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325" r:id="rId3"/>
    <p:sldId id="326" r:id="rId4"/>
    <p:sldId id="327" r:id="rId5"/>
    <p:sldId id="328" r:id="rId6"/>
    <p:sldId id="260" r:id="rId7"/>
    <p:sldId id="262" r:id="rId8"/>
    <p:sldId id="313" r:id="rId9"/>
    <p:sldId id="261" r:id="rId10"/>
    <p:sldId id="264" r:id="rId11"/>
    <p:sldId id="263" r:id="rId12"/>
    <p:sldId id="267" r:id="rId13"/>
    <p:sldId id="329" r:id="rId14"/>
    <p:sldId id="330" r:id="rId15"/>
    <p:sldId id="271" r:id="rId16"/>
    <p:sldId id="295" r:id="rId17"/>
    <p:sldId id="280" r:id="rId18"/>
    <p:sldId id="308" r:id="rId19"/>
    <p:sldId id="309" r:id="rId20"/>
    <p:sldId id="318" r:id="rId21"/>
    <p:sldId id="319" r:id="rId22"/>
    <p:sldId id="320" r:id="rId23"/>
    <p:sldId id="321" r:id="rId24"/>
    <p:sldId id="307" r:id="rId25"/>
    <p:sldId id="283" r:id="rId26"/>
    <p:sldId id="285" r:id="rId27"/>
    <p:sldId id="322" r:id="rId28"/>
    <p:sldId id="287" r:id="rId29"/>
    <p:sldId id="290" r:id="rId30"/>
    <p:sldId id="291" r:id="rId31"/>
    <p:sldId id="310" r:id="rId32"/>
    <p:sldId id="332" r:id="rId33"/>
    <p:sldId id="333" r:id="rId34"/>
    <p:sldId id="334" r:id="rId35"/>
    <p:sldId id="335" r:id="rId36"/>
    <p:sldId id="331" r:id="rId37"/>
    <p:sldId id="296" r:id="rId38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0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nna Brzozowska" userId="fbce1d6b823a684f" providerId="LiveId" clId="{80F0A812-DB77-4961-9176-3C40E5D4FA35}"/>
    <pc:docChg chg="undo redo custSel addSld delSld modSld">
      <pc:chgData name="Joanna Brzozowska" userId="fbce1d6b823a684f" providerId="LiveId" clId="{80F0A812-DB77-4961-9176-3C40E5D4FA35}" dt="2023-04-26T05:55:13.266" v="19790" actId="113"/>
      <pc:docMkLst>
        <pc:docMk/>
      </pc:docMkLst>
      <pc:sldChg chg="new del">
        <pc:chgData name="Joanna Brzozowska" userId="fbce1d6b823a684f" providerId="LiveId" clId="{80F0A812-DB77-4961-9176-3C40E5D4FA35}" dt="2023-03-23T11:50:21.868" v="2" actId="2696"/>
        <pc:sldMkLst>
          <pc:docMk/>
          <pc:sldMk cId="819665917" sldId="256"/>
        </pc:sldMkLst>
      </pc:sldChg>
      <pc:sldChg chg="addSp modSp new mod">
        <pc:chgData name="Joanna Brzozowska" userId="fbce1d6b823a684f" providerId="LiveId" clId="{80F0A812-DB77-4961-9176-3C40E5D4FA35}" dt="2023-04-03T13:35:11.486" v="18745" actId="1076"/>
        <pc:sldMkLst>
          <pc:docMk/>
          <pc:sldMk cId="3667791698" sldId="257"/>
        </pc:sldMkLst>
        <pc:spChg chg="add mod">
          <ac:chgData name="Joanna Brzozowska" userId="fbce1d6b823a684f" providerId="LiveId" clId="{80F0A812-DB77-4961-9176-3C40E5D4FA35}" dt="2023-03-27T10:01:04.581" v="7852" actId="207"/>
          <ac:spMkLst>
            <pc:docMk/>
            <pc:sldMk cId="3667791698" sldId="257"/>
            <ac:spMk id="2" creationId="{0B946CD0-79A9-5A41-A6A0-92EBDDF9E4A1}"/>
          </ac:spMkLst>
        </pc:spChg>
        <pc:picChg chg="add mod">
          <ac:chgData name="Joanna Brzozowska" userId="fbce1d6b823a684f" providerId="LiveId" clId="{80F0A812-DB77-4961-9176-3C40E5D4FA35}" dt="2023-04-03T13:35:11.486" v="18745" actId="1076"/>
          <ac:picMkLst>
            <pc:docMk/>
            <pc:sldMk cId="3667791698" sldId="257"/>
            <ac:picMk id="4" creationId="{2A832A47-233A-03E5-A3AF-4869916F6FC1}"/>
          </ac:picMkLst>
        </pc:picChg>
      </pc:sldChg>
      <pc:sldChg chg="addSp delSp modSp new del mod">
        <pc:chgData name="Joanna Brzozowska" userId="fbce1d6b823a684f" providerId="LiveId" clId="{80F0A812-DB77-4961-9176-3C40E5D4FA35}" dt="2023-03-27T07:44:07.002" v="4435" actId="2696"/>
        <pc:sldMkLst>
          <pc:docMk/>
          <pc:sldMk cId="338424664" sldId="258"/>
        </pc:sldMkLst>
        <pc:spChg chg="add del mod">
          <ac:chgData name="Joanna Brzozowska" userId="fbce1d6b823a684f" providerId="LiveId" clId="{80F0A812-DB77-4961-9176-3C40E5D4FA35}" dt="2023-03-23T11:53:11.033" v="151" actId="478"/>
          <ac:spMkLst>
            <pc:docMk/>
            <pc:sldMk cId="338424664" sldId="258"/>
            <ac:spMk id="2" creationId="{37E3EF85-2DC4-8EE0-3AA3-A7ED8E61AE54}"/>
          </ac:spMkLst>
        </pc:spChg>
        <pc:spChg chg="add mod">
          <ac:chgData name="Joanna Brzozowska" userId="fbce1d6b823a684f" providerId="LiveId" clId="{80F0A812-DB77-4961-9176-3C40E5D4FA35}" dt="2023-03-23T12:24:47.577" v="346" actId="20577"/>
          <ac:spMkLst>
            <pc:docMk/>
            <pc:sldMk cId="338424664" sldId="258"/>
            <ac:spMk id="3" creationId="{7C0E1B99-75E8-7889-8240-4613056F5339}"/>
          </ac:spMkLst>
        </pc:spChg>
        <pc:spChg chg="add del mod">
          <ac:chgData name="Joanna Brzozowska" userId="fbce1d6b823a684f" providerId="LiveId" clId="{80F0A812-DB77-4961-9176-3C40E5D4FA35}" dt="2023-03-23T12:23:21.217" v="323" actId="478"/>
          <ac:spMkLst>
            <pc:docMk/>
            <pc:sldMk cId="338424664" sldId="258"/>
            <ac:spMk id="4" creationId="{A6E895BC-A4DC-DCB7-444C-A35C7ACE7CFA}"/>
          </ac:spMkLst>
        </pc:spChg>
        <pc:picChg chg="add mod">
          <ac:chgData name="Joanna Brzozowska" userId="fbce1d6b823a684f" providerId="LiveId" clId="{80F0A812-DB77-4961-9176-3C40E5D4FA35}" dt="2023-03-23T12:24:32.256" v="331" actId="14100"/>
          <ac:picMkLst>
            <pc:docMk/>
            <pc:sldMk cId="338424664" sldId="258"/>
            <ac:picMk id="6" creationId="{56B0E773-1C0D-24BF-D154-6FEEA8353673}"/>
          </ac:picMkLst>
        </pc:picChg>
      </pc:sldChg>
      <pc:sldChg chg="addSp modSp new del mod">
        <pc:chgData name="Joanna Brzozowska" userId="fbce1d6b823a684f" providerId="LiveId" clId="{80F0A812-DB77-4961-9176-3C40E5D4FA35}" dt="2023-03-27T07:44:16.624" v="4436" actId="2696"/>
        <pc:sldMkLst>
          <pc:docMk/>
          <pc:sldMk cId="3663492758" sldId="259"/>
        </pc:sldMkLst>
        <pc:spChg chg="add mod">
          <ac:chgData name="Joanna Brzozowska" userId="fbce1d6b823a684f" providerId="LiveId" clId="{80F0A812-DB77-4961-9176-3C40E5D4FA35}" dt="2023-03-27T07:43:26.114" v="4434" actId="20577"/>
          <ac:spMkLst>
            <pc:docMk/>
            <pc:sldMk cId="3663492758" sldId="259"/>
            <ac:spMk id="2" creationId="{874CB727-6132-E3B6-8FC5-ABF57C002FB6}"/>
          </ac:spMkLst>
        </pc:spChg>
      </pc:sldChg>
      <pc:sldChg chg="addSp modSp new mod">
        <pc:chgData name="Joanna Brzozowska" userId="fbce1d6b823a684f" providerId="LiveId" clId="{80F0A812-DB77-4961-9176-3C40E5D4FA35}" dt="2023-04-06T13:16:37.297" v="19136" actId="20577"/>
        <pc:sldMkLst>
          <pc:docMk/>
          <pc:sldMk cId="1320172393" sldId="260"/>
        </pc:sldMkLst>
        <pc:spChg chg="add mod">
          <ac:chgData name="Joanna Brzozowska" userId="fbce1d6b823a684f" providerId="LiveId" clId="{80F0A812-DB77-4961-9176-3C40E5D4FA35}" dt="2023-04-06T13:16:37.297" v="19136" actId="20577"/>
          <ac:spMkLst>
            <pc:docMk/>
            <pc:sldMk cId="1320172393" sldId="260"/>
            <ac:spMk id="2" creationId="{5D9D07FE-96EF-900B-C871-88D6CA1CBB26}"/>
          </ac:spMkLst>
        </pc:spChg>
        <pc:graphicFrameChg chg="add mod modGraphic">
          <ac:chgData name="Joanna Brzozowska" userId="fbce1d6b823a684f" providerId="LiveId" clId="{80F0A812-DB77-4961-9176-3C40E5D4FA35}" dt="2023-03-27T08:45:53.456" v="5353" actId="255"/>
          <ac:graphicFrameMkLst>
            <pc:docMk/>
            <pc:sldMk cId="1320172393" sldId="260"/>
            <ac:graphicFrameMk id="3" creationId="{A682F147-984E-F607-ACE2-F6933A006D15}"/>
          </ac:graphicFrameMkLst>
        </pc:graphicFrameChg>
      </pc:sldChg>
      <pc:sldChg chg="addSp delSp modSp new mod">
        <pc:chgData name="Joanna Brzozowska" userId="fbce1d6b823a684f" providerId="LiveId" clId="{80F0A812-DB77-4961-9176-3C40E5D4FA35}" dt="2023-04-14T10:53:13.675" v="19707" actId="20577"/>
        <pc:sldMkLst>
          <pc:docMk/>
          <pc:sldMk cId="2562372280" sldId="261"/>
        </pc:sldMkLst>
        <pc:spChg chg="add mod">
          <ac:chgData name="Joanna Brzozowska" userId="fbce1d6b823a684f" providerId="LiveId" clId="{80F0A812-DB77-4961-9176-3C40E5D4FA35}" dt="2023-04-14T10:53:13.675" v="19707" actId="20577"/>
          <ac:spMkLst>
            <pc:docMk/>
            <pc:sldMk cId="2562372280" sldId="261"/>
            <ac:spMk id="2" creationId="{2F90CE9B-780F-46C4-9ADF-7984D0283FDD}"/>
          </ac:spMkLst>
        </pc:spChg>
        <pc:spChg chg="add del mod">
          <ac:chgData name="Joanna Brzozowska" userId="fbce1d6b823a684f" providerId="LiveId" clId="{80F0A812-DB77-4961-9176-3C40E5D4FA35}" dt="2023-03-23T13:03:04.927" v="2249"/>
          <ac:spMkLst>
            <pc:docMk/>
            <pc:sldMk cId="2562372280" sldId="261"/>
            <ac:spMk id="2" creationId="{409FDCC3-A3E6-F4B7-736F-0C545D42E073}"/>
          </ac:spMkLst>
        </pc:spChg>
      </pc:sldChg>
      <pc:sldChg chg="addSp delSp modSp new mod">
        <pc:chgData name="Joanna Brzozowska" userId="fbce1d6b823a684f" providerId="LiveId" clId="{80F0A812-DB77-4961-9176-3C40E5D4FA35}" dt="2023-03-27T08:27:26.991" v="5266" actId="255"/>
        <pc:sldMkLst>
          <pc:docMk/>
          <pc:sldMk cId="1798288696" sldId="262"/>
        </pc:sldMkLst>
        <pc:spChg chg="add del mod">
          <ac:chgData name="Joanna Brzozowska" userId="fbce1d6b823a684f" providerId="LiveId" clId="{80F0A812-DB77-4961-9176-3C40E5D4FA35}" dt="2023-03-23T13:13:59.685" v="2659"/>
          <ac:spMkLst>
            <pc:docMk/>
            <pc:sldMk cId="1798288696" sldId="262"/>
            <ac:spMk id="2" creationId="{83071C38-76F1-E1F5-840B-0595A13401BB}"/>
          </ac:spMkLst>
        </pc:spChg>
        <pc:spChg chg="add mod">
          <ac:chgData name="Joanna Brzozowska" userId="fbce1d6b823a684f" providerId="LiveId" clId="{80F0A812-DB77-4961-9176-3C40E5D4FA35}" dt="2023-03-24T06:51:40.644" v="2867" actId="207"/>
          <ac:spMkLst>
            <pc:docMk/>
            <pc:sldMk cId="1798288696" sldId="262"/>
            <ac:spMk id="2" creationId="{85E038E5-8638-F6BC-A490-B002B48F12F4}"/>
          </ac:spMkLst>
        </pc:spChg>
        <pc:spChg chg="add mod">
          <ac:chgData name="Joanna Brzozowska" userId="fbce1d6b823a684f" providerId="LiveId" clId="{80F0A812-DB77-4961-9176-3C40E5D4FA35}" dt="2023-03-23T13:14:08.994" v="2660" actId="767"/>
          <ac:spMkLst>
            <pc:docMk/>
            <pc:sldMk cId="1798288696" sldId="262"/>
            <ac:spMk id="3" creationId="{86B98C28-A1EA-28B9-88E8-F00897BD8A3B}"/>
          </ac:spMkLst>
        </pc:spChg>
        <pc:graphicFrameChg chg="add del mod">
          <ac:chgData name="Joanna Brzozowska" userId="fbce1d6b823a684f" providerId="LiveId" clId="{80F0A812-DB77-4961-9176-3C40E5D4FA35}" dt="2023-03-27T08:23:56.973" v="5255" actId="478"/>
          <ac:graphicFrameMkLst>
            <pc:docMk/>
            <pc:sldMk cId="1798288696" sldId="262"/>
            <ac:graphicFrameMk id="4" creationId="{09BAA4D5-3FB0-EB2A-CF6C-5E2EFDE6E564}"/>
          </ac:graphicFrameMkLst>
        </pc:graphicFrameChg>
        <pc:graphicFrameChg chg="add mod">
          <ac:chgData name="Joanna Brzozowska" userId="fbce1d6b823a684f" providerId="LiveId" clId="{80F0A812-DB77-4961-9176-3C40E5D4FA35}" dt="2023-03-27T08:27:26.991" v="5266" actId="255"/>
          <ac:graphicFrameMkLst>
            <pc:docMk/>
            <pc:sldMk cId="1798288696" sldId="262"/>
            <ac:graphicFrameMk id="5" creationId="{0BD474ED-C50A-867A-4D7C-49EED33907BB}"/>
          </ac:graphicFrameMkLst>
        </pc:graphicFrameChg>
      </pc:sldChg>
      <pc:sldChg chg="addSp delSp modSp new mod">
        <pc:chgData name="Joanna Brzozowska" userId="fbce1d6b823a684f" providerId="LiveId" clId="{80F0A812-DB77-4961-9176-3C40E5D4FA35}" dt="2023-03-28T08:53:06.029" v="9625" actId="20577"/>
        <pc:sldMkLst>
          <pc:docMk/>
          <pc:sldMk cId="4016186770" sldId="263"/>
        </pc:sldMkLst>
        <pc:spChg chg="mod">
          <ac:chgData name="Joanna Brzozowska" userId="fbce1d6b823a684f" providerId="LiveId" clId="{80F0A812-DB77-4961-9176-3C40E5D4FA35}" dt="2023-03-28T08:53:06.029" v="9625" actId="20577"/>
          <ac:spMkLst>
            <pc:docMk/>
            <pc:sldMk cId="4016186770" sldId="263"/>
            <ac:spMk id="2" creationId="{1EEFC2F9-48BF-D99A-7777-63BEE1162CB2}"/>
          </ac:spMkLst>
        </pc:spChg>
        <pc:spChg chg="add mod">
          <ac:chgData name="Joanna Brzozowska" userId="fbce1d6b823a684f" providerId="LiveId" clId="{80F0A812-DB77-4961-9176-3C40E5D4FA35}" dt="2023-03-24T07:29:27.962" v="4004" actId="113"/>
          <ac:spMkLst>
            <pc:docMk/>
            <pc:sldMk cId="4016186770" sldId="263"/>
            <ac:spMk id="3" creationId="{67F9D81F-FB86-6952-1270-500889268F0E}"/>
          </ac:spMkLst>
        </pc:spChg>
        <pc:graphicFrameChg chg="add del mod">
          <ac:chgData name="Joanna Brzozowska" userId="fbce1d6b823a684f" providerId="LiveId" clId="{80F0A812-DB77-4961-9176-3C40E5D4FA35}" dt="2023-03-24T13:37:03.726" v="4099" actId="478"/>
          <ac:graphicFrameMkLst>
            <pc:docMk/>
            <pc:sldMk cId="4016186770" sldId="263"/>
            <ac:graphicFrameMk id="4" creationId="{C58A434A-10C7-1411-7120-D55B75795B8A}"/>
          </ac:graphicFrameMkLst>
        </pc:graphicFrameChg>
        <pc:graphicFrameChg chg="add mod">
          <ac:chgData name="Joanna Brzozowska" userId="fbce1d6b823a684f" providerId="LiveId" clId="{80F0A812-DB77-4961-9176-3C40E5D4FA35}" dt="2023-03-24T13:38:14.339" v="4104" actId="14100"/>
          <ac:graphicFrameMkLst>
            <pc:docMk/>
            <pc:sldMk cId="4016186770" sldId="263"/>
            <ac:graphicFrameMk id="5" creationId="{7A05DB1E-F8AF-6032-04A0-CCD95B4989F1}"/>
          </ac:graphicFrameMkLst>
        </pc:graphicFrameChg>
      </pc:sldChg>
      <pc:sldChg chg="addSp modSp new mod">
        <pc:chgData name="Joanna Brzozowska" userId="fbce1d6b823a684f" providerId="LiveId" clId="{80F0A812-DB77-4961-9176-3C40E5D4FA35}" dt="2023-03-24T13:06:41.492" v="4019" actId="255"/>
        <pc:sldMkLst>
          <pc:docMk/>
          <pc:sldMk cId="1599494999" sldId="264"/>
        </pc:sldMkLst>
        <pc:graphicFrameChg chg="add mod">
          <ac:chgData name="Joanna Brzozowska" userId="fbce1d6b823a684f" providerId="LiveId" clId="{80F0A812-DB77-4961-9176-3C40E5D4FA35}" dt="2023-03-24T13:06:41.492" v="4019" actId="255"/>
          <ac:graphicFrameMkLst>
            <pc:docMk/>
            <pc:sldMk cId="1599494999" sldId="264"/>
            <ac:graphicFrameMk id="2" creationId="{2623E10E-E497-FDDE-AF83-115C1214F763}"/>
          </ac:graphicFrameMkLst>
        </pc:graphicFrameChg>
      </pc:sldChg>
      <pc:sldChg chg="addSp delSp modSp new del mod">
        <pc:chgData name="Joanna Brzozowska" userId="fbce1d6b823a684f" providerId="LiveId" clId="{80F0A812-DB77-4961-9176-3C40E5D4FA35}" dt="2023-03-27T09:06:01.558" v="5360" actId="2696"/>
        <pc:sldMkLst>
          <pc:docMk/>
          <pc:sldMk cId="2497672831" sldId="265"/>
        </pc:sldMkLst>
        <pc:spChg chg="add del">
          <ac:chgData name="Joanna Brzozowska" userId="fbce1d6b823a684f" providerId="LiveId" clId="{80F0A812-DB77-4961-9176-3C40E5D4FA35}" dt="2023-03-27T09:05:37.408" v="5355" actId="22"/>
          <ac:spMkLst>
            <pc:docMk/>
            <pc:sldMk cId="2497672831" sldId="265"/>
            <ac:spMk id="4" creationId="{FAFE2158-932F-959A-A5B9-800588934342}"/>
          </ac:spMkLst>
        </pc:spChg>
        <pc:graphicFrameChg chg="add mod">
          <ac:chgData name="Joanna Brzozowska" userId="fbce1d6b823a684f" providerId="LiveId" clId="{80F0A812-DB77-4961-9176-3C40E5D4FA35}" dt="2023-03-27T09:05:55.576" v="5359"/>
          <ac:graphicFrameMkLst>
            <pc:docMk/>
            <pc:sldMk cId="2497672831" sldId="265"/>
            <ac:graphicFrameMk id="2" creationId="{42C032E4-E979-622E-6F72-9402487DA3C9}"/>
          </ac:graphicFrameMkLst>
        </pc:graphicFrameChg>
      </pc:sldChg>
      <pc:sldChg chg="addSp delSp modSp new mod">
        <pc:chgData name="Joanna Brzozowska" userId="fbce1d6b823a684f" providerId="LiveId" clId="{80F0A812-DB77-4961-9176-3C40E5D4FA35}" dt="2023-04-06T13:08:07.699" v="19126" actId="14734"/>
        <pc:sldMkLst>
          <pc:docMk/>
          <pc:sldMk cId="719955377" sldId="266"/>
        </pc:sldMkLst>
        <pc:spChg chg="add mod">
          <ac:chgData name="Joanna Brzozowska" userId="fbce1d6b823a684f" providerId="LiveId" clId="{80F0A812-DB77-4961-9176-3C40E5D4FA35}" dt="2023-03-27T08:02:22.956" v="4949" actId="1076"/>
          <ac:spMkLst>
            <pc:docMk/>
            <pc:sldMk cId="719955377" sldId="266"/>
            <ac:spMk id="2" creationId="{9FD1EEAB-69B2-491C-2A9D-92F53C5EED6B}"/>
          </ac:spMkLst>
        </pc:spChg>
        <pc:graphicFrameChg chg="add del mod modGraphic">
          <ac:chgData name="Joanna Brzozowska" userId="fbce1d6b823a684f" providerId="LiveId" clId="{80F0A812-DB77-4961-9176-3C40E5D4FA35}" dt="2023-04-06T13:08:07.699" v="19126" actId="14734"/>
          <ac:graphicFrameMkLst>
            <pc:docMk/>
            <pc:sldMk cId="719955377" sldId="266"/>
            <ac:graphicFrameMk id="3" creationId="{B4375CB2-0D12-741D-9DF1-7E5B234A40A5}"/>
          </ac:graphicFrameMkLst>
        </pc:graphicFrameChg>
      </pc:sldChg>
      <pc:sldChg chg="new del">
        <pc:chgData name="Joanna Brzozowska" userId="fbce1d6b823a684f" providerId="LiveId" clId="{80F0A812-DB77-4961-9176-3C40E5D4FA35}" dt="2023-03-27T09:06:10.236" v="5364" actId="680"/>
        <pc:sldMkLst>
          <pc:docMk/>
          <pc:sldMk cId="1685789570" sldId="267"/>
        </pc:sldMkLst>
      </pc:sldChg>
      <pc:sldChg chg="addSp modSp new mod">
        <pc:chgData name="Joanna Brzozowska" userId="fbce1d6b823a684f" providerId="LiveId" clId="{80F0A812-DB77-4961-9176-3C40E5D4FA35}" dt="2023-03-28T08:53:12.709" v="9630" actId="20577"/>
        <pc:sldMkLst>
          <pc:docMk/>
          <pc:sldMk cId="2277223457" sldId="267"/>
        </pc:sldMkLst>
        <pc:spChg chg="add mod">
          <ac:chgData name="Joanna Brzozowska" userId="fbce1d6b823a684f" providerId="LiveId" clId="{80F0A812-DB77-4961-9176-3C40E5D4FA35}" dt="2023-03-28T08:53:12.709" v="9630" actId="20577"/>
          <ac:spMkLst>
            <pc:docMk/>
            <pc:sldMk cId="2277223457" sldId="267"/>
            <ac:spMk id="2" creationId="{FB6554B1-2908-906C-EA63-4F5CCD338798}"/>
          </ac:spMkLst>
        </pc:spChg>
        <pc:graphicFrameChg chg="add mod modGraphic">
          <ac:chgData name="Joanna Brzozowska" userId="fbce1d6b823a684f" providerId="LiveId" clId="{80F0A812-DB77-4961-9176-3C40E5D4FA35}" dt="2023-03-27T09:12:36.987" v="5504" actId="20577"/>
          <ac:graphicFrameMkLst>
            <pc:docMk/>
            <pc:sldMk cId="2277223457" sldId="267"/>
            <ac:graphicFrameMk id="3" creationId="{E272DFAE-87B3-271D-1F3F-D3581D25F23E}"/>
          </ac:graphicFrameMkLst>
        </pc:graphicFrameChg>
      </pc:sldChg>
      <pc:sldChg chg="addSp modSp new del mod">
        <pc:chgData name="Joanna Brzozowska" userId="fbce1d6b823a684f" providerId="LiveId" clId="{80F0A812-DB77-4961-9176-3C40E5D4FA35}" dt="2023-03-27T08:15:39.399" v="5187" actId="2696"/>
        <pc:sldMkLst>
          <pc:docMk/>
          <pc:sldMk cId="3028291360" sldId="267"/>
        </pc:sldMkLst>
        <pc:graphicFrameChg chg="add mod modGraphic">
          <ac:chgData name="Joanna Brzozowska" userId="fbce1d6b823a684f" providerId="LiveId" clId="{80F0A812-DB77-4961-9176-3C40E5D4FA35}" dt="2023-03-27T08:05:07.419" v="4984" actId="20577"/>
          <ac:graphicFrameMkLst>
            <pc:docMk/>
            <pc:sldMk cId="3028291360" sldId="267"/>
            <ac:graphicFrameMk id="2" creationId="{1048A3B3-9C1D-B994-3055-1BDB0540E762}"/>
          </ac:graphicFrameMkLst>
        </pc:graphicFrameChg>
      </pc:sldChg>
      <pc:sldChg chg="addSp modSp new del mod">
        <pc:chgData name="Joanna Brzozowska" userId="fbce1d6b823a684f" providerId="LiveId" clId="{80F0A812-DB77-4961-9176-3C40E5D4FA35}" dt="2023-03-27T08:15:42.335" v="5188" actId="2696"/>
        <pc:sldMkLst>
          <pc:docMk/>
          <pc:sldMk cId="2997995585" sldId="268"/>
        </pc:sldMkLst>
        <pc:graphicFrameChg chg="add mod modGraphic">
          <ac:chgData name="Joanna Brzozowska" userId="fbce1d6b823a684f" providerId="LiveId" clId="{80F0A812-DB77-4961-9176-3C40E5D4FA35}" dt="2023-03-27T08:06:09.656" v="5014" actId="20577"/>
          <ac:graphicFrameMkLst>
            <pc:docMk/>
            <pc:sldMk cId="2997995585" sldId="268"/>
            <ac:graphicFrameMk id="2" creationId="{F1B90C1C-6E7D-F334-DB53-A2A8A8B4422F}"/>
          </ac:graphicFrameMkLst>
        </pc:graphicFrameChg>
      </pc:sldChg>
      <pc:sldChg chg="new del">
        <pc:chgData name="Joanna Brzozowska" userId="fbce1d6b823a684f" providerId="LiveId" clId="{80F0A812-DB77-4961-9176-3C40E5D4FA35}" dt="2023-03-27T09:06:09.263" v="5363" actId="680"/>
        <pc:sldMkLst>
          <pc:docMk/>
          <pc:sldMk cId="3179122195" sldId="268"/>
        </pc:sldMkLst>
      </pc:sldChg>
      <pc:sldChg chg="addSp delSp modSp add mod">
        <pc:chgData name="Joanna Brzozowska" userId="fbce1d6b823a684f" providerId="LiveId" clId="{80F0A812-DB77-4961-9176-3C40E5D4FA35}" dt="2023-03-28T08:52:23.848" v="9612" actId="20577"/>
        <pc:sldMkLst>
          <pc:docMk/>
          <pc:sldMk cId="3313007563" sldId="268"/>
        </pc:sldMkLst>
        <pc:spChg chg="mod">
          <ac:chgData name="Joanna Brzozowska" userId="fbce1d6b823a684f" providerId="LiveId" clId="{80F0A812-DB77-4961-9176-3C40E5D4FA35}" dt="2023-03-27T09:16:35.930" v="5702" actId="1076"/>
          <ac:spMkLst>
            <pc:docMk/>
            <pc:sldMk cId="3313007563" sldId="268"/>
            <ac:spMk id="2" creationId="{9FD1EEAB-69B2-491C-2A9D-92F53C5EED6B}"/>
          </ac:spMkLst>
        </pc:spChg>
        <pc:spChg chg="add mod">
          <ac:chgData name="Joanna Brzozowska" userId="fbce1d6b823a684f" providerId="LiveId" clId="{80F0A812-DB77-4961-9176-3C40E5D4FA35}" dt="2023-03-28T08:52:23.848" v="9612" actId="20577"/>
          <ac:spMkLst>
            <pc:docMk/>
            <pc:sldMk cId="3313007563" sldId="268"/>
            <ac:spMk id="4" creationId="{95D9BE92-9AC8-CBCF-2D2E-1ADF8B28FECF}"/>
          </ac:spMkLst>
        </pc:spChg>
        <pc:graphicFrameChg chg="del modGraphic">
          <ac:chgData name="Joanna Brzozowska" userId="fbce1d6b823a684f" providerId="LiveId" clId="{80F0A812-DB77-4961-9176-3C40E5D4FA35}" dt="2023-03-27T09:11:30.011" v="5500" actId="478"/>
          <ac:graphicFrameMkLst>
            <pc:docMk/>
            <pc:sldMk cId="3313007563" sldId="268"/>
            <ac:graphicFrameMk id="3" creationId="{B4375CB2-0D12-741D-9DF1-7E5B234A40A5}"/>
          </ac:graphicFrameMkLst>
        </pc:graphicFrameChg>
      </pc:sldChg>
      <pc:sldChg chg="addSp modSp new mod">
        <pc:chgData name="Joanna Brzozowska" userId="fbce1d6b823a684f" providerId="LiveId" clId="{80F0A812-DB77-4961-9176-3C40E5D4FA35}" dt="2023-03-27T10:05:25.295" v="7855" actId="20577"/>
        <pc:sldMkLst>
          <pc:docMk/>
          <pc:sldMk cId="3174731607" sldId="269"/>
        </pc:sldMkLst>
        <pc:spChg chg="add mod">
          <ac:chgData name="Joanna Brzozowska" userId="fbce1d6b823a684f" providerId="LiveId" clId="{80F0A812-DB77-4961-9176-3C40E5D4FA35}" dt="2023-03-27T10:05:25.295" v="7855" actId="20577"/>
          <ac:spMkLst>
            <pc:docMk/>
            <pc:sldMk cId="3174731607" sldId="269"/>
            <ac:spMk id="3" creationId="{2C619D6C-E9C8-8685-AE2D-869F7ED42327}"/>
          </ac:spMkLst>
        </pc:spChg>
      </pc:sldChg>
      <pc:sldChg chg="addSp delSp modSp new mod">
        <pc:chgData name="Joanna Brzozowska" userId="fbce1d6b823a684f" providerId="LiveId" clId="{80F0A812-DB77-4961-9176-3C40E5D4FA35}" dt="2023-03-28T08:51:03.013" v="9606" actId="20577"/>
        <pc:sldMkLst>
          <pc:docMk/>
          <pc:sldMk cId="985911863" sldId="270"/>
        </pc:sldMkLst>
        <pc:spChg chg="add del mod">
          <ac:chgData name="Joanna Brzozowska" userId="fbce1d6b823a684f" providerId="LiveId" clId="{80F0A812-DB77-4961-9176-3C40E5D4FA35}" dt="2023-03-28T07:54:47.570" v="9513" actId="478"/>
          <ac:spMkLst>
            <pc:docMk/>
            <pc:sldMk cId="985911863" sldId="270"/>
            <ac:spMk id="2" creationId="{31943B25-538D-FFBD-6121-93A24C249D42}"/>
          </ac:spMkLst>
        </pc:spChg>
        <pc:spChg chg="mod">
          <ac:chgData name="Joanna Brzozowska" userId="fbce1d6b823a684f" providerId="LiveId" clId="{80F0A812-DB77-4961-9176-3C40E5D4FA35}" dt="2023-03-28T07:43:24.140" v="9357" actId="14100"/>
          <ac:spMkLst>
            <pc:docMk/>
            <pc:sldMk cId="985911863" sldId="270"/>
            <ac:spMk id="3" creationId="{4FDE52A5-2376-4067-576D-9AEEDF26AA98}"/>
          </ac:spMkLst>
        </pc:spChg>
        <pc:spChg chg="mod">
          <ac:chgData name="Joanna Brzozowska" userId="fbce1d6b823a684f" providerId="LiveId" clId="{80F0A812-DB77-4961-9176-3C40E5D4FA35}" dt="2023-03-28T07:43:42.360" v="9360" actId="27636"/>
          <ac:spMkLst>
            <pc:docMk/>
            <pc:sldMk cId="985911863" sldId="270"/>
            <ac:spMk id="4" creationId="{2A09189C-810C-34B3-D549-A5EEDBA7A926}"/>
          </ac:spMkLst>
        </pc:spChg>
        <pc:spChg chg="mod">
          <ac:chgData name="Joanna Brzozowska" userId="fbce1d6b823a684f" providerId="LiveId" clId="{80F0A812-DB77-4961-9176-3C40E5D4FA35}" dt="2023-03-28T07:43:24.140" v="9357" actId="14100"/>
          <ac:spMkLst>
            <pc:docMk/>
            <pc:sldMk cId="985911863" sldId="270"/>
            <ac:spMk id="5" creationId="{23CB7FAE-0652-8CE4-6FCD-A3A0C0A899EB}"/>
          </ac:spMkLst>
        </pc:spChg>
        <pc:spChg chg="mod">
          <ac:chgData name="Joanna Brzozowska" userId="fbce1d6b823a684f" providerId="LiveId" clId="{80F0A812-DB77-4961-9176-3C40E5D4FA35}" dt="2023-03-28T08:39:04.781" v="9586" actId="113"/>
          <ac:spMkLst>
            <pc:docMk/>
            <pc:sldMk cId="985911863" sldId="270"/>
            <ac:spMk id="6" creationId="{20CD39B5-D0C5-E593-49FC-621E2B682382}"/>
          </ac:spMkLst>
        </pc:spChg>
        <pc:spChg chg="add del mod">
          <ac:chgData name="Joanna Brzozowska" userId="fbce1d6b823a684f" providerId="LiveId" clId="{80F0A812-DB77-4961-9176-3C40E5D4FA35}" dt="2023-03-28T07:54:43.078" v="9511" actId="478"/>
          <ac:spMkLst>
            <pc:docMk/>
            <pc:sldMk cId="985911863" sldId="270"/>
            <ac:spMk id="8" creationId="{DAF7D20D-4954-1A1C-317A-D03898A10D38}"/>
          </ac:spMkLst>
        </pc:spChg>
        <pc:spChg chg="add del mod">
          <ac:chgData name="Joanna Brzozowska" userId="fbce1d6b823a684f" providerId="LiveId" clId="{80F0A812-DB77-4961-9176-3C40E5D4FA35}" dt="2023-03-28T07:55:01.420" v="9516" actId="478"/>
          <ac:spMkLst>
            <pc:docMk/>
            <pc:sldMk cId="985911863" sldId="270"/>
            <ac:spMk id="10" creationId="{4AFB4EEC-C45B-AAB8-A648-D83DA8470357}"/>
          </ac:spMkLst>
        </pc:spChg>
        <pc:spChg chg="add mod">
          <ac:chgData name="Joanna Brzozowska" userId="fbce1d6b823a684f" providerId="LiveId" clId="{80F0A812-DB77-4961-9176-3C40E5D4FA35}" dt="2023-03-28T08:51:03.013" v="9606" actId="20577"/>
          <ac:spMkLst>
            <pc:docMk/>
            <pc:sldMk cId="985911863" sldId="270"/>
            <ac:spMk id="11" creationId="{6C988826-1C0A-FC0B-B774-4E615ACC6F7C}"/>
          </ac:spMkLst>
        </pc:spChg>
      </pc:sldChg>
      <pc:sldChg chg="addSp modSp new mod">
        <pc:chgData name="Joanna Brzozowska" userId="fbce1d6b823a684f" providerId="LiveId" clId="{80F0A812-DB77-4961-9176-3C40E5D4FA35}" dt="2023-04-03T08:16:32.347" v="14724" actId="207"/>
        <pc:sldMkLst>
          <pc:docMk/>
          <pc:sldMk cId="2396627915" sldId="271"/>
        </pc:sldMkLst>
        <pc:spChg chg="add mod">
          <ac:chgData name="Joanna Brzozowska" userId="fbce1d6b823a684f" providerId="LiveId" clId="{80F0A812-DB77-4961-9176-3C40E5D4FA35}" dt="2023-04-03T08:16:32.347" v="14724" actId="207"/>
          <ac:spMkLst>
            <pc:docMk/>
            <pc:sldMk cId="2396627915" sldId="271"/>
            <ac:spMk id="2" creationId="{2C95E83E-3EBB-69D7-49EE-4FF0AA561144}"/>
          </ac:spMkLst>
        </pc:spChg>
      </pc:sldChg>
      <pc:sldChg chg="modSp new del mod">
        <pc:chgData name="Joanna Brzozowska" userId="fbce1d6b823a684f" providerId="LiveId" clId="{80F0A812-DB77-4961-9176-3C40E5D4FA35}" dt="2023-03-28T07:59:54.481" v="9517" actId="2696"/>
        <pc:sldMkLst>
          <pc:docMk/>
          <pc:sldMk cId="2944828066" sldId="271"/>
        </pc:sldMkLst>
        <pc:spChg chg="mod">
          <ac:chgData name="Joanna Brzozowska" userId="fbce1d6b823a684f" providerId="LiveId" clId="{80F0A812-DB77-4961-9176-3C40E5D4FA35}" dt="2023-03-28T07:54:21.643" v="9508" actId="20577"/>
          <ac:spMkLst>
            <pc:docMk/>
            <pc:sldMk cId="2944828066" sldId="271"/>
            <ac:spMk id="2" creationId="{7A933B91-89EA-052A-6260-664FC87464BC}"/>
          </ac:spMkLst>
        </pc:spChg>
      </pc:sldChg>
      <pc:sldChg chg="addSp delSp modSp new mod">
        <pc:chgData name="Joanna Brzozowska" userId="fbce1d6b823a684f" providerId="LiveId" clId="{80F0A812-DB77-4961-9176-3C40E5D4FA35}" dt="2023-04-06T12:40:37.283" v="19125" actId="14100"/>
        <pc:sldMkLst>
          <pc:docMk/>
          <pc:sldMk cId="360507916" sldId="272"/>
        </pc:sldMkLst>
        <pc:spChg chg="add del mod">
          <ac:chgData name="Joanna Brzozowska" userId="fbce1d6b823a684f" providerId="LiveId" clId="{80F0A812-DB77-4961-9176-3C40E5D4FA35}" dt="2023-03-28T09:49:25.284" v="11768"/>
          <ac:spMkLst>
            <pc:docMk/>
            <pc:sldMk cId="360507916" sldId="272"/>
            <ac:spMk id="2" creationId="{67D76F50-9D90-C78E-70C7-EA4740DDD2CD}"/>
          </ac:spMkLst>
        </pc:spChg>
        <pc:graphicFrameChg chg="add mod modGraphic">
          <ac:chgData name="Joanna Brzozowska" userId="fbce1d6b823a684f" providerId="LiveId" clId="{80F0A812-DB77-4961-9176-3C40E5D4FA35}" dt="2023-04-06T12:40:37.283" v="19125" actId="14100"/>
          <ac:graphicFrameMkLst>
            <pc:docMk/>
            <pc:sldMk cId="360507916" sldId="272"/>
            <ac:graphicFrameMk id="3" creationId="{4C8BAF5D-28E5-3CDC-DC54-088CD2E46D78}"/>
          </ac:graphicFrameMkLst>
        </pc:graphicFrameChg>
      </pc:sldChg>
      <pc:sldChg chg="addSp modSp new mod">
        <pc:chgData name="Joanna Brzozowska" userId="fbce1d6b823a684f" providerId="LiveId" clId="{80F0A812-DB77-4961-9176-3C40E5D4FA35}" dt="2023-03-28T09:55:25.044" v="11821" actId="14100"/>
        <pc:sldMkLst>
          <pc:docMk/>
          <pc:sldMk cId="770140260" sldId="273"/>
        </pc:sldMkLst>
        <pc:graphicFrameChg chg="add mod modGraphic">
          <ac:chgData name="Joanna Brzozowska" userId="fbce1d6b823a684f" providerId="LiveId" clId="{80F0A812-DB77-4961-9176-3C40E5D4FA35}" dt="2023-03-28T09:55:25.044" v="11821" actId="14100"/>
          <ac:graphicFrameMkLst>
            <pc:docMk/>
            <pc:sldMk cId="770140260" sldId="273"/>
            <ac:graphicFrameMk id="2" creationId="{7C95828F-A87A-AB15-0A02-CDE576B7D186}"/>
          </ac:graphicFrameMkLst>
        </pc:graphicFrameChg>
      </pc:sldChg>
      <pc:sldChg chg="addSp modSp new mod">
        <pc:chgData name="Joanna Brzozowska" userId="fbce1d6b823a684f" providerId="LiveId" clId="{80F0A812-DB77-4961-9176-3C40E5D4FA35}" dt="2023-04-03T12:16:07.947" v="16847"/>
        <pc:sldMkLst>
          <pc:docMk/>
          <pc:sldMk cId="3723717657" sldId="274"/>
        </pc:sldMkLst>
        <pc:graphicFrameChg chg="add mod">
          <ac:chgData name="Joanna Brzozowska" userId="fbce1d6b823a684f" providerId="LiveId" clId="{80F0A812-DB77-4961-9176-3C40E5D4FA35}" dt="2023-04-03T12:16:07.947" v="16847"/>
          <ac:graphicFrameMkLst>
            <pc:docMk/>
            <pc:sldMk cId="3723717657" sldId="274"/>
            <ac:graphicFrameMk id="2" creationId="{DCA1787E-7386-1EC4-EAE4-7C7E137E3D4B}"/>
          </ac:graphicFrameMkLst>
        </pc:graphicFrameChg>
      </pc:sldChg>
      <pc:sldChg chg="addSp delSp modSp new mod">
        <pc:chgData name="Joanna Brzozowska" userId="fbce1d6b823a684f" providerId="LiveId" clId="{80F0A812-DB77-4961-9176-3C40E5D4FA35}" dt="2023-04-11T09:57:23.941" v="19151" actId="207"/>
        <pc:sldMkLst>
          <pc:docMk/>
          <pc:sldMk cId="2221701978" sldId="275"/>
        </pc:sldMkLst>
        <pc:spChg chg="add del mod">
          <ac:chgData name="Joanna Brzozowska" userId="fbce1d6b823a684f" providerId="LiveId" clId="{80F0A812-DB77-4961-9176-3C40E5D4FA35}" dt="2023-03-28T10:09:09.446" v="12045"/>
          <ac:spMkLst>
            <pc:docMk/>
            <pc:sldMk cId="2221701978" sldId="275"/>
            <ac:spMk id="2" creationId="{D86FD92B-E0FD-9355-BBBB-EBA17CB4C1AB}"/>
          </ac:spMkLst>
        </pc:spChg>
        <pc:spChg chg="add del mod">
          <ac:chgData name="Joanna Brzozowska" userId="fbce1d6b823a684f" providerId="LiveId" clId="{80F0A812-DB77-4961-9176-3C40E5D4FA35}" dt="2023-03-28T10:10:33.339" v="12048"/>
          <ac:spMkLst>
            <pc:docMk/>
            <pc:sldMk cId="2221701978" sldId="275"/>
            <ac:spMk id="3" creationId="{107B0D3A-C6BD-FAC3-53ED-6B12406AFE31}"/>
          </ac:spMkLst>
        </pc:spChg>
        <pc:spChg chg="add del mod">
          <ac:chgData name="Joanna Brzozowska" userId="fbce1d6b823a684f" providerId="LiveId" clId="{80F0A812-DB77-4961-9176-3C40E5D4FA35}" dt="2023-03-28T10:28:01.326" v="12966" actId="478"/>
          <ac:spMkLst>
            <pc:docMk/>
            <pc:sldMk cId="2221701978" sldId="275"/>
            <ac:spMk id="4" creationId="{58256F21-E87D-D649-6A66-E6E445884640}"/>
          </ac:spMkLst>
        </pc:spChg>
        <pc:spChg chg="add del mod">
          <ac:chgData name="Joanna Brzozowska" userId="fbce1d6b823a684f" providerId="LiveId" clId="{80F0A812-DB77-4961-9176-3C40E5D4FA35}" dt="2023-03-28T10:14:47.363" v="12147" actId="22"/>
          <ac:spMkLst>
            <pc:docMk/>
            <pc:sldMk cId="2221701978" sldId="275"/>
            <ac:spMk id="7" creationId="{1629B6C4-8EB4-5870-7D5C-4E59AD4381CD}"/>
          </ac:spMkLst>
        </pc:spChg>
        <pc:spChg chg="add del mod">
          <ac:chgData name="Joanna Brzozowska" userId="fbce1d6b823a684f" providerId="LiveId" clId="{80F0A812-DB77-4961-9176-3C40E5D4FA35}" dt="2023-03-28T10:28:38.924" v="13065"/>
          <ac:spMkLst>
            <pc:docMk/>
            <pc:sldMk cId="2221701978" sldId="275"/>
            <ac:spMk id="8" creationId="{D30F9D42-26C4-EF88-E3B6-65C90B1A05A3}"/>
          </ac:spMkLst>
        </pc:spChg>
        <pc:spChg chg="add mod">
          <ac:chgData name="Joanna Brzozowska" userId="fbce1d6b823a684f" providerId="LiveId" clId="{80F0A812-DB77-4961-9176-3C40E5D4FA35}" dt="2023-04-11T09:54:57.422" v="19137" actId="1076"/>
          <ac:spMkLst>
            <pc:docMk/>
            <pc:sldMk cId="2221701978" sldId="275"/>
            <ac:spMk id="9" creationId="{29B3F615-3053-5058-E3EA-84B38FAAD9A4}"/>
          </ac:spMkLst>
        </pc:spChg>
        <pc:graphicFrameChg chg="add mod modGraphic">
          <ac:chgData name="Joanna Brzozowska" userId="fbce1d6b823a684f" providerId="LiveId" clId="{80F0A812-DB77-4961-9176-3C40E5D4FA35}" dt="2023-04-11T09:57:23.941" v="19151" actId="207"/>
          <ac:graphicFrameMkLst>
            <pc:docMk/>
            <pc:sldMk cId="2221701978" sldId="275"/>
            <ac:graphicFrameMk id="5" creationId="{4ABC8560-22B4-93F5-DC2A-18BD735F0393}"/>
          </ac:graphicFrameMkLst>
        </pc:graphicFrameChg>
      </pc:sldChg>
      <pc:sldChg chg="modSp new mod">
        <pc:chgData name="Joanna Brzozowska" userId="fbce1d6b823a684f" providerId="LiveId" clId="{80F0A812-DB77-4961-9176-3C40E5D4FA35}" dt="2023-04-11T10:49:10.046" v="19659" actId="2711"/>
        <pc:sldMkLst>
          <pc:docMk/>
          <pc:sldMk cId="2902118670" sldId="276"/>
        </pc:sldMkLst>
        <pc:spChg chg="mod">
          <ac:chgData name="Joanna Brzozowska" userId="fbce1d6b823a684f" providerId="LiveId" clId="{80F0A812-DB77-4961-9176-3C40E5D4FA35}" dt="2023-04-11T10:49:10.046" v="19659" actId="2711"/>
          <ac:spMkLst>
            <pc:docMk/>
            <pc:sldMk cId="2902118670" sldId="276"/>
            <ac:spMk id="2" creationId="{63AC29C8-EE9C-E9B8-535D-81F36658D6E4}"/>
          </ac:spMkLst>
        </pc:spChg>
        <pc:spChg chg="mod">
          <ac:chgData name="Joanna Brzozowska" userId="fbce1d6b823a684f" providerId="LiveId" clId="{80F0A812-DB77-4961-9176-3C40E5D4FA35}" dt="2023-04-03T09:41:38.547" v="16846" actId="20577"/>
          <ac:spMkLst>
            <pc:docMk/>
            <pc:sldMk cId="2902118670" sldId="276"/>
            <ac:spMk id="3" creationId="{285A5A22-026D-720A-8F7A-120B41B62A6C}"/>
          </ac:spMkLst>
        </pc:spChg>
      </pc:sldChg>
      <pc:sldChg chg="addSp modSp new del mod">
        <pc:chgData name="Joanna Brzozowska" userId="fbce1d6b823a684f" providerId="LiveId" clId="{80F0A812-DB77-4961-9176-3C40E5D4FA35}" dt="2023-03-28T10:18:06.602" v="12209" actId="2696"/>
        <pc:sldMkLst>
          <pc:docMk/>
          <pc:sldMk cId="3860889363" sldId="276"/>
        </pc:sldMkLst>
        <pc:spChg chg="add mod">
          <ac:chgData name="Joanna Brzozowska" userId="fbce1d6b823a684f" providerId="LiveId" clId="{80F0A812-DB77-4961-9176-3C40E5D4FA35}" dt="2023-03-28T10:17:33.255" v="12204" actId="20577"/>
          <ac:spMkLst>
            <pc:docMk/>
            <pc:sldMk cId="3860889363" sldId="276"/>
            <ac:spMk id="2" creationId="{D0D27187-94B2-3343-1E06-027B340D0C3C}"/>
          </ac:spMkLst>
        </pc:spChg>
        <pc:graphicFrameChg chg="add mod modGraphic">
          <ac:chgData name="Joanna Brzozowska" userId="fbce1d6b823a684f" providerId="LiveId" clId="{80F0A812-DB77-4961-9176-3C40E5D4FA35}" dt="2023-03-28T10:18:03.776" v="12208" actId="6549"/>
          <ac:graphicFrameMkLst>
            <pc:docMk/>
            <pc:sldMk cId="3860889363" sldId="276"/>
            <ac:graphicFrameMk id="3" creationId="{59FB45E9-6281-D304-59D9-20BBABA69899}"/>
          </ac:graphicFrameMkLst>
        </pc:graphicFrameChg>
      </pc:sldChg>
      <pc:sldChg chg="addSp delSp modSp new mod">
        <pc:chgData name="Joanna Brzozowska" userId="fbce1d6b823a684f" providerId="LiveId" clId="{80F0A812-DB77-4961-9176-3C40E5D4FA35}" dt="2023-04-11T10:47:28.271" v="19654" actId="20577"/>
        <pc:sldMkLst>
          <pc:docMk/>
          <pc:sldMk cId="418006520" sldId="277"/>
        </pc:sldMkLst>
        <pc:spChg chg="add mod">
          <ac:chgData name="Joanna Brzozowska" userId="fbce1d6b823a684f" providerId="LiveId" clId="{80F0A812-DB77-4961-9176-3C40E5D4FA35}" dt="2023-04-11T10:47:28.271" v="19654" actId="20577"/>
          <ac:spMkLst>
            <pc:docMk/>
            <pc:sldMk cId="418006520" sldId="277"/>
            <ac:spMk id="2" creationId="{726D4546-8671-61E1-0E93-266D3AE51CA5}"/>
          </ac:spMkLst>
        </pc:spChg>
        <pc:graphicFrameChg chg="add del mod modGraphic">
          <ac:chgData name="Joanna Brzozowska" userId="fbce1d6b823a684f" providerId="LiveId" clId="{80F0A812-DB77-4961-9176-3C40E5D4FA35}" dt="2023-03-28T10:40:42.185" v="13165" actId="478"/>
          <ac:graphicFrameMkLst>
            <pc:docMk/>
            <pc:sldMk cId="418006520" sldId="277"/>
            <ac:graphicFrameMk id="3" creationId="{167DF510-8768-4991-DCBC-3E5CE1748DBC}"/>
          </ac:graphicFrameMkLst>
        </pc:graphicFrameChg>
        <pc:graphicFrameChg chg="add mod modGraphic">
          <ac:chgData name="Joanna Brzozowska" userId="fbce1d6b823a684f" providerId="LiveId" clId="{80F0A812-DB77-4961-9176-3C40E5D4FA35}" dt="2023-04-11T10:45:35.260" v="19620" actId="14100"/>
          <ac:graphicFrameMkLst>
            <pc:docMk/>
            <pc:sldMk cId="418006520" sldId="277"/>
            <ac:graphicFrameMk id="4" creationId="{3E483A10-9801-2519-B977-3C422FC746C0}"/>
          </ac:graphicFrameMkLst>
        </pc:graphicFrameChg>
      </pc:sldChg>
      <pc:sldChg chg="addSp delSp modSp new mod">
        <pc:chgData name="Joanna Brzozowska" userId="fbce1d6b823a684f" providerId="LiveId" clId="{80F0A812-DB77-4961-9176-3C40E5D4FA35}" dt="2023-04-11T10:47:54.561" v="19657" actId="2711"/>
        <pc:sldMkLst>
          <pc:docMk/>
          <pc:sldMk cId="3584247519" sldId="278"/>
        </pc:sldMkLst>
        <pc:spChg chg="mod">
          <ac:chgData name="Joanna Brzozowska" userId="fbce1d6b823a684f" providerId="LiveId" clId="{80F0A812-DB77-4961-9176-3C40E5D4FA35}" dt="2023-04-11T10:47:54.561" v="19657" actId="2711"/>
          <ac:spMkLst>
            <pc:docMk/>
            <pc:sldMk cId="3584247519" sldId="278"/>
            <ac:spMk id="2" creationId="{1C748654-D75F-75F4-0C07-E033609CD424}"/>
          </ac:spMkLst>
        </pc:spChg>
        <pc:graphicFrameChg chg="add del mod modGraphic">
          <ac:chgData name="Joanna Brzozowska" userId="fbce1d6b823a684f" providerId="LiveId" clId="{80F0A812-DB77-4961-9176-3C40E5D4FA35}" dt="2023-03-28T11:03:30.991" v="13948" actId="207"/>
          <ac:graphicFrameMkLst>
            <pc:docMk/>
            <pc:sldMk cId="3584247519" sldId="278"/>
            <ac:graphicFrameMk id="3" creationId="{532BD8AC-C84A-B35E-2B7B-18411893C0B8}"/>
          </ac:graphicFrameMkLst>
        </pc:graphicFrameChg>
      </pc:sldChg>
      <pc:sldChg chg="addSp delSp modSp new mod">
        <pc:chgData name="Joanna Brzozowska" userId="fbce1d6b823a684f" providerId="LiveId" clId="{80F0A812-DB77-4961-9176-3C40E5D4FA35}" dt="2023-04-11T10:48:02.396" v="19658" actId="1076"/>
        <pc:sldMkLst>
          <pc:docMk/>
          <pc:sldMk cId="379167995" sldId="279"/>
        </pc:sldMkLst>
        <pc:spChg chg="add del mod">
          <ac:chgData name="Joanna Brzozowska" userId="fbce1d6b823a684f" providerId="LiveId" clId="{80F0A812-DB77-4961-9176-3C40E5D4FA35}" dt="2023-03-30T10:44:24.204" v="14073" actId="478"/>
          <ac:spMkLst>
            <pc:docMk/>
            <pc:sldMk cId="379167995" sldId="279"/>
            <ac:spMk id="2" creationId="{E41FC251-02C9-6154-102E-E5D7B27B8898}"/>
          </ac:spMkLst>
        </pc:spChg>
        <pc:spChg chg="add del mod">
          <ac:chgData name="Joanna Brzozowska" userId="fbce1d6b823a684f" providerId="LiveId" clId="{80F0A812-DB77-4961-9176-3C40E5D4FA35}" dt="2023-03-30T10:46:49.244" v="14226"/>
          <ac:spMkLst>
            <pc:docMk/>
            <pc:sldMk cId="379167995" sldId="279"/>
            <ac:spMk id="4" creationId="{8677EC83-4548-49F0-182B-44EBA7A660ED}"/>
          </ac:spMkLst>
        </pc:spChg>
        <pc:spChg chg="add mod">
          <ac:chgData name="Joanna Brzozowska" userId="fbce1d6b823a684f" providerId="LiveId" clId="{80F0A812-DB77-4961-9176-3C40E5D4FA35}" dt="2023-04-11T10:48:02.396" v="19658" actId="1076"/>
          <ac:spMkLst>
            <pc:docMk/>
            <pc:sldMk cId="379167995" sldId="279"/>
            <ac:spMk id="5" creationId="{91DC1AFF-B536-DB1C-66B5-7C36AE31C946}"/>
          </ac:spMkLst>
        </pc:spChg>
        <pc:graphicFrameChg chg="add mod modGraphic">
          <ac:chgData name="Joanna Brzozowska" userId="fbce1d6b823a684f" providerId="LiveId" clId="{80F0A812-DB77-4961-9176-3C40E5D4FA35}" dt="2023-04-11T10:03:28.056" v="19154" actId="14734"/>
          <ac:graphicFrameMkLst>
            <pc:docMk/>
            <pc:sldMk cId="379167995" sldId="279"/>
            <ac:graphicFrameMk id="3" creationId="{CA56561B-7F00-CAB1-122D-E5C53C2A6B92}"/>
          </ac:graphicFrameMkLst>
        </pc:graphicFrameChg>
      </pc:sldChg>
      <pc:sldChg chg="addSp delSp modSp new mod">
        <pc:chgData name="Joanna Brzozowska" userId="fbce1d6b823a684f" providerId="LiveId" clId="{80F0A812-DB77-4961-9176-3C40E5D4FA35}" dt="2023-04-03T12:33:13.973" v="17190" actId="123"/>
        <pc:sldMkLst>
          <pc:docMk/>
          <pc:sldMk cId="419715654" sldId="280"/>
        </pc:sldMkLst>
        <pc:spChg chg="add del">
          <ac:chgData name="Joanna Brzozowska" userId="fbce1d6b823a684f" providerId="LiveId" clId="{80F0A812-DB77-4961-9176-3C40E5D4FA35}" dt="2023-03-30T10:55:52.910" v="14368" actId="22"/>
          <ac:spMkLst>
            <pc:docMk/>
            <pc:sldMk cId="419715654" sldId="280"/>
            <ac:spMk id="3" creationId="{92867F15-DBCA-4AC5-AAC6-F6DC1E990A03}"/>
          </ac:spMkLst>
        </pc:spChg>
        <pc:spChg chg="add mod">
          <ac:chgData name="Joanna Brzozowska" userId="fbce1d6b823a684f" providerId="LiveId" clId="{80F0A812-DB77-4961-9176-3C40E5D4FA35}" dt="2023-04-03T12:33:13.973" v="17190" actId="123"/>
          <ac:spMkLst>
            <pc:docMk/>
            <pc:sldMk cId="419715654" sldId="280"/>
            <ac:spMk id="4" creationId="{5FEA6087-D889-0789-33A0-E6D92C619254}"/>
          </ac:spMkLst>
        </pc:spChg>
      </pc:sldChg>
      <pc:sldChg chg="addSp delSp modSp new mod">
        <pc:chgData name="Joanna Brzozowska" userId="fbce1d6b823a684f" providerId="LiveId" clId="{80F0A812-DB77-4961-9176-3C40E5D4FA35}" dt="2023-04-03T12:33:09.245" v="17189" actId="123"/>
        <pc:sldMkLst>
          <pc:docMk/>
          <pc:sldMk cId="1302282495" sldId="281"/>
        </pc:sldMkLst>
        <pc:spChg chg="add mod">
          <ac:chgData name="Joanna Brzozowska" userId="fbce1d6b823a684f" providerId="LiveId" clId="{80F0A812-DB77-4961-9176-3C40E5D4FA35}" dt="2023-04-03T12:33:09.245" v="17189" actId="123"/>
          <ac:spMkLst>
            <pc:docMk/>
            <pc:sldMk cId="1302282495" sldId="281"/>
            <ac:spMk id="2" creationId="{019B68B8-BC58-F71C-6032-5A1335DBBF1E}"/>
          </ac:spMkLst>
        </pc:spChg>
        <pc:spChg chg="add del mod">
          <ac:chgData name="Joanna Brzozowska" userId="fbce1d6b823a684f" providerId="LiveId" clId="{80F0A812-DB77-4961-9176-3C40E5D4FA35}" dt="2023-04-03T09:29:43.306" v="16502" actId="478"/>
          <ac:spMkLst>
            <pc:docMk/>
            <pc:sldMk cId="1302282495" sldId="281"/>
            <ac:spMk id="4" creationId="{D9C24980-0CAD-D811-13CF-CF012A9B2752}"/>
          </ac:spMkLst>
        </pc:spChg>
        <pc:picChg chg="add mod">
          <ac:chgData name="Joanna Brzozowska" userId="fbce1d6b823a684f" providerId="LiveId" clId="{80F0A812-DB77-4961-9176-3C40E5D4FA35}" dt="2023-04-03T09:40:55.748" v="16832" actId="14100"/>
          <ac:picMkLst>
            <pc:docMk/>
            <pc:sldMk cId="1302282495" sldId="281"/>
            <ac:picMk id="5" creationId="{BF2A96F0-7AAF-6402-A425-1F9CEA7095C5}"/>
          </ac:picMkLst>
        </pc:picChg>
      </pc:sldChg>
      <pc:sldChg chg="new del">
        <pc:chgData name="Joanna Brzozowska" userId="fbce1d6b823a684f" providerId="LiveId" clId="{80F0A812-DB77-4961-9176-3C40E5D4FA35}" dt="2023-04-03T12:29:06.035" v="17038" actId="2696"/>
        <pc:sldMkLst>
          <pc:docMk/>
          <pc:sldMk cId="2937488034" sldId="282"/>
        </pc:sldMkLst>
      </pc:sldChg>
      <pc:sldChg chg="addSp modSp new mod">
        <pc:chgData name="Joanna Brzozowska" userId="fbce1d6b823a684f" providerId="LiveId" clId="{80F0A812-DB77-4961-9176-3C40E5D4FA35}" dt="2023-04-11T10:49:23.267" v="19661" actId="2711"/>
        <pc:sldMkLst>
          <pc:docMk/>
          <pc:sldMk cId="4215712583" sldId="283"/>
        </pc:sldMkLst>
        <pc:spChg chg="mod">
          <ac:chgData name="Joanna Brzozowska" userId="fbce1d6b823a684f" providerId="LiveId" clId="{80F0A812-DB77-4961-9176-3C40E5D4FA35}" dt="2023-04-11T10:49:23.267" v="19661" actId="2711"/>
          <ac:spMkLst>
            <pc:docMk/>
            <pc:sldMk cId="4215712583" sldId="283"/>
            <ac:spMk id="2" creationId="{792A1A37-0BBD-0167-30ED-F25640FD2145}"/>
          </ac:spMkLst>
        </pc:spChg>
        <pc:spChg chg="add mod">
          <ac:chgData name="Joanna Brzozowska" userId="fbce1d6b823a684f" providerId="LiveId" clId="{80F0A812-DB77-4961-9176-3C40E5D4FA35}" dt="2023-04-03T12:32:59.384" v="17188" actId="123"/>
          <ac:spMkLst>
            <pc:docMk/>
            <pc:sldMk cId="4215712583" sldId="283"/>
            <ac:spMk id="5" creationId="{7F0584BD-F751-E250-7E0C-8D826C723EC9}"/>
          </ac:spMkLst>
        </pc:spChg>
        <pc:picChg chg="add mod">
          <ac:chgData name="Joanna Brzozowska" userId="fbce1d6b823a684f" providerId="LiveId" clId="{80F0A812-DB77-4961-9176-3C40E5D4FA35}" dt="2023-04-03T12:31:27.667" v="17041" actId="1076"/>
          <ac:picMkLst>
            <pc:docMk/>
            <pc:sldMk cId="4215712583" sldId="283"/>
            <ac:picMk id="4" creationId="{06D20E3B-E32F-CD92-01B4-36252DD8832E}"/>
          </ac:picMkLst>
        </pc:picChg>
      </pc:sldChg>
      <pc:sldChg chg="addSp modSp new mod">
        <pc:chgData name="Joanna Brzozowska" userId="fbce1d6b823a684f" providerId="LiveId" clId="{80F0A812-DB77-4961-9176-3C40E5D4FA35}" dt="2023-04-03T12:27:54.320" v="16981" actId="1076"/>
        <pc:sldMkLst>
          <pc:docMk/>
          <pc:sldMk cId="987651502" sldId="284"/>
        </pc:sldMkLst>
        <pc:picChg chg="add mod">
          <ac:chgData name="Joanna Brzozowska" userId="fbce1d6b823a684f" providerId="LiveId" clId="{80F0A812-DB77-4961-9176-3C40E5D4FA35}" dt="2023-04-03T12:25:58.407" v="16971" actId="14100"/>
          <ac:picMkLst>
            <pc:docMk/>
            <pc:sldMk cId="987651502" sldId="284"/>
            <ac:picMk id="3" creationId="{B30F74A0-56B0-6638-0680-9EB0F0950A5A}"/>
          </ac:picMkLst>
        </pc:picChg>
        <pc:picChg chg="add mod">
          <ac:chgData name="Joanna Brzozowska" userId="fbce1d6b823a684f" providerId="LiveId" clId="{80F0A812-DB77-4961-9176-3C40E5D4FA35}" dt="2023-04-03T12:26:54.569" v="16975" actId="14100"/>
          <ac:picMkLst>
            <pc:docMk/>
            <pc:sldMk cId="987651502" sldId="284"/>
            <ac:picMk id="5" creationId="{46C87157-5D6F-B7A6-7360-919BFC03054B}"/>
          </ac:picMkLst>
        </pc:picChg>
        <pc:picChg chg="add mod">
          <ac:chgData name="Joanna Brzozowska" userId="fbce1d6b823a684f" providerId="LiveId" clId="{80F0A812-DB77-4961-9176-3C40E5D4FA35}" dt="2023-04-03T12:27:54.320" v="16981" actId="1076"/>
          <ac:picMkLst>
            <pc:docMk/>
            <pc:sldMk cId="987651502" sldId="284"/>
            <ac:picMk id="7" creationId="{6F3328AB-7600-65DB-B151-24CDF36DED70}"/>
          </ac:picMkLst>
        </pc:picChg>
      </pc:sldChg>
      <pc:sldChg chg="addSp modSp new mod">
        <pc:chgData name="Joanna Brzozowska" userId="fbce1d6b823a684f" providerId="LiveId" clId="{80F0A812-DB77-4961-9176-3C40E5D4FA35}" dt="2023-04-03T12:39:31.817" v="17431" actId="123"/>
        <pc:sldMkLst>
          <pc:docMk/>
          <pc:sldMk cId="2298989111" sldId="285"/>
        </pc:sldMkLst>
        <pc:spChg chg="add mod">
          <ac:chgData name="Joanna Brzozowska" userId="fbce1d6b823a684f" providerId="LiveId" clId="{80F0A812-DB77-4961-9176-3C40E5D4FA35}" dt="2023-04-03T12:39:31.817" v="17431" actId="123"/>
          <ac:spMkLst>
            <pc:docMk/>
            <pc:sldMk cId="2298989111" sldId="285"/>
            <ac:spMk id="4" creationId="{68A49FE8-8B5A-91D5-94BF-3D2F7EDA030B}"/>
          </ac:spMkLst>
        </pc:spChg>
        <pc:picChg chg="add mod">
          <ac:chgData name="Joanna Brzozowska" userId="fbce1d6b823a684f" providerId="LiveId" clId="{80F0A812-DB77-4961-9176-3C40E5D4FA35}" dt="2023-04-03T12:35:40.284" v="17195" actId="1076"/>
          <ac:picMkLst>
            <pc:docMk/>
            <pc:sldMk cId="2298989111" sldId="285"/>
            <ac:picMk id="3" creationId="{839E7D7B-E0CA-0D8A-61CF-E961C4976D41}"/>
          </ac:picMkLst>
        </pc:picChg>
      </pc:sldChg>
      <pc:sldChg chg="addSp modSp new mod">
        <pc:chgData name="Joanna Brzozowska" userId="fbce1d6b823a684f" providerId="LiveId" clId="{80F0A812-DB77-4961-9176-3C40E5D4FA35}" dt="2023-04-03T12:43:26.260" v="17454" actId="14100"/>
        <pc:sldMkLst>
          <pc:docMk/>
          <pc:sldMk cId="1944240893" sldId="286"/>
        </pc:sldMkLst>
        <pc:picChg chg="add mod">
          <ac:chgData name="Joanna Brzozowska" userId="fbce1d6b823a684f" providerId="LiveId" clId="{80F0A812-DB77-4961-9176-3C40E5D4FA35}" dt="2023-04-03T12:43:26.260" v="17454" actId="14100"/>
          <ac:picMkLst>
            <pc:docMk/>
            <pc:sldMk cId="1944240893" sldId="286"/>
            <ac:picMk id="3" creationId="{9EE78305-9062-160E-7A03-1195DE3DA074}"/>
          </ac:picMkLst>
        </pc:picChg>
        <pc:picChg chg="add mod">
          <ac:chgData name="Joanna Brzozowska" userId="fbce1d6b823a684f" providerId="LiveId" clId="{80F0A812-DB77-4961-9176-3C40E5D4FA35}" dt="2023-04-03T12:43:09.931" v="17449" actId="14100"/>
          <ac:picMkLst>
            <pc:docMk/>
            <pc:sldMk cId="1944240893" sldId="286"/>
            <ac:picMk id="5" creationId="{35A5C8C1-6250-3395-2130-780DA749B543}"/>
          </ac:picMkLst>
        </pc:picChg>
        <pc:picChg chg="add mod">
          <ac:chgData name="Joanna Brzozowska" userId="fbce1d6b823a684f" providerId="LiveId" clId="{80F0A812-DB77-4961-9176-3C40E5D4FA35}" dt="2023-04-03T12:43:00.268" v="17445" actId="14100"/>
          <ac:picMkLst>
            <pc:docMk/>
            <pc:sldMk cId="1944240893" sldId="286"/>
            <ac:picMk id="7" creationId="{D8D2240E-8AC3-FD04-5973-2A59DC4EB797}"/>
          </ac:picMkLst>
        </pc:picChg>
      </pc:sldChg>
      <pc:sldChg chg="addSp delSp modSp new mod">
        <pc:chgData name="Joanna Brzozowska" userId="fbce1d6b823a684f" providerId="LiveId" clId="{80F0A812-DB77-4961-9176-3C40E5D4FA35}" dt="2023-04-03T12:54:11.686" v="17911" actId="123"/>
        <pc:sldMkLst>
          <pc:docMk/>
          <pc:sldMk cId="2595094281" sldId="287"/>
        </pc:sldMkLst>
        <pc:spChg chg="add mod">
          <ac:chgData name="Joanna Brzozowska" userId="fbce1d6b823a684f" providerId="LiveId" clId="{80F0A812-DB77-4961-9176-3C40E5D4FA35}" dt="2023-04-03T12:54:11.686" v="17911" actId="123"/>
          <ac:spMkLst>
            <pc:docMk/>
            <pc:sldMk cId="2595094281" sldId="287"/>
            <ac:spMk id="8" creationId="{D635D14A-E0F9-F34A-B335-02135E46B2E5}"/>
          </ac:spMkLst>
        </pc:spChg>
        <pc:picChg chg="add mod">
          <ac:chgData name="Joanna Brzozowska" userId="fbce1d6b823a684f" providerId="LiveId" clId="{80F0A812-DB77-4961-9176-3C40E5D4FA35}" dt="2023-04-03T12:46:46.356" v="17462" actId="1076"/>
          <ac:picMkLst>
            <pc:docMk/>
            <pc:sldMk cId="2595094281" sldId="287"/>
            <ac:picMk id="3" creationId="{D8E516A2-E703-BFD1-A252-53BA53409603}"/>
          </ac:picMkLst>
        </pc:picChg>
        <pc:picChg chg="add mod">
          <ac:chgData name="Joanna Brzozowska" userId="fbce1d6b823a684f" providerId="LiveId" clId="{80F0A812-DB77-4961-9176-3C40E5D4FA35}" dt="2023-04-03T12:46:59.066" v="17465" actId="1076"/>
          <ac:picMkLst>
            <pc:docMk/>
            <pc:sldMk cId="2595094281" sldId="287"/>
            <ac:picMk id="5" creationId="{F0AF0638-6015-C9FD-A209-C0BDBC9E117E}"/>
          </ac:picMkLst>
        </pc:picChg>
        <pc:picChg chg="add del mod">
          <ac:chgData name="Joanna Brzozowska" userId="fbce1d6b823a684f" providerId="LiveId" clId="{80F0A812-DB77-4961-9176-3C40E5D4FA35}" dt="2023-04-03T12:47:11.679" v="17467" actId="478"/>
          <ac:picMkLst>
            <pc:docMk/>
            <pc:sldMk cId="2595094281" sldId="287"/>
            <ac:picMk id="7" creationId="{2D3CF610-F37D-0714-7B5C-4FADAF2039D4}"/>
          </ac:picMkLst>
        </pc:picChg>
      </pc:sldChg>
      <pc:sldChg chg="addSp delSp modSp new mod">
        <pc:chgData name="Joanna Brzozowska" userId="fbce1d6b823a684f" providerId="LiveId" clId="{80F0A812-DB77-4961-9176-3C40E5D4FA35}" dt="2023-04-03T13:03:00.866" v="17994" actId="1076"/>
        <pc:sldMkLst>
          <pc:docMk/>
          <pc:sldMk cId="4171505723" sldId="288"/>
        </pc:sldMkLst>
        <pc:spChg chg="add mod">
          <ac:chgData name="Joanna Brzozowska" userId="fbce1d6b823a684f" providerId="LiveId" clId="{80F0A812-DB77-4961-9176-3C40E5D4FA35}" dt="2023-04-03T12:58:15.254" v="17962" actId="14100"/>
          <ac:spMkLst>
            <pc:docMk/>
            <pc:sldMk cId="4171505723" sldId="288"/>
            <ac:spMk id="2" creationId="{23A5B1A1-4BC0-B215-12D7-D6CD49D464D5}"/>
          </ac:spMkLst>
        </pc:spChg>
        <pc:spChg chg="add del mod">
          <ac:chgData name="Joanna Brzozowska" userId="fbce1d6b823a684f" providerId="LiveId" clId="{80F0A812-DB77-4961-9176-3C40E5D4FA35}" dt="2023-04-03T13:02:16.553" v="17981"/>
          <ac:spMkLst>
            <pc:docMk/>
            <pc:sldMk cId="4171505723" sldId="288"/>
            <ac:spMk id="3" creationId="{3B5A2043-86FB-512F-D154-EC67B1E546D6}"/>
          </ac:spMkLst>
        </pc:spChg>
        <pc:picChg chg="add mod">
          <ac:chgData name="Joanna Brzozowska" userId="fbce1d6b823a684f" providerId="LiveId" clId="{80F0A812-DB77-4961-9176-3C40E5D4FA35}" dt="2023-04-03T13:02:37.592" v="17991" actId="1076"/>
          <ac:picMkLst>
            <pc:docMk/>
            <pc:sldMk cId="4171505723" sldId="288"/>
            <ac:picMk id="5" creationId="{47A35751-DF23-63A6-FF13-BFD60720B0F9}"/>
          </ac:picMkLst>
        </pc:picChg>
        <pc:picChg chg="add mod">
          <ac:chgData name="Joanna Brzozowska" userId="fbce1d6b823a684f" providerId="LiveId" clId="{80F0A812-DB77-4961-9176-3C40E5D4FA35}" dt="2023-04-03T13:03:00.866" v="17994" actId="1076"/>
          <ac:picMkLst>
            <pc:docMk/>
            <pc:sldMk cId="4171505723" sldId="288"/>
            <ac:picMk id="7" creationId="{08E43C94-26BC-99E1-DC9D-99550E9ED5B8}"/>
          </ac:picMkLst>
        </pc:picChg>
      </pc:sldChg>
      <pc:sldChg chg="addSp delSp modSp new mod">
        <pc:chgData name="Joanna Brzozowska" userId="fbce1d6b823a684f" providerId="LiveId" clId="{80F0A812-DB77-4961-9176-3C40E5D4FA35}" dt="2023-04-03T13:09:22.560" v="18045" actId="1076"/>
        <pc:sldMkLst>
          <pc:docMk/>
          <pc:sldMk cId="35911916" sldId="289"/>
        </pc:sldMkLst>
        <pc:spChg chg="add del mod">
          <ac:chgData name="Joanna Brzozowska" userId="fbce1d6b823a684f" providerId="LiveId" clId="{80F0A812-DB77-4961-9176-3C40E5D4FA35}" dt="2023-04-03T13:09:13.385" v="18040" actId="767"/>
          <ac:spMkLst>
            <pc:docMk/>
            <pc:sldMk cId="35911916" sldId="289"/>
            <ac:spMk id="8" creationId="{B5E32B26-9660-C595-0EDB-6BB2C6F241A4}"/>
          </ac:spMkLst>
        </pc:spChg>
        <pc:spChg chg="add del mod">
          <ac:chgData name="Joanna Brzozowska" userId="fbce1d6b823a684f" providerId="LiveId" clId="{80F0A812-DB77-4961-9176-3C40E5D4FA35}" dt="2023-04-03T13:09:10.167" v="18037" actId="22"/>
          <ac:spMkLst>
            <pc:docMk/>
            <pc:sldMk cId="35911916" sldId="289"/>
            <ac:spMk id="10" creationId="{D53CCAB3-6948-6180-CE28-00B3843232CE}"/>
          </ac:spMkLst>
        </pc:spChg>
        <pc:picChg chg="add mod">
          <ac:chgData name="Joanna Brzozowska" userId="fbce1d6b823a684f" providerId="LiveId" clId="{80F0A812-DB77-4961-9176-3C40E5D4FA35}" dt="2023-04-03T13:09:22.560" v="18045" actId="1076"/>
          <ac:picMkLst>
            <pc:docMk/>
            <pc:sldMk cId="35911916" sldId="289"/>
            <ac:picMk id="3" creationId="{7CA8D153-C5C1-8C83-7FDC-E600F9FDB98E}"/>
          </ac:picMkLst>
        </pc:picChg>
        <pc:picChg chg="add mod">
          <ac:chgData name="Joanna Brzozowska" userId="fbce1d6b823a684f" providerId="LiveId" clId="{80F0A812-DB77-4961-9176-3C40E5D4FA35}" dt="2023-04-03T13:09:20.145" v="18044" actId="1076"/>
          <ac:picMkLst>
            <pc:docMk/>
            <pc:sldMk cId="35911916" sldId="289"/>
            <ac:picMk id="5" creationId="{98935A7F-FCF5-E220-75E9-A35A2E781B5A}"/>
          </ac:picMkLst>
        </pc:picChg>
        <pc:picChg chg="add mod">
          <ac:chgData name="Joanna Brzozowska" userId="fbce1d6b823a684f" providerId="LiveId" clId="{80F0A812-DB77-4961-9176-3C40E5D4FA35}" dt="2023-04-03T13:09:18.592" v="18043" actId="1076"/>
          <ac:picMkLst>
            <pc:docMk/>
            <pc:sldMk cId="35911916" sldId="289"/>
            <ac:picMk id="7" creationId="{E17DCAED-85CF-A74F-BAEE-9DB8F123AB04}"/>
          </ac:picMkLst>
        </pc:picChg>
      </pc:sldChg>
      <pc:sldChg chg="addSp delSp modSp new mod">
        <pc:chgData name="Joanna Brzozowska" userId="fbce1d6b823a684f" providerId="LiveId" clId="{80F0A812-DB77-4961-9176-3C40E5D4FA35}" dt="2023-04-11T10:50:10.595" v="19674" actId="20577"/>
        <pc:sldMkLst>
          <pc:docMk/>
          <pc:sldMk cId="2287613496" sldId="290"/>
        </pc:sldMkLst>
        <pc:spChg chg="add del mod">
          <ac:chgData name="Joanna Brzozowska" userId="fbce1d6b823a684f" providerId="LiveId" clId="{80F0A812-DB77-4961-9176-3C40E5D4FA35}" dt="2023-04-03T13:10:59.735" v="18063" actId="47"/>
          <ac:spMkLst>
            <pc:docMk/>
            <pc:sldMk cId="2287613496" sldId="290"/>
            <ac:spMk id="3" creationId="{5DED65C9-468D-3564-8853-4F56125539D8}"/>
          </ac:spMkLst>
        </pc:spChg>
        <pc:spChg chg="add del mod">
          <ac:chgData name="Joanna Brzozowska" userId="fbce1d6b823a684f" providerId="LiveId" clId="{80F0A812-DB77-4961-9176-3C40E5D4FA35}" dt="2023-04-03T13:10:45.734" v="18057"/>
          <ac:spMkLst>
            <pc:docMk/>
            <pc:sldMk cId="2287613496" sldId="290"/>
            <ac:spMk id="4" creationId="{DF89FE13-93B4-2E0A-9D92-0FA66790856E}"/>
          </ac:spMkLst>
        </pc:spChg>
        <pc:spChg chg="add del mod">
          <ac:chgData name="Joanna Brzozowska" userId="fbce1d6b823a684f" providerId="LiveId" clId="{80F0A812-DB77-4961-9176-3C40E5D4FA35}" dt="2023-04-11T10:50:10.595" v="19674" actId="20577"/>
          <ac:spMkLst>
            <pc:docMk/>
            <pc:sldMk cId="2287613496" sldId="290"/>
            <ac:spMk id="6" creationId="{DB0912D8-EA87-889C-23F5-3BAC6FFF5602}"/>
          </ac:spMkLst>
        </pc:spChg>
      </pc:sldChg>
      <pc:sldChg chg="addSp modSp new mod">
        <pc:chgData name="Joanna Brzozowska" userId="fbce1d6b823a684f" providerId="LiveId" clId="{80F0A812-DB77-4961-9176-3C40E5D4FA35}" dt="2023-04-03T13:19:34.437" v="18671" actId="123"/>
        <pc:sldMkLst>
          <pc:docMk/>
          <pc:sldMk cId="2264259810" sldId="291"/>
        </pc:sldMkLst>
        <pc:spChg chg="add mod">
          <ac:chgData name="Joanna Brzozowska" userId="fbce1d6b823a684f" providerId="LiveId" clId="{80F0A812-DB77-4961-9176-3C40E5D4FA35}" dt="2023-04-03T13:19:34.437" v="18671" actId="123"/>
          <ac:spMkLst>
            <pc:docMk/>
            <pc:sldMk cId="2264259810" sldId="291"/>
            <ac:spMk id="6" creationId="{2F7BB54A-9901-FF3D-4D6C-B129DECC336E}"/>
          </ac:spMkLst>
        </pc:spChg>
        <pc:picChg chg="add mod">
          <ac:chgData name="Joanna Brzozowska" userId="fbce1d6b823a684f" providerId="LiveId" clId="{80F0A812-DB77-4961-9176-3C40E5D4FA35}" dt="2023-04-03T13:18:00.136" v="18520" actId="1076"/>
          <ac:picMkLst>
            <pc:docMk/>
            <pc:sldMk cId="2264259810" sldId="291"/>
            <ac:picMk id="3" creationId="{9A405FAB-B187-4FAC-A2CD-68C458353520}"/>
          </ac:picMkLst>
        </pc:picChg>
        <pc:picChg chg="add mod">
          <ac:chgData name="Joanna Brzozowska" userId="fbce1d6b823a684f" providerId="LiveId" clId="{80F0A812-DB77-4961-9176-3C40E5D4FA35}" dt="2023-04-03T13:18:14.928" v="18524" actId="14100"/>
          <ac:picMkLst>
            <pc:docMk/>
            <pc:sldMk cId="2264259810" sldId="291"/>
            <ac:picMk id="5" creationId="{541EEA13-04BC-702B-C98A-373C6A00475A}"/>
          </ac:picMkLst>
        </pc:picChg>
      </pc:sldChg>
      <pc:sldChg chg="addSp delSp modSp new mod modAnim">
        <pc:chgData name="Joanna Brzozowska" userId="fbce1d6b823a684f" providerId="LiveId" clId="{80F0A812-DB77-4961-9176-3C40E5D4FA35}" dt="2023-04-11T10:33:37.835" v="19598" actId="1076"/>
        <pc:sldMkLst>
          <pc:docMk/>
          <pc:sldMk cId="1987445727" sldId="292"/>
        </pc:sldMkLst>
        <pc:spChg chg="add del mod">
          <ac:chgData name="Joanna Brzozowska" userId="fbce1d6b823a684f" providerId="LiveId" clId="{80F0A812-DB77-4961-9176-3C40E5D4FA35}" dt="2023-04-11T10:33:25.575" v="19595"/>
          <ac:spMkLst>
            <pc:docMk/>
            <pc:sldMk cId="1987445727" sldId="292"/>
            <ac:spMk id="2" creationId="{FD8A6614-69F0-291A-243E-095D57D0FD60}"/>
          </ac:spMkLst>
        </pc:spChg>
        <pc:spChg chg="add del mod">
          <ac:chgData name="Joanna Brzozowska" userId="fbce1d6b823a684f" providerId="LiveId" clId="{80F0A812-DB77-4961-9176-3C40E5D4FA35}" dt="2023-04-03T13:20:40.926" v="18717"/>
          <ac:spMkLst>
            <pc:docMk/>
            <pc:sldMk cId="1987445727" sldId="292"/>
            <ac:spMk id="3" creationId="{CE66DDC1-EC6C-435C-DA9D-37B20AD5B3E8}"/>
          </ac:spMkLst>
        </pc:spChg>
        <pc:spChg chg="add mod">
          <ac:chgData name="Joanna Brzozowska" userId="fbce1d6b823a684f" providerId="LiveId" clId="{80F0A812-DB77-4961-9176-3C40E5D4FA35}" dt="2023-04-11T10:33:29.028" v="19596" actId="20577"/>
          <ac:spMkLst>
            <pc:docMk/>
            <pc:sldMk cId="1987445727" sldId="292"/>
            <ac:spMk id="4" creationId="{82D6F136-8B57-9E00-B6AD-F7A2D4EFFC68}"/>
          </ac:spMkLst>
        </pc:spChg>
        <pc:picChg chg="add mod">
          <ac:chgData name="Joanna Brzozowska" userId="fbce1d6b823a684f" providerId="LiveId" clId="{80F0A812-DB77-4961-9176-3C40E5D4FA35}" dt="2023-04-11T10:33:37.835" v="19598" actId="1076"/>
          <ac:picMkLst>
            <pc:docMk/>
            <pc:sldMk cId="1987445727" sldId="292"/>
            <ac:picMk id="5" creationId="{673026CD-624C-29B2-9D66-C3AE0743F6DE}"/>
          </ac:picMkLst>
        </pc:picChg>
      </pc:sldChg>
      <pc:sldChg chg="addSp delSp modSp new mod">
        <pc:chgData name="Joanna Brzozowska" userId="fbce1d6b823a684f" providerId="LiveId" clId="{80F0A812-DB77-4961-9176-3C40E5D4FA35}" dt="2023-04-04T06:10:09.420" v="19077" actId="123"/>
        <pc:sldMkLst>
          <pc:docMk/>
          <pc:sldMk cId="2555994991" sldId="293"/>
        </pc:sldMkLst>
        <pc:spChg chg="add del mod">
          <ac:chgData name="Joanna Brzozowska" userId="fbce1d6b823a684f" providerId="LiveId" clId="{80F0A812-DB77-4961-9176-3C40E5D4FA35}" dt="2023-04-04T06:07:27.950" v="18830" actId="767"/>
          <ac:spMkLst>
            <pc:docMk/>
            <pc:sldMk cId="2555994991" sldId="293"/>
            <ac:spMk id="8" creationId="{07E53F23-8AAF-652C-014C-12D0F5B05F12}"/>
          </ac:spMkLst>
        </pc:spChg>
        <pc:spChg chg="add mod">
          <ac:chgData name="Joanna Brzozowska" userId="fbce1d6b823a684f" providerId="LiveId" clId="{80F0A812-DB77-4961-9176-3C40E5D4FA35}" dt="2023-04-04T06:10:09.420" v="19077" actId="123"/>
          <ac:spMkLst>
            <pc:docMk/>
            <pc:sldMk cId="2555994991" sldId="293"/>
            <ac:spMk id="9" creationId="{5EFCD787-CB1D-909A-5823-13C69E2F1803}"/>
          </ac:spMkLst>
        </pc:spChg>
        <pc:picChg chg="add mod">
          <ac:chgData name="Joanna Brzozowska" userId="fbce1d6b823a684f" providerId="LiveId" clId="{80F0A812-DB77-4961-9176-3C40E5D4FA35}" dt="2023-04-04T06:07:37.132" v="18834" actId="1076"/>
          <ac:picMkLst>
            <pc:docMk/>
            <pc:sldMk cId="2555994991" sldId="293"/>
            <ac:picMk id="3" creationId="{73B1092F-0ADF-27FE-406B-EFEE32287061}"/>
          </ac:picMkLst>
        </pc:picChg>
        <pc:picChg chg="add mod">
          <ac:chgData name="Joanna Brzozowska" userId="fbce1d6b823a684f" providerId="LiveId" clId="{80F0A812-DB77-4961-9176-3C40E5D4FA35}" dt="2023-04-04T06:07:30.806" v="18831" actId="1076"/>
          <ac:picMkLst>
            <pc:docMk/>
            <pc:sldMk cId="2555994991" sldId="293"/>
            <ac:picMk id="5" creationId="{6D92C641-5D23-F68A-AC04-3B86A03389C0}"/>
          </ac:picMkLst>
        </pc:picChg>
        <pc:picChg chg="add mod">
          <ac:chgData name="Joanna Brzozowska" userId="fbce1d6b823a684f" providerId="LiveId" clId="{80F0A812-DB77-4961-9176-3C40E5D4FA35}" dt="2023-04-04T06:07:35.805" v="18833" actId="1076"/>
          <ac:picMkLst>
            <pc:docMk/>
            <pc:sldMk cId="2555994991" sldId="293"/>
            <ac:picMk id="7" creationId="{B10B30F8-17A9-F1B3-DCFF-CAA5CA39538D}"/>
          </ac:picMkLst>
        </pc:picChg>
      </pc:sldChg>
      <pc:sldChg chg="addSp modSp new mod">
        <pc:chgData name="Joanna Brzozowska" userId="fbce1d6b823a684f" providerId="LiveId" clId="{80F0A812-DB77-4961-9176-3C40E5D4FA35}" dt="2023-04-11T10:31:20.146" v="19402" actId="122"/>
        <pc:sldMkLst>
          <pc:docMk/>
          <pc:sldMk cId="2786155675" sldId="294"/>
        </pc:sldMkLst>
        <pc:spChg chg="add mod">
          <ac:chgData name="Joanna Brzozowska" userId="fbce1d6b823a684f" providerId="LiveId" clId="{80F0A812-DB77-4961-9176-3C40E5D4FA35}" dt="2023-04-11T10:31:20.146" v="19402" actId="122"/>
          <ac:spMkLst>
            <pc:docMk/>
            <pc:sldMk cId="2786155675" sldId="294"/>
            <ac:spMk id="4" creationId="{1CE9817F-354F-719D-4B59-346AC3C18442}"/>
          </ac:spMkLst>
        </pc:spChg>
        <pc:picChg chg="add mod">
          <ac:chgData name="Joanna Brzozowska" userId="fbce1d6b823a684f" providerId="LiveId" clId="{80F0A812-DB77-4961-9176-3C40E5D4FA35}" dt="2023-04-11T10:29:12.585" v="19159" actId="1076"/>
          <ac:picMkLst>
            <pc:docMk/>
            <pc:sldMk cId="2786155675" sldId="294"/>
            <ac:picMk id="3" creationId="{74ADEC69-1108-6295-35D6-74549765F046}"/>
          </ac:picMkLst>
        </pc:picChg>
      </pc:sldChg>
      <pc:sldChg chg="addSp modSp new mod">
        <pc:chgData name="Joanna Brzozowska" userId="fbce1d6b823a684f" providerId="LiveId" clId="{80F0A812-DB77-4961-9176-3C40E5D4FA35}" dt="2023-04-11T10:47:13.478" v="19652" actId="255"/>
        <pc:sldMkLst>
          <pc:docMk/>
          <pc:sldMk cId="3371793116" sldId="295"/>
        </pc:sldMkLst>
        <pc:spChg chg="add mod">
          <ac:chgData name="Joanna Brzozowska" userId="fbce1d6b823a684f" providerId="LiveId" clId="{80F0A812-DB77-4961-9176-3C40E5D4FA35}" dt="2023-04-11T10:47:13.478" v="19652" actId="255"/>
          <ac:spMkLst>
            <pc:docMk/>
            <pc:sldMk cId="3371793116" sldId="295"/>
            <ac:spMk id="2" creationId="{E30C5AF4-861C-D39F-449C-69EECFF2C3E6}"/>
          </ac:spMkLst>
        </pc:spChg>
      </pc:sldChg>
      <pc:sldChg chg="addSp modSp new mod">
        <pc:chgData name="Joanna Brzozowska" userId="fbce1d6b823a684f" providerId="LiveId" clId="{80F0A812-DB77-4961-9176-3C40E5D4FA35}" dt="2023-04-26T05:55:13.266" v="19790" actId="113"/>
        <pc:sldMkLst>
          <pc:docMk/>
          <pc:sldMk cId="4133509492" sldId="296"/>
        </pc:sldMkLst>
        <pc:spChg chg="add mod">
          <ac:chgData name="Joanna Brzozowska" userId="fbce1d6b823a684f" providerId="LiveId" clId="{80F0A812-DB77-4961-9176-3C40E5D4FA35}" dt="2023-04-26T05:55:13.266" v="19790" actId="113"/>
          <ac:spMkLst>
            <pc:docMk/>
            <pc:sldMk cId="4133509492" sldId="296"/>
            <ac:spMk id="2" creationId="{9FBD13FE-E038-CF16-A345-54B6B86C91A2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ILOŚĆ DOFINANSOWANYCH WNIOSKÓW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F12-469F-AD48-EC424342C88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F12-469F-AD48-EC424342C88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F12-469F-AD48-EC424342C88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CF12-469F-AD48-EC424342C889}"/>
              </c:ext>
            </c:extLst>
          </c:dPt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12-469F-AD48-EC424342C889}"/>
                </c:ext>
              </c:extLst>
            </c:dLbl>
            <c:dLbl>
              <c:idx val="1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F12-469F-AD48-EC424342C889}"/>
                </c:ext>
              </c:extLst>
            </c:dLbl>
            <c:dLbl>
              <c:idx val="2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12-469F-AD48-EC424342C889}"/>
                </c:ext>
              </c:extLst>
            </c:dLbl>
            <c:dLbl>
              <c:idx val="3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F12-469F-AD48-EC424342C8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Arkusz1!$A$2:$A$5</c:f>
              <c:strCache>
                <c:ptCount val="4"/>
                <c:pt idx="0">
                  <c:v>turnusy rehabilitacyjne </c:v>
                </c:pt>
                <c:pt idx="1">
                  <c:v>przedmioty ortopedyczne, środki pomocnicze, sprzęt rehabilitacyjny </c:v>
                </c:pt>
                <c:pt idx="2">
                  <c:v>bariery architektoniczne, techniczne w komunikowaniu się  -</c:v>
                </c:pt>
                <c:pt idx="3">
                  <c:v>korzystanie z instrumentów oraz usług rynku pracy 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113</c:v>
                </c:pt>
                <c:pt idx="1">
                  <c:v>278</c:v>
                </c:pt>
                <c:pt idx="2">
                  <c:v>14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12-469F-AD48-EC424342C8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938447119925609E-2"/>
          <c:y val="0.78515601407411084"/>
          <c:w val="0.93284644240461356"/>
          <c:h val="0.21365190182044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2400" b="1" dirty="0"/>
              <a:t>Uczestnicy WTZ z podziałem na gminy - stan na 31.12.2024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Uczestnicy WTZ z podziałem na gminy - stan na 31.12.2022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590-4AB0-8D00-CD4BA48A75E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590-4AB0-8D00-CD4BA48A75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590-4AB0-8D00-CD4BA48A75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590-4AB0-8D00-CD4BA48A75E0}"/>
              </c:ext>
            </c:extLst>
          </c:dPt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90-4AB0-8D00-CD4BA48A75E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 sz="1600" dirty="0"/>
                  </a:p>
                  <a:p>
                    <a:r>
                      <a:rPr lang="en-US" sz="1600" dirty="0"/>
                      <a:t>7</a:t>
                    </a:r>
                  </a:p>
                  <a:p>
                    <a:endParaRPr lang="en-US" sz="1600" dirty="0"/>
                  </a:p>
                  <a:p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4590-4AB0-8D00-CD4BA48A75E0}"/>
                </c:ext>
              </c:extLst>
            </c:dLbl>
            <c:dLbl>
              <c:idx val="2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590-4AB0-8D00-CD4BA48A75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Arkusz1!$A$2:$A$5</c:f>
              <c:strCache>
                <c:ptCount val="4"/>
                <c:pt idx="0">
                  <c:v>Międzychód</c:v>
                </c:pt>
                <c:pt idx="1">
                  <c:v>Sieraków</c:v>
                </c:pt>
                <c:pt idx="2">
                  <c:v>Kwilcz</c:v>
                </c:pt>
                <c:pt idx="3">
                  <c:v>Chrzypsko Wielkie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3</c:v>
                </c:pt>
                <c:pt idx="1">
                  <c:v>7</c:v>
                </c:pt>
                <c:pt idx="2">
                  <c:v>15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590-4AB0-8D00-CD4BA48A75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b="1">
                <a:solidFill>
                  <a:srgbClr val="FF0000"/>
                </a:solidFill>
              </a:rPr>
              <a:t>Środki</a:t>
            </a:r>
            <a:r>
              <a:rPr lang="pl-PL" b="1" baseline="0">
                <a:solidFill>
                  <a:srgbClr val="FF0000"/>
                </a:solidFill>
              </a:rPr>
              <a:t> przekazane przez PFRON na realizację programu</a:t>
            </a:r>
            <a:endParaRPr lang="en-US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1973552748387102E-2"/>
          <c:y val="0.14735379458229506"/>
          <c:w val="0.88659607991486777"/>
          <c:h val="0.750684443187099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Moduł I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Aktywny Samorząd środki przyznane </c:v>
                </c:pt>
                <c:pt idx="1">
                  <c:v>Aktywny Samorząd środki wydatkowane</c:v>
                </c:pt>
              </c:strCache>
            </c:strRef>
          </c:cat>
          <c:val>
            <c:numRef>
              <c:f>Arkusz1!$B$2:$B$3</c:f>
              <c:numCache>
                <c:formatCode>General</c:formatCode>
                <c:ptCount val="2"/>
                <c:pt idx="0">
                  <c:v>145329</c:v>
                </c:pt>
                <c:pt idx="1">
                  <c:v>135252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8-47C0-BC5D-6AB14E24661C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Moduł II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Aktywny Samorząd środki przyznane </c:v>
                </c:pt>
                <c:pt idx="1">
                  <c:v>Aktywny Samorząd środki wydatkowane</c:v>
                </c:pt>
              </c:strCache>
            </c:strRef>
          </c:cat>
          <c:val>
            <c:numRef>
              <c:f>Arkusz1!$C$2:$C$3</c:f>
              <c:numCache>
                <c:formatCode>General</c:formatCode>
                <c:ptCount val="2"/>
                <c:pt idx="0">
                  <c:v>31069</c:v>
                </c:pt>
                <c:pt idx="1">
                  <c:v>31069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38-47C0-BC5D-6AB14E24661C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obsługa programu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5E38-47C0-BC5D-6AB14E24661C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AA8FE2B-2C59-4A5F-9284-741E005C5C2C}" type="VALUE">
                      <a:rPr lang="en-US" sz="1200" b="1"/>
                      <a:pPr>
                        <a:defRPr sz="1200" b="1"/>
                      </a:pPr>
                      <a:t>[WARTOŚĆ]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21BA-4C4F-A69B-8E7F7A0AE5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Aktywny Samorząd środki przyznane </c:v>
                </c:pt>
                <c:pt idx="1">
                  <c:v>Aktywny Samorząd środki wydatkowane</c:v>
                </c:pt>
              </c:strCache>
            </c:strRef>
          </c:cat>
          <c:val>
            <c:numRef>
              <c:f>Arkusz1!$D$2:$D$3</c:f>
              <c:numCache>
                <c:formatCode>General</c:formatCode>
                <c:ptCount val="2"/>
                <c:pt idx="0">
                  <c:v>8820</c:v>
                </c:pt>
                <c:pt idx="1">
                  <c:v>8820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38-47C0-BC5D-6AB14E24661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promocja programu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Aktywny Samorząd środki przyznane </c:v>
                </c:pt>
                <c:pt idx="1">
                  <c:v>Aktywny Samorząd środki wydatkowane</c:v>
                </c:pt>
              </c:strCache>
            </c:strRef>
          </c:cat>
          <c:val>
            <c:numRef>
              <c:f>Arkusz1!$E$2:$E$3</c:f>
              <c:numCache>
                <c:formatCode>General</c:formatCode>
                <c:ptCount val="2"/>
                <c:pt idx="0">
                  <c:v>1764</c:v>
                </c:pt>
                <c:pt idx="1">
                  <c:v>1764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E38-47C0-BC5D-6AB14E24661C}"/>
            </c:ext>
          </c:extLst>
        </c:ser>
        <c:ser>
          <c:idx val="4"/>
          <c:order val="4"/>
          <c:tx>
            <c:strRef>
              <c:f>Arkusz1!$F$1</c:f>
              <c:strCache>
                <c:ptCount val="1"/>
                <c:pt idx="0">
                  <c:v>ewaluacja programu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Aktywny Samorząd środki przyznane </c:v>
                </c:pt>
                <c:pt idx="1">
                  <c:v>Aktywny Samorząd środki wydatkowane</c:v>
                </c:pt>
              </c:strCache>
            </c:strRef>
          </c:cat>
          <c:val>
            <c:numRef>
              <c:f>Arkusz1!$F$2:$F$3</c:f>
              <c:numCache>
                <c:formatCode>General</c:formatCode>
                <c:ptCount val="2"/>
                <c:pt idx="0">
                  <c:v>882</c:v>
                </c:pt>
                <c:pt idx="1">
                  <c:v>882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E38-47C0-BC5D-6AB14E2466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651491040"/>
        <c:axId val="651135056"/>
      </c:barChart>
      <c:catAx>
        <c:axId val="651491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1135056"/>
        <c:crosses val="autoZero"/>
        <c:auto val="1"/>
        <c:lblAlgn val="ctr"/>
        <c:lblOffset val="100"/>
        <c:noMultiLvlLbl val="0"/>
      </c:catAx>
      <c:valAx>
        <c:axId val="651135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1491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DE7DF5AC-56FF-4AC5-8E72-784A3D707827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3" tIns="48327" rIns="96653" bIns="48327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53" tIns="48327" rIns="96653" bIns="48327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6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4143587" y="9119475"/>
            <a:ext cx="3169920" cy="481726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5CCB308D-8777-4A96-9D1A-BB74CD288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060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EE97995-E73E-28CE-90FA-99F2F5C3ED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098442C-0ABD-62B7-6683-DB4716259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B077FEA-90DD-566A-F1E3-2D456F17D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893C6CD-4743-2B34-DDD8-4426CC335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9158084-0C55-2632-09EF-100B0D63F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901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53AD83-3703-9FBB-FE22-121D012AC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78D6307-9E86-6FB8-B412-ACBF952577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07874EC-98D7-D055-EF8D-DCF16562E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3F556B9-3C0F-E701-D829-AA75EE81F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0DCE99-67B9-C4DB-3239-E03EFA82C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47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ABF033A7-8BFB-AFDE-D6D0-110E0F34F2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B7D5957-DB44-F656-92E9-34764154E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3E9123-8162-171E-F091-F221757F7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F3CA029-B311-A352-506A-9E60BF463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25BC79F-2CAA-5C2A-EB28-CA4EE4017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914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85E332-DE49-C239-A66E-CF76DB9EC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C678C53-C2BF-98A6-5380-01F0DE0B4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E87AC1D-687D-F6D0-51BC-C995DEC57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60C96FC-D4C1-0E4A-F47A-CA32D6096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436DD63-808E-D9AD-98A6-8DA0B8A28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465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C9353D-76F9-583F-F166-9870106D0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73AF685-DEC6-99A1-2785-6ED84C64C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5AC4676-BCE5-5692-D975-FC79FE511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49578B2-6523-8220-8079-D46E26151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ACB23AD-E3B2-35DB-8CA6-DBD3B8FF7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054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8385CFC-6E74-B3DF-BDBB-4C6256C4D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4FF7779-B10E-DAAC-AEFD-3BB0E7824A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54796F-4F29-AB48-BFA5-21EFC5E5A8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91A6578-9D30-8657-91E4-6AF6C0255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AF2A56A-1BC0-35AD-7B50-CB94C8786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A4E9F4A-D16A-C4E6-2893-9C0ACDA90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49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B4B09E0-4A5A-45FB-11B3-4AFC1B7C8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F3C31AB-78E0-5DB2-320F-DDD146370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B9EA894-9DB5-FAD4-BF08-DC54B07046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726EF35-56A7-2D5B-2B03-DB96CB96A3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7B39CE49-5D6C-AD0F-8D44-0669B0012B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BF91A8D4-509B-8397-6260-09FC5CC08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7B548FE1-97AE-AD30-028D-CB3B1C811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0642F6D-1C54-E970-61DA-721AFF408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06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42EFB43-5C7B-AEED-A5B5-BBD03B53D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592BDF7-8F19-1CF3-DB49-966F9FB6F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6AB05E8-EC7A-37C1-8C6A-35F1CE9A3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FA2242AE-A431-9FC5-83AF-122824110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19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AD0AF705-08E2-180E-4478-70C7A0BCE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FE7390F4-AB57-6878-C355-6F3FE557B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528910A-825C-27B3-02F7-1B348AA6C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0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623EAC8-365B-7E3B-78DC-22FA33D41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0C6B42-9016-3730-3BE8-0290B558E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AA685D7-9B8A-6630-BA0F-2A8E9C9FB8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B0B7248-57D1-3F6D-64CA-CAA4CAA70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3DB254D-CA20-F855-1936-48A0A785B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B71A3A7-759A-B932-9243-F8615E2EB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03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290FB8-9494-AFEF-9551-8065A1119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1B3A447-434D-09D5-CCB2-7AD59D5147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CBEF1D6-5268-A3BD-F446-3DEE639BE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378CDC1-D023-0C14-0D42-3DD7ED67E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5BB23FD-D84D-7F2C-9096-75FCBFD1D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1D0F993-5BE7-EE5C-1BF6-DA62BE3BC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937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CBD67DCF-B7EB-07B6-38BB-D4327A129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4A3B6B9-B61C-32FD-6844-1DB9FF4AD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F8F13C4-3C57-60F4-0DBB-822FF7E907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A394E-D35C-4751-A1F0-88B18422B288}" type="datetimeFigureOut">
              <a:rPr lang="en-US" smtClean="0"/>
              <a:t>06/10/2025</a:t>
            </a:fld>
            <a:endParaRPr lang="en-US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20DED57-26CB-2A74-69DC-E7EDC32039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4F3CF05-7DD6-C0E8-7B37-AA74BD0E8F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16FE-BE58-4626-81AA-D3AD623AE8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9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https://www.facebook.com/profile.php?id=100085304954027&amp;__cft__%5b0%5d=AZXHDxnxEIv-cjikNEXT690g5QzX8M7Kp0QV6uHNz3cqaG3-dsABc0vdE8b1vULRfcALygttTWXx7D6IOrcGWTMwLTKA5gFDbxnOk9wT7x9Mtuj0OehILJ9SAej8V0tb7fMBJIQKQcTRHHPFA_QlASHQcijpHzvH0mx14rQ2L6R_NXEY9aE0oyVyecd6AOl9PTc&amp;__tn__=-%5dK-R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0B946CD0-79A9-5A41-A6A0-92EBDDF9E4A1}"/>
              </a:ext>
            </a:extLst>
          </p:cNvPr>
          <p:cNvSpPr txBox="1"/>
          <p:nvPr/>
        </p:nvSpPr>
        <p:spPr>
          <a:xfrm>
            <a:off x="1109709" y="772357"/>
            <a:ext cx="10289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DZIAŁALNOŚĆ I ZAKRES KOMPETENCJI POWIATOWEGO CENTRUM POMOCY RODZINIE W MIĘDZYCHODZIE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A832A47-233A-03E5-A3AF-4869916F6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852" y="1713390"/>
            <a:ext cx="4418684" cy="467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91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2623E10E-E497-FDDE-AF83-115C1214F7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5671693"/>
              </p:ext>
            </p:extLst>
          </p:nvPr>
        </p:nvGraphicFramePr>
        <p:xfrm>
          <a:off x="1179871" y="393290"/>
          <a:ext cx="9556954" cy="5614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9494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EEFC2F9-48BF-D99A-7777-63BEE1162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174" y="68095"/>
            <a:ext cx="10515600" cy="1003621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REALIZACJA PROGRAMU PFRON AKTYWNY SAMORZĄD </a:t>
            </a:r>
            <a:br>
              <a:rPr lang="pl-PL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Moduł I – likwidacja barier utrudniających aktywizację społeczną i zawodową</a:t>
            </a:r>
            <a:br>
              <a:rPr lang="pl-PL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Moduł II – pomoc w uzyskaniu kształcenia na poziomie wyższym</a:t>
            </a:r>
            <a:endParaRPr lang="en-US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67F9D81F-FB86-6952-1270-500889268F0E}"/>
              </a:ext>
            </a:extLst>
          </p:cNvPr>
          <p:cNvSpPr txBox="1"/>
          <p:nvPr/>
        </p:nvSpPr>
        <p:spPr>
          <a:xfrm>
            <a:off x="353961" y="1071716"/>
            <a:ext cx="11611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Na realizację programu powiat otrzymał środki o łącznej wysokości </a:t>
            </a:r>
            <a:r>
              <a:rPr lang="pl-PL" b="1" dirty="0"/>
              <a:t>187 864,00 zł.  </a:t>
            </a:r>
            <a:r>
              <a:rPr lang="pl-PL" b="1" dirty="0">
                <a:solidFill>
                  <a:srgbClr val="FF0000"/>
                </a:solidFill>
              </a:rPr>
              <a:t>Wydatkowano 177 787,00 zł. </a:t>
            </a:r>
            <a:endParaRPr lang="en-US" dirty="0"/>
          </a:p>
        </p:txBody>
      </p:sp>
      <p:graphicFrame>
        <p:nvGraphicFramePr>
          <p:cNvPr id="5" name="Wykres 4">
            <a:extLst>
              <a:ext uri="{FF2B5EF4-FFF2-40B4-BE49-F238E27FC236}">
                <a16:creationId xmlns:a16="http://schemas.microsoft.com/office/drawing/2014/main" id="{7A05DB1E-F8AF-6032-04A0-CCD95B4989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470096"/>
              </p:ext>
            </p:extLst>
          </p:nvPr>
        </p:nvGraphicFramePr>
        <p:xfrm>
          <a:off x="1371601" y="1643974"/>
          <a:ext cx="8180962" cy="5145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6186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FB6554B1-2908-906C-EA63-4F5CCD338798}"/>
              </a:ext>
            </a:extLst>
          </p:cNvPr>
          <p:cNvSpPr txBox="1"/>
          <p:nvPr/>
        </p:nvSpPr>
        <p:spPr>
          <a:xfrm>
            <a:off x="346229" y="346229"/>
            <a:ext cx="117007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defRPr sz="18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l-PL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Aktywny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Samorząd</a:t>
            </a:r>
            <a:r>
              <a:rPr lang="en-US" sz="2400" b="1" dirty="0">
                <a:solidFill>
                  <a:srgbClr val="FF0000"/>
                </a:solidFill>
              </a:rPr>
              <a:t> - </a:t>
            </a:r>
            <a:r>
              <a:rPr lang="en-US" sz="2400" b="1" dirty="0" err="1">
                <a:solidFill>
                  <a:srgbClr val="FF0000"/>
                </a:solidFill>
              </a:rPr>
              <a:t>iloś</a:t>
            </a:r>
            <a:r>
              <a:rPr lang="pl-PL" sz="2400" b="1" dirty="0">
                <a:solidFill>
                  <a:srgbClr val="FF0000"/>
                </a:solidFill>
              </a:rPr>
              <a:t>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wniosków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dofinan</a:t>
            </a:r>
            <a:r>
              <a:rPr lang="pl-PL" sz="2400" b="1" dirty="0">
                <a:solidFill>
                  <a:srgbClr val="FF0000"/>
                </a:solidFill>
              </a:rPr>
              <a:t>s</a:t>
            </a:r>
            <a:r>
              <a:rPr lang="en-US" sz="2400" b="1" dirty="0" err="1">
                <a:solidFill>
                  <a:srgbClr val="FF0000"/>
                </a:solidFill>
              </a:rPr>
              <a:t>owanych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br>
              <a:rPr lang="pl-PL" sz="2400" b="1" dirty="0">
                <a:solidFill>
                  <a:srgbClr val="FF0000"/>
                </a:solidFill>
              </a:rPr>
            </a:br>
            <a:r>
              <a:rPr lang="en-US" sz="2400" b="1" dirty="0">
                <a:solidFill>
                  <a:srgbClr val="FF0000"/>
                </a:solidFill>
              </a:rPr>
              <a:t>z </a:t>
            </a:r>
            <a:r>
              <a:rPr lang="en-US" sz="2400" b="1" dirty="0" err="1">
                <a:solidFill>
                  <a:srgbClr val="FF0000"/>
                </a:solidFill>
              </a:rPr>
              <a:t>podziałem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gmi</a:t>
            </a:r>
            <a:r>
              <a:rPr lang="pl-PL" sz="2400" b="1" dirty="0" err="1">
                <a:solidFill>
                  <a:srgbClr val="FF0000"/>
                </a:solidFill>
              </a:rPr>
              <a:t>ny</a:t>
            </a:r>
            <a:endParaRPr lang="pl-PL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46E60628-3013-5B66-175F-514E4178DA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354231"/>
              </p:ext>
            </p:extLst>
          </p:nvPr>
        </p:nvGraphicFramePr>
        <p:xfrm>
          <a:off x="1157591" y="1828620"/>
          <a:ext cx="10058400" cy="42803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5571">
                  <a:extLst>
                    <a:ext uri="{9D8B030D-6E8A-4147-A177-3AD203B41FA5}">
                      <a16:colId xmlns:a16="http://schemas.microsoft.com/office/drawing/2014/main" val="1847209014"/>
                    </a:ext>
                  </a:extLst>
                </a:gridCol>
                <a:gridCol w="2015571">
                  <a:extLst>
                    <a:ext uri="{9D8B030D-6E8A-4147-A177-3AD203B41FA5}">
                      <a16:colId xmlns:a16="http://schemas.microsoft.com/office/drawing/2014/main" val="333091367"/>
                    </a:ext>
                  </a:extLst>
                </a:gridCol>
                <a:gridCol w="2015571">
                  <a:extLst>
                    <a:ext uri="{9D8B030D-6E8A-4147-A177-3AD203B41FA5}">
                      <a16:colId xmlns:a16="http://schemas.microsoft.com/office/drawing/2014/main" val="2979681780"/>
                    </a:ext>
                  </a:extLst>
                </a:gridCol>
                <a:gridCol w="2015571">
                  <a:extLst>
                    <a:ext uri="{9D8B030D-6E8A-4147-A177-3AD203B41FA5}">
                      <a16:colId xmlns:a16="http://schemas.microsoft.com/office/drawing/2014/main" val="623235829"/>
                    </a:ext>
                  </a:extLst>
                </a:gridCol>
                <a:gridCol w="1996116">
                  <a:extLst>
                    <a:ext uri="{9D8B030D-6E8A-4147-A177-3AD203B41FA5}">
                      <a16:colId xmlns:a16="http://schemas.microsoft.com/office/drawing/2014/main" val="4285112187"/>
                    </a:ext>
                  </a:extLst>
                </a:gridCol>
              </a:tblGrid>
              <a:tr h="767175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Nazwa gminy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Międzychód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Sieraków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Kwilcz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Chrzypsko Wielkie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492449"/>
                  </a:ext>
                </a:extLst>
              </a:tr>
              <a:tr h="767175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Moduł I ilość wniosków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14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4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905670"/>
                  </a:ext>
                </a:extLst>
              </a:tr>
              <a:tr h="767175"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Kwota finansowania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89 253,00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20 827,00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4 650,00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20 522,00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041670"/>
                  </a:ext>
                </a:extLst>
              </a:tr>
              <a:tr h="767175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Moduł II ilość wniosków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0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392751"/>
                  </a:ext>
                </a:extLst>
              </a:tr>
              <a:tr h="767175"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Kwota finansowania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31 069,00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899681"/>
                  </a:ext>
                </a:extLst>
              </a:tr>
              <a:tr h="444474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RAZEM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120 322,00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20 827,00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4 650,00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20 522,00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8579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223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2C71E96E-F31E-75FB-F33A-48A9C6AEAA60}"/>
              </a:ext>
            </a:extLst>
          </p:cNvPr>
          <p:cNvSpPr txBox="1"/>
          <p:nvPr/>
        </p:nvSpPr>
        <p:spPr>
          <a:xfrm>
            <a:off x="274983" y="139148"/>
            <a:ext cx="1180106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alt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DOMY POMOCY SPOŁECZNEJ PROWADZONE </a:t>
            </a:r>
            <a:br>
              <a:rPr lang="pl-PL" alt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alt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PRZEZ POWIAT MIĘDZYCHODZKI</a:t>
            </a:r>
          </a:p>
          <a:p>
            <a:endParaRPr lang="pl-PL" altLang="pl-PL" dirty="0">
              <a:solidFill>
                <a:srgbClr val="002060"/>
              </a:solidFill>
            </a:endParaRPr>
          </a:p>
          <a:p>
            <a:r>
              <a:rPr lang="pl-PL" alt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 Pomocy Społecznej w Łężeczkach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przeznaczony jest  dla osób w podeszłym wieku (kobiet i mężczyzn) z liczbą miejsc 135.</a:t>
            </a:r>
            <a:endParaRPr lang="pl-PL" alt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Roczny koszt działalności Domu w roku 2024: 10 599 232,45 zł</a:t>
            </a: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Średni miesięczny koszt utrzymania mieszkańca w roku 2024 w Domu Pomocy Społecznej w Łężeczkach wyniósł: </a:t>
            </a:r>
            <a:b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6 900,00 zł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w roku 2025 wynosi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057,00 z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ł.</a:t>
            </a:r>
          </a:p>
          <a:p>
            <a:endParaRPr lang="pl-PL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roku 2024 z Gminy Międzychód w DPS  Łężeczki umieszczono  3 osoby. </a:t>
            </a:r>
          </a:p>
          <a:p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3119EC2-ACA5-45A4-72E7-D995A7335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03" y="3977506"/>
            <a:ext cx="6397540" cy="274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500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0F8C7BE9-0963-0C99-AC20-B0D98F647C22}"/>
              </a:ext>
            </a:extLst>
          </p:cNvPr>
          <p:cNvSpPr txBox="1"/>
          <p:nvPr/>
        </p:nvSpPr>
        <p:spPr>
          <a:xfrm>
            <a:off x="279521" y="248479"/>
            <a:ext cx="1140889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pl-P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 Pomocy Społecznej Piłka-Zamyślin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alt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Oddział Zamyślin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przeznaczony jest  dla osób w podeszłym wieku (kobiet i mężczyzn) z liczbą miejsc 40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Odział Piłka przeznaczony jest  obecnie dla osób niepełnosprawnych intelektualnie z liczbą miejsc 100</a:t>
            </a: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Roczny koszt działalności Domu w roku 2024: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11 812 193,34 zł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Średni miesięczny koszt utrzymania mieszkańca w roku 2024 w Domu Pomocy Społecznej Piłka-Zamyślin wyniósł: </a:t>
            </a:r>
            <a:b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6 900,00 zł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w roku 2025 wynosi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400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,00 z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ł.</a:t>
            </a:r>
          </a:p>
          <a:p>
            <a:endParaRPr lang="pl-PL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roku 2024 z Gminy Międzychód w DPS  Piłka-Zamyślin  umieszczono 11 osób: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oddział Zamyślin 10 osób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oddział Piłka 1 osobę  </a:t>
            </a:r>
          </a:p>
          <a:p>
            <a:endParaRPr lang="pl-PL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0401483-2A80-1346-8F92-4BA4C6AB2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816" y="3140766"/>
            <a:ext cx="6033053" cy="346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484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2C95E83E-3EBB-69D7-49EE-4FF0AA561144}"/>
              </a:ext>
            </a:extLst>
          </p:cNvPr>
          <p:cNvSpPr txBox="1"/>
          <p:nvPr/>
        </p:nvSpPr>
        <p:spPr>
          <a:xfrm>
            <a:off x="178904" y="461638"/>
            <a:ext cx="116476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REALIZACJA ZADAŃ POWIATU Z ZAKRESU </a:t>
            </a:r>
            <a:b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PIECZY ZASTĘPCZEJ</a:t>
            </a:r>
          </a:p>
          <a:p>
            <a:endParaRPr lang="pl-PL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Liczba dzieci w pieczy zastępczej – stan na 31 grudnia 2024: </a:t>
            </a:r>
            <a:r>
              <a:rPr lang="pl-PL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</a:t>
            </a:r>
            <a:r>
              <a:rPr lang="pl-PL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pl-PL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obecnie 110</a:t>
            </a:r>
          </a:p>
          <a:p>
            <a:pPr marL="285750" indent="-285750">
              <a:buFontTx/>
              <a:buChar char="-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liczba dzieci w rodzinach zastępczych: 87  </a:t>
            </a:r>
            <a:r>
              <a:rPr lang="pl-PL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obecnie 89, w tym z Gminy Międzychód 44</a:t>
            </a:r>
          </a:p>
          <a:p>
            <a:pPr marL="285750" indent="-285750">
              <a:buFontTx/>
              <a:buChar char="-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liczba dzieci w placówkach opiekuńczo-wychowawczych: 18 </a:t>
            </a:r>
            <a:r>
              <a:rPr lang="pl-PL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pl-PL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obecnie 21, w tym z Gminy Międzychód 8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Liczba rodzin zastępczych – stan na 31 grudnia 2024: </a:t>
            </a:r>
            <a:r>
              <a:rPr lang="pl-PL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 </a:t>
            </a:r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obecnie  bez zmian </a:t>
            </a:r>
            <a:endParaRPr lang="pl-PL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rodziny zawodowe </a:t>
            </a:r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pl-PL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obecnie 1</a:t>
            </a:r>
            <a:endParaRPr lang="pl-PL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rodzin zastępczych niezawodowych </a:t>
            </a:r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pl-PL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obecnie 18</a:t>
            </a:r>
            <a:endParaRPr lang="pl-PL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rodzin spokrewnionych </a:t>
            </a:r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pl-PL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obecnie bez zmian </a:t>
            </a:r>
            <a:endParaRPr lang="pl-PL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2396627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E30C5AF4-861C-D39F-449C-69EECFF2C3E6}"/>
              </a:ext>
            </a:extLst>
          </p:cNvPr>
          <p:cNvSpPr txBox="1"/>
          <p:nvPr/>
        </p:nvSpPr>
        <p:spPr>
          <a:xfrm>
            <a:off x="397701" y="727402"/>
            <a:ext cx="11052699" cy="5721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8000"/>
              </a:lnSpc>
            </a:pPr>
            <a: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ŚWIADCZENIA W ROKU 2024 – PIECZA ZASTĘPCZA</a:t>
            </a: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endParaRPr lang="pl-PL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endParaRPr lang="pl-PL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 świadczenia w pieczy zastępczej rodzinnej i instytucjonalnej wydatkowano łącznie: </a:t>
            </a:r>
            <a:br>
              <a:rPr lang="pl-PL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pl-PL" sz="2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3 711 632</a:t>
            </a:r>
            <a:r>
              <a:rPr lang="pl-PL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,24 zł </a:t>
            </a:r>
            <a:r>
              <a:rPr lang="pl-PL" sz="2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pl-PL" sz="2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441 601</a:t>
            </a:r>
            <a:r>
              <a:rPr lang="pl-PL" sz="2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,68 zł więcej niż w roku 2023)</a:t>
            </a:r>
            <a:endParaRPr lang="en-US" sz="2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endParaRPr lang="pl-PL" sz="2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Udział finansowania Gminy Międzychód 507 917,30 zł. </a:t>
            </a: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endParaRPr lang="pl-PL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marR="0" indent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pl-PL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DLA PORÓWNANIA: </a:t>
            </a: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400" b="1" dirty="0">
                <a:latin typeface="Times New Roman" panose="02020603050405020304" pitchFamily="18" charset="0"/>
              </a:rPr>
              <a:t>Świadczenie dla rodziny zastępczej spokrewnionej </a:t>
            </a:r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– 1 002,00 zł</a:t>
            </a: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400" b="1" dirty="0">
                <a:latin typeface="Times New Roman" panose="02020603050405020304" pitchFamily="18" charset="0"/>
              </a:rPr>
              <a:t>Świadczenie dla rodziny zastępczej niezawodowej i zawodowej  </a:t>
            </a:r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- 1 517,00 zł</a:t>
            </a: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endParaRPr lang="pl-PL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marR="0" indent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400" b="1" dirty="0">
                <a:latin typeface="Times New Roman" panose="02020603050405020304" pitchFamily="18" charset="0"/>
              </a:rPr>
              <a:t>Średni miesięczny koszt utrzymania dziecka w placówkach opiekuńczo-wychowawczych wynosi </a:t>
            </a:r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od 8 000,00 zł  do 12 000,00 zł </a:t>
            </a:r>
            <a:endParaRPr lang="pl-PL" sz="24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793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5FEA6087-D889-0789-33A0-E6D92C619254}"/>
              </a:ext>
            </a:extLst>
          </p:cNvPr>
          <p:cNvSpPr txBox="1"/>
          <p:nvPr/>
        </p:nvSpPr>
        <p:spPr>
          <a:xfrm>
            <a:off x="204186" y="43458"/>
            <a:ext cx="1198781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TERENIE POWIATU OBECNIE DZIAŁA  JEDNA PLACÓWKA OPIEKUŃCZO-WYCHOWAWCZA </a:t>
            </a:r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„NASZ DOM” W CHRZYPSKU WIELKIM </a:t>
            </a:r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PROWADZONA PRZEZ STOWARZYSZENIE PRZYSZŁOŚĆ NA ZLECENIE POWIATU MIĘDZYCHODZKIEGO </a:t>
            </a:r>
            <a:endParaRPr lang="pl-PL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Koszt utrzymania placówki w roku 2024 wyniósł  </a:t>
            </a:r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1 229 041,00 zł</a:t>
            </a:r>
          </a:p>
          <a:p>
            <a:pPr algn="just"/>
            <a:endParaRPr lang="pl-PL" dirty="0"/>
          </a:p>
          <a:p>
            <a:pPr algn="just"/>
            <a:endParaRPr lang="pl-PL" dirty="0"/>
          </a:p>
          <a:p>
            <a:pPr algn="just"/>
            <a:endParaRPr lang="pl-PL" dirty="0"/>
          </a:p>
          <a:p>
            <a:endParaRPr lang="pl-PL" b="1" dirty="0"/>
          </a:p>
          <a:p>
            <a:endParaRPr lang="pl-PL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200" b="1" dirty="0">
              <a:solidFill>
                <a:srgbClr val="FF0000"/>
              </a:solidFill>
            </a:endParaRPr>
          </a:p>
          <a:p>
            <a:endParaRPr lang="pl-PL" sz="2200" b="1" dirty="0">
              <a:solidFill>
                <a:srgbClr val="FF0000"/>
              </a:solidFill>
            </a:endParaRPr>
          </a:p>
          <a:p>
            <a:endParaRPr lang="pl-PL" sz="2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156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B8E217F-A00B-8803-BB3D-E61CBD578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7286"/>
            <a:ext cx="10515600" cy="1411550"/>
          </a:xfrm>
        </p:spPr>
        <p:txBody>
          <a:bodyPr>
            <a:normAutofit fontScale="90000"/>
          </a:bodyPr>
          <a:lstStyle/>
          <a:p>
            <a:pPr algn="ctr"/>
            <a:br>
              <a:rPr lang="pl-PL" sz="2000" b="1" dirty="0">
                <a:solidFill>
                  <a:srgbClr val="FF0000"/>
                </a:solidFill>
              </a:rPr>
            </a:br>
            <a:br>
              <a:rPr lang="pl-PL" dirty="0"/>
            </a:br>
            <a:endParaRPr lang="en-US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C8A7145-AC72-7C41-6D81-3AF07B5C1A6D}"/>
              </a:ext>
            </a:extLst>
          </p:cNvPr>
          <p:cNvSpPr txBox="1"/>
          <p:nvPr/>
        </p:nvSpPr>
        <p:spPr>
          <a:xfrm>
            <a:off x="79899" y="115411"/>
            <a:ext cx="11967099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Realizacja projekt pn. „Wsparcie deinstytucjonalizacji pieczy zastępczej w podregionie leszczyńskim” - kontynuacja</a:t>
            </a:r>
          </a:p>
          <a:p>
            <a:pPr algn="ctr"/>
            <a:endParaRPr lang="pl-PL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Projekt jest finansowany ze środków Programu „Fundusze Europejskie dla Wielkopolski na lata 2021 – 2027” w ramach działania 6.15 Wsparcie rodziny i systemu pieczy zastępczej.</a:t>
            </a:r>
          </a:p>
          <a:p>
            <a:pPr algn="l"/>
            <a: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Wartość projektu (całkowity koszt projektu):</a:t>
            </a:r>
            <a:endParaRPr lang="pl-PL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14.996.567,91 zł</a:t>
            </a:r>
          </a:p>
          <a:p>
            <a:pPr algn="l"/>
            <a:endParaRPr lang="pl-PL" b="1" i="0" dirty="0">
              <a:solidFill>
                <a:srgbClr val="00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Partner wiodący:</a:t>
            </a:r>
            <a:endParaRPr lang="pl-PL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Województwo Wielkopolskie/Regionalny Ośrodek Polityki Społecznej w Poznaniu</a:t>
            </a:r>
          </a:p>
          <a:p>
            <a:pPr algn="l"/>
            <a:endParaRPr lang="pl-PL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Partnerzy:</a:t>
            </a:r>
            <a:endParaRPr lang="pl-PL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6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Powiat Gostyński/Powiatowe Centrum Pomocy Rodzinie w Gostyniu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6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Powiat Grodziski/ Powiatowe Centrum Pomocy Rodzinie w Grodzisku Wlkp.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6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Powiat Kościański/ Powiatowe Centrum Pomocy Rodzinie w Kościanie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6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Powiat Leszczyński/ Powiatowe Centrum Pomocy Rodzinie w Lesznie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sz="20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Powiat Międzychodzki/ Powiatowe Centrum Pomocy Rodzinie w Międzychodzie  1.369.251,88 zł (+ wkład własny 68.462,59 zł)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6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Powiat Nowotomyski/ Powiatowe Centrum Pomocy Rodzinie w Nowym Tomyślu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6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Powiat Rawicki/ Powiatowe Centrum Pomocy Rodzinie w Rawiczu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6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Powiat Wolsztyński/ Powiatowe Centrum Pomocy Rodzinie w Wolsztynie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6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Miasto Leszno/ Miejski Ośrodek Pomocy Rodzinie w Lesznie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pl-PL" dirty="0">
              <a:solidFill>
                <a:srgbClr val="000000"/>
              </a:solidFill>
              <a:highlight>
                <a:srgbClr val="FFFFFF"/>
              </a:highlight>
              <a:latin typeface="Encode Sans"/>
            </a:endParaRPr>
          </a:p>
          <a:p>
            <a:pPr algn="l"/>
            <a:endParaRPr lang="pl-PL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Encode Sans"/>
            </a:endParaRPr>
          </a:p>
          <a:p>
            <a:pPr algn="l"/>
            <a:endParaRPr lang="pl-PL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Encode San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148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32819411-651B-D5BE-6FBA-8D569BA4E5F7}"/>
              </a:ext>
            </a:extLst>
          </p:cNvPr>
          <p:cNvSpPr txBox="1"/>
          <p:nvPr/>
        </p:nvSpPr>
        <p:spPr>
          <a:xfrm>
            <a:off x="417250" y="221943"/>
            <a:ext cx="1149658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Cel Projektu:</a:t>
            </a:r>
            <a:endParaRPr lang="pl-PL" b="0" i="0" dirty="0">
              <a:solidFill>
                <a:srgbClr val="FF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Zwiększenie dostępności i poszerzenie zakresu usług wspierających dla </a:t>
            </a:r>
            <a: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566 </a:t>
            </a: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osób </a:t>
            </a:r>
            <a: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(z powiatu międzychodzkiego </a:t>
            </a:r>
            <a:b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54 osoby)</a:t>
            </a: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 tj. dzieci i młodzieży przebywającej w pieczy zastępczej oraz wsparcie </a:t>
            </a:r>
            <a: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powiatowych systemów pieczy zastępczej i ich </a:t>
            </a:r>
            <a: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pracowników realizujących zadania z zakresu wspierania rodziny i systemu pieczy zastępczej w okresie od </a:t>
            </a:r>
            <a:r>
              <a:rPr lang="pl-PL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1.10.2023 r. do 30.06.2029 r</a:t>
            </a: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pl-PL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Grupa docelowa:</a:t>
            </a:r>
            <a:endParaRPr lang="pl-PL" b="0" i="0" dirty="0">
              <a:solidFill>
                <a:srgbClr val="FF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dzieci i młodzież, przebywające w różnych formach pieczy zastępczej, ich rodziny biologiczne, rodziny zastępcze oraz </a:t>
            </a:r>
            <a:b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ich otoczenie,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usamodzielniający się i usamodzielnieni wychowankowie pieczy zastępczej,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podmioty i osoby realizujące zadania w zakresie wspierania rodziny i sytemu pieczy zastępczej.</a:t>
            </a:r>
          </a:p>
          <a:p>
            <a:pPr algn="just"/>
            <a:endParaRPr lang="pl-PL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Zadania realizowane w projekcie:</a:t>
            </a:r>
            <a:endParaRPr lang="pl-PL" b="0" i="0" dirty="0">
              <a:solidFill>
                <a:srgbClr val="FF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diagnozy pogłębione, w oparciu, o które prowadzone będą działania wspomagające rozwój (np. fizjoterapia, psychoterapia, pomoc logopedy) kompensujące opóźnienia edukacyjne, społeczne,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działania przygotowujące do usamodzielnienia m.in. warsztaty umiejętności, treningi samodzielności, grupy wsparcia itp.,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działania wspierające w procesie usamodzielnienia, w tym: mieszkania ze wsparciem, wsparcie w pozyskaniu zatrudnienia, itp.,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usługi dla osób pełniących funkcje rodziny zastępczej oraz dla rodzinnych domów dziecka; ponadto dla opiekunów osoby usamodzielnianej, rodzin biologicznych dzieci przebywających w pieczy zastępczej oraz ich otoczenia,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wsparcie dla kadry instytucji regionalnego systemu wsparcia rodziny i systemu pieczy zastępczej, w tym przede wszystkim pracowników jednostek realizujących zadania.</a:t>
            </a:r>
          </a:p>
          <a:p>
            <a:pPr algn="l"/>
            <a:endParaRPr lang="pl-PL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>
              <a:solidFill>
                <a:srgbClr val="000000"/>
              </a:solidFill>
              <a:highlight>
                <a:srgbClr val="FFFFFF"/>
              </a:highlight>
              <a:latin typeface="Encode Sans"/>
            </a:endParaRPr>
          </a:p>
        </p:txBody>
      </p:sp>
    </p:spTree>
    <p:extLst>
      <p:ext uri="{BB962C8B-B14F-4D97-AF65-F5344CB8AC3E}">
        <p14:creationId xmlns:p14="http://schemas.microsoft.com/office/powerpoint/2010/main" val="3983600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D50D138-905A-59A7-7074-6F46429D1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4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KLUCZOWE OBSZARY DZIAŁALNOŚCI PCPR </a:t>
            </a:r>
            <a:endParaRPr lang="en-US" sz="40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4A59446-ABEE-1ED6-DFF3-BDF173E7CA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35"/>
              </a:spcBef>
              <a:buNone/>
            </a:pPr>
            <a:r>
              <a:rPr lang="pl-PL" b="1" spc="-8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Piecza</a:t>
            </a:r>
            <a:r>
              <a:rPr lang="pl-PL" b="1" spc="-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zastępcza</a:t>
            </a:r>
            <a:endParaRPr lang="pl-PL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2565" marR="5080" algn="just">
              <a:lnSpc>
                <a:spcPct val="120000"/>
              </a:lnSpc>
              <a:spcBef>
                <a:spcPts val="300"/>
              </a:spcBef>
            </a:pPr>
            <a:r>
              <a:rPr lang="pl-PL" sz="24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Organizowanie</a:t>
            </a:r>
            <a:r>
              <a:rPr lang="pl-PL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rodzin</a:t>
            </a: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zastępczych dla dzieci pozbawionych częściowo </a:t>
            </a:r>
            <a:b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lub całkowicie opieki i wychowania ze strony rodziców biologicznych</a:t>
            </a:r>
          </a:p>
          <a:p>
            <a:pPr marL="202565" marR="5080" algn="just">
              <a:lnSpc>
                <a:spcPct val="100000"/>
              </a:lnSpc>
              <a:spcBef>
                <a:spcPts val="300"/>
              </a:spcBef>
            </a:pPr>
            <a:r>
              <a:rPr lang="pl-PL" sz="24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Prowadzenie</a:t>
            </a:r>
            <a:r>
              <a:rPr lang="pl-PL" sz="24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rodzinnych</a:t>
            </a:r>
            <a:r>
              <a:rPr lang="pl-PL" sz="24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domów</a:t>
            </a:r>
            <a:r>
              <a:rPr lang="pl-PL" sz="24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dziecka</a:t>
            </a:r>
            <a:endParaRPr lang="pl-PL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2565" marR="427990" algn="just">
              <a:lnSpc>
                <a:spcPct val="120000"/>
              </a:lnSpc>
              <a:spcBef>
                <a:spcPts val="560"/>
              </a:spcBef>
            </a:pPr>
            <a:r>
              <a:rPr lang="pl-PL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Wsparcie</a:t>
            </a:r>
            <a:r>
              <a:rPr lang="pl-PL"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usamodzielniających</a:t>
            </a:r>
            <a:r>
              <a:rPr lang="pl-PL"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się </a:t>
            </a: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wychowanków opuszczających rodzinną </a:t>
            </a:r>
            <a:b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instytucjonalną formę pieczy zastępczej</a:t>
            </a:r>
          </a:p>
          <a:p>
            <a:pPr marL="202565" marR="427990" algn="just">
              <a:lnSpc>
                <a:spcPct val="120000"/>
              </a:lnSpc>
              <a:spcBef>
                <a:spcPts val="560"/>
              </a:spcBef>
            </a:pP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Współpraca i nadzorowanie placówki opiekuńczo-wychowawczej Nasz Dom </a:t>
            </a:r>
            <a:b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Chrzypsku Wielkim</a:t>
            </a:r>
          </a:p>
          <a:p>
            <a:pPr marL="0" marR="427990" indent="0">
              <a:lnSpc>
                <a:spcPct val="107600"/>
              </a:lnSpc>
              <a:spcBef>
                <a:spcPts val="560"/>
              </a:spcBef>
              <a:buNone/>
            </a:pPr>
            <a:endParaRPr lang="pl-PL" sz="2400" spc="-10" dirty="0">
              <a:solidFill>
                <a:srgbClr val="4A54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427990" indent="0">
              <a:lnSpc>
                <a:spcPct val="107600"/>
              </a:lnSpc>
              <a:spcBef>
                <a:spcPts val="560"/>
              </a:spcBef>
              <a:buNone/>
            </a:pPr>
            <a:endParaRPr lang="pl-PL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848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DB2EB1E8-1B25-6D92-BEB2-6B6C1A00B066}"/>
              </a:ext>
            </a:extLst>
          </p:cNvPr>
          <p:cNvSpPr txBox="1"/>
          <p:nvPr/>
        </p:nvSpPr>
        <p:spPr>
          <a:xfrm>
            <a:off x="168966" y="443883"/>
            <a:ext cx="1190707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 RAMACH PROJEKTU  W ROKU 2024 ZREALIZOWANO </a:t>
            </a:r>
            <a:br>
              <a:rPr lang="pl-PL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NASTĘPUJĄCE DZIAŁANIA: </a:t>
            </a:r>
          </a:p>
          <a:p>
            <a:endParaRPr lang="pl-PL" sz="3200" b="0" i="0" dirty="0">
              <a:solidFill>
                <a:srgbClr val="08080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pl-PL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sparcie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logopedyczne</a:t>
            </a:r>
            <a:r>
              <a:rPr lang="pl-PL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pl-PL" sz="24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- 3 dzieci objęto pogłębioną diagnozą wykonaną przez logopedę klinicznego;</a:t>
            </a:r>
          </a:p>
          <a:p>
            <a:r>
              <a:rPr lang="pl-PL" sz="24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- 6 dzieci skorzystało z indywidualnych konsultacji logopedycznych w ramach cyklu spotkań.</a:t>
            </a:r>
          </a:p>
          <a:p>
            <a:br>
              <a:rPr lang="pl-PL" sz="24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l-PL" sz="24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pl-PL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ursy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dla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usamodzielnianych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wychowanków</a:t>
            </a:r>
            <a:r>
              <a:rPr lang="pl-PL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(wartość 1 </a:t>
            </a:r>
            <a:r>
              <a:rPr lang="pl-PL" sz="2400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voucheru</a:t>
            </a:r>
            <a:r>
              <a:rPr lang="pl-PL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4 000,00 zł)</a:t>
            </a:r>
          </a:p>
          <a:p>
            <a:r>
              <a:rPr lang="pl-PL" sz="24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- 2 uczestników otrzymało vouchery na kurs języka angielskiego na poziomie B2/C1;</a:t>
            </a:r>
            <a:br>
              <a:rPr lang="pl-PL" sz="24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- 1 uczestnik otrzymał voucher na kurs prawa jazdy kategorii B.</a:t>
            </a:r>
            <a:br>
              <a:rPr lang="pl-PL" sz="24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2400" b="0" i="0" dirty="0">
              <a:solidFill>
                <a:srgbClr val="08080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b="0" i="0" dirty="0">
              <a:solidFill>
                <a:srgbClr val="08080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188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D0107ED0-67EB-F1DA-5633-42DC23B2C6B7}"/>
              </a:ext>
            </a:extLst>
          </p:cNvPr>
          <p:cNvSpPr txBox="1"/>
          <p:nvPr/>
        </p:nvSpPr>
        <p:spPr>
          <a:xfrm>
            <a:off x="630315" y="372861"/>
            <a:ext cx="105999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pl-PL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warsztaty plastyczne z elementami arteterapii:</a:t>
            </a:r>
            <a:br>
              <a:rPr lang="pl-PL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- 16 dzieci uczestniczyło w dwudniowych warsztatach obejmujących tworzenie muralu oraz malowanie w plenerze na sztalugach.</a:t>
            </a:r>
            <a:br>
              <a:rPr lang="pl-PL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91FFF53-A652-E6C7-D0DA-CF8998A41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15" y="1673440"/>
            <a:ext cx="5335479" cy="436337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45E6DCFD-11E6-A024-3476-53D653EC5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73440"/>
            <a:ext cx="5817833" cy="436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27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F0E663EE-0DF9-37C0-1C6B-6AC983DCCFF9}"/>
              </a:ext>
            </a:extLst>
          </p:cNvPr>
          <p:cNvSpPr txBox="1"/>
          <p:nvPr/>
        </p:nvSpPr>
        <p:spPr>
          <a:xfrm>
            <a:off x="381740" y="488272"/>
            <a:ext cx="11656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 wsparcie psychologiczne i edukacja seksualna</a:t>
            </a:r>
          </a:p>
          <a:p>
            <a:r>
              <a:rPr lang="pl-PL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- 2 usamodzielnianych wychowanków skorzystało z indywidualnych konsultacji z psychologiem-seksuologiem;</a:t>
            </a:r>
          </a:p>
          <a:p>
            <a:r>
              <a:rPr lang="pl-PL" dirty="0">
                <a:solidFill>
                  <a:srgbClr val="0808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16 usamodzielnianych wychowanków wzięło udział w dwudniowych warsztatach z zakresu edukacji seksualnej.</a:t>
            </a:r>
            <a:br>
              <a:rPr lang="pl-PL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l-PL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CD35A80-D984-F8BA-111D-FB0179C551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1" y="1589103"/>
            <a:ext cx="5362598" cy="425240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1C57BAD-1343-1C87-B1CF-88A1C8FE1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589103"/>
            <a:ext cx="5613647" cy="425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41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359640E8-1EC6-B162-1E8D-F46D03D352BF}"/>
              </a:ext>
            </a:extLst>
          </p:cNvPr>
          <p:cNvSpPr txBox="1"/>
          <p:nvPr/>
        </p:nvSpPr>
        <p:spPr>
          <a:xfrm>
            <a:off x="506027" y="479394"/>
            <a:ext cx="113456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 szkolenie dla rodzin zastępczych, rodzin biologicznych i ich otoczenia:</a:t>
            </a:r>
            <a:br>
              <a:rPr lang="pl-PL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- 14 uczestników wzięło udział w dwudniowym szkoleniu pt. "Dbam o dobro dziecka... Seksualność jest ważna"</a:t>
            </a:r>
          </a:p>
          <a:p>
            <a:endParaRPr lang="pl-PL" b="0" i="0" dirty="0">
              <a:solidFill>
                <a:srgbClr val="08080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Część profilaktyczna szkolenia składała się z 3 modułów: „Kompetencje komunikacyjne”, „Regulacja emocjonalna - opiekunowie i dzieci” i „Metody pracy wspierające rozwój dziecka w pieczy zastępczej”.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F568F15-2D70-FEFF-4016-18E5B4905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28" y="2148396"/>
            <a:ext cx="5220070" cy="396918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F16BDE0-C5A9-3DF6-9DA9-A68E97B08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902" y="2148396"/>
            <a:ext cx="5530787" cy="396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8177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A2BF34-BD72-62E5-EEBD-2E3AAC54B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Realizacja programu korekcyjno-edukacyjnego dla sprawców przemocy domowej 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1744B05-8CCB-3CA7-8861-9F16E280ED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dotacja Wojewody Wielkopolskiego </a:t>
            </a:r>
            <a:r>
              <a:rPr 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10 000,00 zł 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przeznaczeniem dla 10 osób: kobiet i mężczyzn</a:t>
            </a: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uczestniczyło 11 osób:  4 kobiety i 7 mężczyzn, </a:t>
            </a:r>
            <a:r>
              <a:rPr lang="pl-PL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tym z Gminy Międzychód 9 (3 kobiety, 6 mężczyzn)</a:t>
            </a: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 ukończyło 5  osób: 3 kobiety (w tym 1 z Gminy Międzychód)   i 2 mężczyzn  (oboje  z Gminy Międzychód) –  realizacja odbywała się w formie zajęć grupowych i indywidualnych w siedzibie PCPR, łącznie 60 godzin </a:t>
            </a: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cele programu: </a:t>
            </a:r>
            <a:r>
              <a:rPr lang="pl-PL" sz="1800" b="0" i="0" dirty="0">
                <a:solidFill>
                  <a:srgbClr val="2C363A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wzrost samokontroli, zmiana zachowań na nieagresywne, nabycie umiejętności radzenia sobie w trudnych sytuacjach, tworzenie własnej sieci wsparcia społecznego</a:t>
            </a:r>
          </a:p>
          <a:p>
            <a:pPr marL="0" indent="0">
              <a:buNone/>
            </a:pPr>
            <a:r>
              <a:rPr lang="pl-PL" sz="1800" b="1" dirty="0">
                <a:solidFill>
                  <a:srgbClr val="2C363A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Realizacja programu: od </a:t>
            </a:r>
            <a:r>
              <a:rPr lang="pl-PL" sz="1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września 2024 r. do 15 listopada 2024 r. </a:t>
            </a:r>
          </a:p>
          <a:p>
            <a:pPr marL="0" indent="0">
              <a:buNone/>
            </a:pPr>
            <a:endParaRPr lang="pl-PL" sz="1800" b="1" dirty="0">
              <a:solidFill>
                <a:srgbClr val="0D0D0D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sz="18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Planowanie rozpoczęcia programu w roku 2025 – wrzesień. </a:t>
            </a:r>
            <a:endParaRPr lang="en-US" sz="1800" b="1" dirty="0">
              <a:solidFill>
                <a:srgbClr val="0D0D0D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1800" dirty="0">
              <a:solidFill>
                <a:srgbClr val="2C363A"/>
              </a:solidFill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4895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2A1A37-0BBD-0167-30ED-F25640FD2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2541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 dodatkowo?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F0584BD-F751-E250-7E0C-8D826C723EC9}"/>
              </a:ext>
            </a:extLst>
          </p:cNvPr>
          <p:cNvSpPr txBox="1"/>
          <p:nvPr/>
        </p:nvSpPr>
        <p:spPr>
          <a:xfrm>
            <a:off x="6391073" y="2140085"/>
            <a:ext cx="5638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Rodziny zastępcze na koncercie </a:t>
            </a:r>
            <a:r>
              <a:rPr lang="pl-PL" sz="2000" b="1" i="0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Dawida Podsiadło</a:t>
            </a:r>
            <a:endParaRPr lang="pl-PL" sz="2000" b="1" i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solidFill>
                <a:srgbClr val="080809"/>
              </a:solidFill>
              <a:highlight>
                <a:srgbClr val="FFFFFF"/>
              </a:highlight>
              <a:latin typeface="Segoe UI Historic" panose="020B0502040204020203" pitchFamily="34" charset="0"/>
            </a:endParaRPr>
          </a:p>
          <a:p>
            <a:pPr algn="just"/>
            <a:r>
              <a:rPr lang="pl-PL" sz="2000" dirty="0">
                <a:solidFill>
                  <a:srgbClr val="080809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Bilety przekazane przez Urząd Marszałkowski Województwa Wielkopolskiego  trafiły do 2 rodzin zastępczych.</a:t>
            </a:r>
            <a:endParaRPr lang="pl-PL" sz="2000" dirty="0">
              <a:solidFill>
                <a:srgbClr val="050505"/>
              </a:solidFill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640FA012-5ADE-F715-93CC-D82186E39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93" y="1272711"/>
            <a:ext cx="5326602" cy="504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7125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5DFD4C41-6577-7721-EA92-3B6DE9D34252}"/>
              </a:ext>
            </a:extLst>
          </p:cNvPr>
          <p:cNvSpPr txBox="1"/>
          <p:nvPr/>
        </p:nvSpPr>
        <p:spPr>
          <a:xfrm>
            <a:off x="168677" y="419016"/>
            <a:ext cx="11807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pl-PL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iknik z okazji Dnia Rodzicielstwa Zastępczego i Dnia Dziecka </a:t>
            </a:r>
          </a:p>
          <a:p>
            <a:endParaRPr lang="pl-PL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6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 obecnych czekało mnóstwo atrakcji, m.in.: zwiedzanie </a:t>
            </a:r>
            <a:r>
              <a:rPr lang="en-US" sz="16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mini zoo</a:t>
            </a:r>
            <a:r>
              <a:rPr lang="pl-PL" sz="16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połączone z karmieniem zwierząt, zabawy z animatorkami,  brokatowe tatuaże, malowanie twarzy, dmuchane zamki… </a:t>
            </a:r>
            <a:endParaRPr lang="pl-PL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6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 świetnej zabawie czekały na uczestników: grochówka, bigos, hot-dogi i naleśniki, ciasta, popcorn i wata cukrowa!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988DA58-2FC9-B0AB-EB36-D838B8BDF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77" y="2104007"/>
            <a:ext cx="5734973" cy="460307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3A1BB2D6-62A3-50E1-FF2C-BD66A5C161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18" y="2104007"/>
            <a:ext cx="4332303" cy="467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9891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E734298B-02D3-83E3-3D2A-D60E391310A0}"/>
              </a:ext>
            </a:extLst>
          </p:cNvPr>
          <p:cNvSpPr txBox="1"/>
          <p:nvPr/>
        </p:nvSpPr>
        <p:spPr>
          <a:xfrm>
            <a:off x="230819" y="372862"/>
            <a:ext cx="1146995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Współpraca z Fundacją </a:t>
            </a:r>
            <a:r>
              <a:rPr lang="pl-PL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Czepczyński</a:t>
            </a:r>
            <a:r>
              <a:rPr lang="pl-PL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Family Foundation</a:t>
            </a:r>
          </a:p>
          <a:p>
            <a:pPr algn="just"/>
            <a:endParaRPr lang="pl-PL" sz="2000" dirty="0">
              <a:solidFill>
                <a:srgbClr val="0808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sz="2000" dirty="0">
                <a:solidFill>
                  <a:srgbClr val="0808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pl-PL" sz="20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zkolenie dla rodziców zastępczych pn. "Biopsychologiczne uwarunkowania zachowań trudnych u dzieci </a:t>
            </a:r>
            <a:br>
              <a:rPr lang="pl-PL" sz="20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młodzieży". Obecni rodzice mieli okazję posłuchać, m.in. o: definicji zachowań rozwojowych </a:t>
            </a:r>
            <a:br>
              <a:rPr lang="pl-PL" sz="20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b="0" i="0" dirty="0">
                <a:solidFill>
                  <a:srgbClr val="08080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pozarozwojowych, procesie rozwoju i uczenia się, genetycznych predyspozycjach zachowań, modelu ABC emocji, predyspozycjach psychologicznych, osobowości a także o układzie nagrody, warunkowaniu emocjonalnym, wyuczonej bezradności, teorii społecznego uczenia się i the hope experiment.</a:t>
            </a:r>
            <a:endParaRPr lang="pl-PL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7487577-597D-F187-3147-AFD7F37B2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31" y="2911875"/>
            <a:ext cx="5143131" cy="385734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C9EE14E-693C-DE2B-DDC8-4F0E74672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794" y="2911876"/>
            <a:ext cx="5261500" cy="385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754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D635D14A-E0F9-F34A-B335-02135E46B2E5}"/>
              </a:ext>
            </a:extLst>
          </p:cNvPr>
          <p:cNvSpPr txBox="1"/>
          <p:nvPr/>
        </p:nvSpPr>
        <p:spPr>
          <a:xfrm>
            <a:off x="622570" y="799934"/>
            <a:ext cx="11099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Gościliśmy w </a:t>
            </a:r>
            <a:r>
              <a:rPr lang="pl-PL" b="1" i="0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Zespole Szkół Nr 2 w Międzychodzie</a:t>
            </a:r>
            <a:r>
              <a:rPr lang="pl-PL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l-PL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Celem spotkania była prelekcja dla młodzieży dotycząca "Wpływu używek na rozwój psychiczny i zachowanie młodzieży", którą poprowadziła lekarz psychiatra dzieci </a:t>
            </a:r>
            <a:br>
              <a:rPr lang="pl-PL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młodzieży </a:t>
            </a:r>
            <a:r>
              <a:rPr lang="pl-PL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phd</a:t>
            </a:r>
            <a:r>
              <a:rPr lang="pl-PL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p. </a:t>
            </a:r>
            <a:r>
              <a:rPr lang="pl-PL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Kateryna</a:t>
            </a:r>
            <a:r>
              <a:rPr lang="pl-PL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Halchyn</a:t>
            </a:r>
            <a:r>
              <a:rPr lang="pl-PL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8E00F4D-67B9-7BF9-3217-A79865B133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65" y="2112884"/>
            <a:ext cx="5616604" cy="4212453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D77FD966-2B1F-0070-DA22-10C46691FE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982" y="2112884"/>
            <a:ext cx="5616604" cy="421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942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DB0912D8-EA87-889C-23F5-3BAC6FFF5602}"/>
              </a:ext>
            </a:extLst>
          </p:cNvPr>
          <p:cNvSpPr txBox="1"/>
          <p:nvPr/>
        </p:nvSpPr>
        <p:spPr>
          <a:xfrm>
            <a:off x="427607" y="467648"/>
            <a:ext cx="1133678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8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Pod hasłem: „Uratujmy Święta Godne, a nie głodne”</a:t>
            </a:r>
          </a:p>
          <a:p>
            <a:pPr algn="ctr"/>
            <a:endParaRPr lang="pl-PL" dirty="0">
              <a:solidFill>
                <a:srgbClr val="05050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solidFill>
                  <a:srgbClr val="0505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 raz III z</a:t>
            </a:r>
            <a:r>
              <a:rPr lang="pl-PL" sz="18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organizowaliśmy zbiórkę żywności wśród lokal</a:t>
            </a:r>
            <a:r>
              <a:rPr lang="pl-PL" dirty="0">
                <a:solidFill>
                  <a:srgbClr val="0505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nych przedsiębiorców, która trwała od 8</a:t>
            </a:r>
            <a:r>
              <a:rPr lang="pl-PL" sz="18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.11.2024 r. </a:t>
            </a:r>
            <a:br>
              <a:rPr lang="pl-PL" sz="18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pl-PL" dirty="0">
                <a:solidFill>
                  <a:srgbClr val="0505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pl-PL" sz="18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.12.2024 r. i</a:t>
            </a:r>
            <a:r>
              <a:rPr lang="pl-PL" dirty="0">
                <a:solidFill>
                  <a:srgbClr val="0505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pl-PL" sz="18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iała na celu wsparcie rodzin zastępczych będących w potrzebie. Do zbiórki po sąsiedzku włączył się Zespó</a:t>
            </a:r>
            <a:r>
              <a:rPr lang="pl-PL" dirty="0">
                <a:solidFill>
                  <a:srgbClr val="0505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ł Szkół nr 2, a także pracownicy Starostwa oraz Powiatowego Urzędu Pracy, </a:t>
            </a:r>
            <a:r>
              <a:rPr lang="pl-PL" sz="18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Wsparcie otrzymało </a:t>
            </a:r>
            <a:r>
              <a:rPr lang="pl-PL" dirty="0">
                <a:solidFill>
                  <a:srgbClr val="0505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pl-PL" sz="18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rodzin zastępczych.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383ECB3-5EFF-03CC-73C9-7B9B2F0C6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221" y="2008910"/>
            <a:ext cx="6306613" cy="463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13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25FE1AE3-43E1-0AE0-880E-6BBBCC1CBF53}"/>
              </a:ext>
            </a:extLst>
          </p:cNvPr>
          <p:cNvSpPr txBox="1"/>
          <p:nvPr/>
        </p:nvSpPr>
        <p:spPr>
          <a:xfrm>
            <a:off x="381740" y="488272"/>
            <a:ext cx="11558726" cy="683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427990" algn="just">
              <a:lnSpc>
                <a:spcPct val="107600"/>
              </a:lnSpc>
              <a:spcBef>
                <a:spcPts val="560"/>
              </a:spcBef>
            </a:pPr>
            <a:r>
              <a:rPr lang="pl-PL" sz="24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Rehabilitacja zawodowa i społeczna osób niepełnosprawnych </a:t>
            </a:r>
          </a:p>
          <a:p>
            <a:pPr marL="285750" marR="427990" indent="-285750" algn="just">
              <a:lnSpc>
                <a:spcPct val="1076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pl-PL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Zadania zlecone przez Państwowy Fundusz Rehabilitacji Osób Niepełnosprawnych (PFRON)</a:t>
            </a:r>
          </a:p>
          <a:p>
            <a:pPr marL="285750" marR="427990" indent="-285750" algn="just">
              <a:lnSpc>
                <a:spcPct val="1076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pl-PL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Współpraca i nadzorowanie Warsztatów Terapii Zajęciowej w Kwilczu</a:t>
            </a:r>
          </a:p>
          <a:p>
            <a:pPr marL="285750" marR="427990" indent="-285750" algn="just">
              <a:lnSpc>
                <a:spcPct val="1076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endParaRPr lang="pl-PL" spc="-10" dirty="0">
              <a:solidFill>
                <a:srgbClr val="4A54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27990" algn="just">
              <a:lnSpc>
                <a:spcPct val="107600"/>
              </a:lnSpc>
              <a:spcBef>
                <a:spcPts val="560"/>
              </a:spcBef>
            </a:pPr>
            <a:r>
              <a:rPr lang="pl-PL" sz="24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Przeciwdziałanie przemocy domowej</a:t>
            </a:r>
          </a:p>
          <a:p>
            <a:pPr marL="285750" marR="427990" indent="-285750" algn="just">
              <a:lnSpc>
                <a:spcPct val="1076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pl-PL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Realizacja programu korekcyjno-edukacyjnego dla sprawców przemocy domowej</a:t>
            </a:r>
          </a:p>
          <a:p>
            <a:pPr marL="285750" marR="427990" indent="-285750" algn="just">
              <a:lnSpc>
                <a:spcPct val="1076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pl-PL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Udział  w zespołach interdyscyplinarnych i grupach roboczych w poszczególnych gminach </a:t>
            </a:r>
          </a:p>
          <a:p>
            <a:pPr marL="285750" marR="427990" indent="-285750" algn="just">
              <a:lnSpc>
                <a:spcPct val="1076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endParaRPr lang="pl-PL" spc="-10" dirty="0">
              <a:solidFill>
                <a:srgbClr val="4A54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27990" algn="just">
              <a:lnSpc>
                <a:spcPct val="107600"/>
              </a:lnSpc>
              <a:spcBef>
                <a:spcPts val="560"/>
              </a:spcBef>
            </a:pPr>
            <a:r>
              <a:rPr lang="pl-PL" sz="24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Zadania administracyjne</a:t>
            </a:r>
          </a:p>
          <a:p>
            <a:pPr marL="285750" marR="427990" indent="-285750" algn="just">
              <a:lnSpc>
                <a:spcPct val="1076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pl-PL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Wydawanie decyzji administracyjnych z zakresu ustawy z dnia 12 marca 2004 r. o pomocy społecznej oraz ustawy z dnia 9 czerwca 2011 r. o wspieraniu rodziny i systemie pieczy zastępczej </a:t>
            </a:r>
          </a:p>
          <a:p>
            <a:pPr marL="285750" marR="427990" indent="-285750" algn="just">
              <a:lnSpc>
                <a:spcPct val="1076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pl-PL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Wytaczanie powództw alimentacyjnych na rzecz małoletnich umieszczonych w pieczy zastępczej rodzinnej i instytucjonalnej </a:t>
            </a:r>
          </a:p>
          <a:p>
            <a:pPr marL="285750" marR="427990" indent="-285750" algn="just">
              <a:lnSpc>
                <a:spcPct val="1076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pl-PL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Sprawozdawczość </a:t>
            </a:r>
          </a:p>
          <a:p>
            <a:pPr marR="427990" algn="just">
              <a:lnSpc>
                <a:spcPct val="107600"/>
              </a:lnSpc>
              <a:spcBef>
                <a:spcPts val="560"/>
              </a:spcBef>
            </a:pPr>
            <a:endParaRPr lang="pl-PL" spc="-10" dirty="0">
              <a:solidFill>
                <a:srgbClr val="4A54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27990" algn="just">
              <a:lnSpc>
                <a:spcPct val="107600"/>
              </a:lnSpc>
              <a:spcBef>
                <a:spcPts val="560"/>
              </a:spcBef>
            </a:pPr>
            <a:endParaRPr lang="pl-PL" spc="-10" dirty="0">
              <a:solidFill>
                <a:srgbClr val="4A54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27990">
              <a:lnSpc>
                <a:spcPct val="107600"/>
              </a:lnSpc>
              <a:spcBef>
                <a:spcPts val="560"/>
              </a:spcBef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364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2F7BB54A-9901-FF3D-4D6C-B129DECC336E}"/>
              </a:ext>
            </a:extLst>
          </p:cNvPr>
          <p:cNvSpPr txBox="1"/>
          <p:nvPr/>
        </p:nvSpPr>
        <p:spPr>
          <a:xfrm>
            <a:off x="1269507" y="327096"/>
            <a:ext cx="9851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 z przemocy dla młodzieży? 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4E67A1B-C60E-7F83-0F85-FE8DC3726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520" y="1027674"/>
            <a:ext cx="6954959" cy="539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2598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857B00D3-4B45-03F6-6421-3E78773D7EC9}"/>
              </a:ext>
            </a:extLst>
          </p:cNvPr>
          <p:cNvSpPr txBox="1"/>
          <p:nvPr/>
        </p:nvSpPr>
        <p:spPr>
          <a:xfrm>
            <a:off x="408562" y="700391"/>
            <a:ext cx="11644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rgbClr val="FF0000"/>
                </a:solidFill>
              </a:rPr>
              <a:t>III Rodzinny Piknik Mundurowy  organizowanym przez Powiat Międzychodzki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D83B3BE-7985-5E5F-69A4-2B3ED9235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098" y="1340529"/>
            <a:ext cx="6400801" cy="51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995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1B8E727E-02E7-8265-86C3-0DCF4CE30C06}"/>
              </a:ext>
            </a:extLst>
          </p:cNvPr>
          <p:cNvSpPr txBox="1"/>
          <p:nvPr/>
        </p:nvSpPr>
        <p:spPr>
          <a:xfrm>
            <a:off x="298174" y="626165"/>
            <a:ext cx="11668539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PRZYCZYNY KRYZYSU RODZINY: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zwiększa się tempo życia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rodzice coraz częściej zajęci są własnymi sprawami, szczególnie pracą i robieniem kariery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zwiększa się stale wpływ mass mediów i cyberprzestrzeni na dzieci, młodzież  i dorosłych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opóźnianie wieku zawarcia pierwszego małżeństwa (średnia 30 lat)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opóźnianie momentu urodzenia pierwszego dziecka (średnia 29 lat)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liczebny wzrost rozwodów  (ponad 57 tys. rocznie) oraz spadek liczby małżeństw (136 tys. w 2024 r.)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liczebny wzrost urodzeń pozamałżeńskich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zmniejszanie się liczby dzieci w jednej rodzinie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problemy finansowe rodzin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konflikty dotyczące wydatków budżetu domowego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trudności z pogodzeniem roli zawodowej oraz roli domowej (łączenie życia zawodowego z prywatnym, brak życia prywatnego)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alkoholizm i inne </a:t>
            </a:r>
            <a:r>
              <a:rPr lang="pl-PL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uzależnienia psychosomatyczne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trudności w wypełnianiu funkcji opiekuńczo-wychowawczych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spadek autorytetu rodziny i rodziców</a:t>
            </a:r>
          </a:p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4658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B7D962FE-5CB8-EF8A-439D-53E192083A4E}"/>
              </a:ext>
            </a:extLst>
          </p:cNvPr>
          <p:cNvSpPr txBox="1"/>
          <p:nvPr/>
        </p:nvSpPr>
        <p:spPr>
          <a:xfrm>
            <a:off x="387626" y="387626"/>
            <a:ext cx="1141829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KRYZYS PIECZY ZASTĘPCZEJ ?</a:t>
            </a:r>
          </a:p>
          <a:p>
            <a:endParaRPr lang="pl-PL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Dla ponad 1470 dzieci </a:t>
            </a: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wobec których wydano postanowienia o umieszczeniu w pieczy zastępczej - nie ma miejsca w bezpiecznych domach i placówkach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Analiza danych urzędów wojewódzkich wskazuje, że w całym kraju występuje niedobór miejsc zarówno w pieczy rodzinnej, jak i instytucjonalnej (dzieci trafiają też do szpitali, w tym psychiatrycznych) 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Mimo działań podejmowanych lokalnie przez organizatorów pieczy zastępczej i powiatowe centra pomocy rodzinie, zjawisko wciąż się pogłębia, co narusza prawa dziecka będące wartością nadrzędną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7677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03CC06FA-C423-7744-5520-70103E9D9CF3}"/>
              </a:ext>
            </a:extLst>
          </p:cNvPr>
          <p:cNvSpPr txBox="1"/>
          <p:nvPr/>
        </p:nvSpPr>
        <p:spPr>
          <a:xfrm>
            <a:off x="655983" y="487016"/>
            <a:ext cx="1110200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PRZYCZYNY KRYZYSU PIECZY ZASTĘPCZEJ</a:t>
            </a:r>
          </a:p>
          <a:p>
            <a:endParaRPr lang="pl-PL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Przedwczesna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deinstytucjonalizacja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odchodzenie od instytucjonalnych form wsparcia – domy małego dziecka, placówki opiekuńczo-wychowawcze – należy otrzymać pozytywną opinię Rzecznika Praw Dziecka do tworzenia w powiatach placówek dla dzieci powyżej 10-tego roku życia, nie ma rozwiązań dla dzieci młodszych</a:t>
            </a:r>
          </a:p>
          <a:p>
            <a:pPr marL="342900" indent="-342900">
              <a:buAutoNum type="arabicPeriod"/>
            </a:pP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Stała liczba rodzin  zastępczych (limit możliwości środowiska rodzinnego)</a:t>
            </a:r>
          </a:p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Możliwości opiekuńcze rodzin zastępczych, a trudności z jakimi borykają się dzieci </a:t>
            </a:r>
            <a:b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6194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770C3973-87BB-2CD8-DBA5-A425EEE1D6D9}"/>
              </a:ext>
            </a:extLst>
          </p:cNvPr>
          <p:cNvSpPr txBox="1"/>
          <p:nvPr/>
        </p:nvSpPr>
        <p:spPr>
          <a:xfrm>
            <a:off x="0" y="417443"/>
            <a:ext cx="58939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Pomoc dziecku i rodzinie jest zadaniem Państwa, realizowanym przez poszczególne szczeble </a:t>
            </a:r>
          </a:p>
          <a:p>
            <a:pPr algn="ctr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samorządu terytorialnego, które szczegółowo opisuje </a:t>
            </a:r>
            <a:r>
              <a:rPr lang="pl-PL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Ustawa z dnia 9 czerwca 2011 r. </a:t>
            </a:r>
          </a:p>
          <a:p>
            <a:pPr algn="ctr"/>
            <a:r>
              <a:rPr lang="pl-PL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wspieraniu rodziny i systemie pieczy zastępczej. </a:t>
            </a:r>
          </a:p>
          <a:p>
            <a:pPr algn="ctr"/>
            <a:endParaRPr lang="pl-PL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Piecza zastępcza z założenia  jest nastawiona  na przywracanie dziecka rodzinie, </a:t>
            </a:r>
          </a:p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jest więc opieką tymczasową.</a:t>
            </a:r>
            <a:endParaRPr lang="pl-PL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8E00A5DA-1994-A3C8-1C9A-F26F18E63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5304" y="318052"/>
            <a:ext cx="6331225" cy="640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869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6CC2F34-7C9A-4C45-BA66-3BA05A4FF896}"/>
              </a:ext>
            </a:extLst>
          </p:cNvPr>
          <p:cNvSpPr txBox="1"/>
          <p:nvPr/>
        </p:nvSpPr>
        <p:spPr>
          <a:xfrm>
            <a:off x="546652" y="437322"/>
            <a:ext cx="109330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OCZEKIWANIA SPOŁECZNE, A MOŻLIWOŚCI </a:t>
            </a:r>
          </a:p>
          <a:p>
            <a:pPr algn="ctr"/>
            <a:endParaRPr lang="pl-PL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Brak odpowiedniej wysokości środków finansowych PFRON na realizację zadań dla osób niepełnosprawnych zamieszkałych na terenie Powiatu Międzychodzkiego – wzrasta liczba osób z orzeczeniem o niepełnosprawności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Brak kandydatów do pełnienia funkcji rodzin zastępczych na terenie Powiatu Międzychodzkiego</a:t>
            </a: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WYZWANIA W ROKU 2025</a:t>
            </a:r>
          </a:p>
          <a:p>
            <a:pPr algn="ctr"/>
            <a:endParaRPr lang="pl-PL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Utworzenie kolejnej placówki opiekuńczo-wychowawczej (w trakcie)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Utworzenie rodzinnego domu dziecka (trwają rozmowy w zakresie pozyskania zaplecza mieszkaniowego)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5271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9FBD13FE-E038-CF16-A345-54B6B86C91A2}"/>
              </a:ext>
            </a:extLst>
          </p:cNvPr>
          <p:cNvSpPr txBox="1"/>
          <p:nvPr/>
        </p:nvSpPr>
        <p:spPr>
          <a:xfrm>
            <a:off x="1047565" y="1376039"/>
            <a:ext cx="98187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dirty="0"/>
              <a:t>DZIĘKUJĘ ZA UWAGĘ</a:t>
            </a:r>
          </a:p>
          <a:p>
            <a:pPr algn="ctr"/>
            <a:endParaRPr lang="pl-PL" sz="4800" b="1" dirty="0"/>
          </a:p>
          <a:p>
            <a:pPr algn="ctr"/>
            <a:r>
              <a:rPr lang="pl-PL" sz="4800" b="1" dirty="0"/>
              <a:t>Katarzyna Bazan </a:t>
            </a:r>
          </a:p>
          <a:p>
            <a:pPr algn="ctr"/>
            <a:r>
              <a:rPr lang="pl-PL" sz="4800" b="1" dirty="0"/>
              <a:t>Dyrektor PCPR Międzychód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4133509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CE9FBEA6-D80C-A825-43D1-2360DD669866}"/>
              </a:ext>
            </a:extLst>
          </p:cNvPr>
          <p:cNvSpPr txBox="1"/>
          <p:nvPr/>
        </p:nvSpPr>
        <p:spPr>
          <a:xfrm>
            <a:off x="414291" y="435006"/>
            <a:ext cx="11363418" cy="574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037">
              <a:defRPr/>
            </a:pPr>
            <a:r>
              <a:rPr lang="pl-PL" sz="28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pl-PL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prawidłowo wykonywanych zadań przez PCPR w  Międzychodzie niezbędna jest stała współpraca z:</a:t>
            </a:r>
          </a:p>
          <a:p>
            <a:pPr marL="46037">
              <a:defRPr/>
            </a:pPr>
            <a:endParaRPr lang="pl-PL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Ośrodkami Pomocy Społecznej w Międzychodzie, Sierakowie, Kwilczu i Chrzypsku Wielkim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Sądem Rejonowym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Policją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Urzędem Wojewódzkim w Poznaniu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Regionalnym Ośrodkiem Polityki Społecznej w Poznaniu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Ośrodkiem Adopcyjnym w Poznaniu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Instytucjami służby zdrowia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Instytucjami oświatowymi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Powiatowym Urzędem Pracy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Organizacjami pozarządowymi</a:t>
            </a:r>
          </a:p>
          <a:p>
            <a:pPr marR="427990" algn="just">
              <a:lnSpc>
                <a:spcPct val="107600"/>
              </a:lnSpc>
              <a:spcBef>
                <a:spcPts val="560"/>
              </a:spcBef>
            </a:pPr>
            <a:endParaRPr lang="pl-PL" b="1" spc="-1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161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90398F8-4D43-C562-61B0-A930AF68420A}"/>
              </a:ext>
            </a:extLst>
          </p:cNvPr>
          <p:cNvSpPr txBox="1"/>
          <p:nvPr/>
        </p:nvSpPr>
        <p:spPr>
          <a:xfrm>
            <a:off x="426129" y="545783"/>
            <a:ext cx="11443316" cy="3308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ŹRÓDŁA FINANSOWANIA PCPR: </a:t>
            </a:r>
            <a:endParaRPr lang="pl-PL" dirty="0"/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Powiat Międzychodzki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Wielkopolski Urząd Wojewódzki w Poznaniu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Państwowy Fundusz Rehabilitacji Osób Niepełnosprawnych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Ministerstwo Rodziny, Pracy i Polityki Społecznej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765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5D9D07FE-96EF-900B-C871-88D6CA1CBB26}"/>
              </a:ext>
            </a:extLst>
          </p:cNvPr>
          <p:cNvSpPr txBox="1"/>
          <p:nvPr/>
        </p:nvSpPr>
        <p:spPr>
          <a:xfrm>
            <a:off x="427608" y="541538"/>
            <a:ext cx="111488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REALIZACJA ZADAŃ Z ZAKRESU REHABILITACJI ZAWODOWEJ I SPOŁECZNEJ </a:t>
            </a:r>
            <a:br>
              <a:rPr lang="pl-PL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OSÓB NIEPEŁNOSPRAWNYCH ZE ŚRODKÓW PFRON W ROKU 2024</a:t>
            </a:r>
          </a:p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Środki przekazane przez PFRON według algorytmu na realizację zadań powiatu określonych w ustawie z dnia </a:t>
            </a:r>
            <a:b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sierpnia 1997 r. o rehabilitacji zawodowej i społecznej oraz zatrudnianiu osób niepełnosprawnych.</a:t>
            </a:r>
          </a:p>
          <a:p>
            <a:pPr algn="ctr"/>
            <a:endParaRPr lang="pl-PL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b="1" dirty="0"/>
          </a:p>
          <a:p>
            <a:pPr algn="ctr"/>
            <a:endParaRPr lang="pl-PL" b="1" dirty="0"/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A682F147-984E-F607-ACE2-F6933A006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992329"/>
              </p:ext>
            </p:extLst>
          </p:nvPr>
        </p:nvGraphicFramePr>
        <p:xfrm>
          <a:off x="736848" y="2276032"/>
          <a:ext cx="10768612" cy="4337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4404">
                  <a:extLst>
                    <a:ext uri="{9D8B030D-6E8A-4147-A177-3AD203B41FA5}">
                      <a16:colId xmlns:a16="http://schemas.microsoft.com/office/drawing/2014/main" val="1611441624"/>
                    </a:ext>
                  </a:extLst>
                </a:gridCol>
                <a:gridCol w="7129671">
                  <a:extLst>
                    <a:ext uri="{9D8B030D-6E8A-4147-A177-3AD203B41FA5}">
                      <a16:colId xmlns:a16="http://schemas.microsoft.com/office/drawing/2014/main" val="4010804553"/>
                    </a:ext>
                  </a:extLst>
                </a:gridCol>
                <a:gridCol w="2714537">
                  <a:extLst>
                    <a:ext uri="{9D8B030D-6E8A-4147-A177-3AD203B41FA5}">
                      <a16:colId xmlns:a16="http://schemas.microsoft.com/office/drawing/2014/main" val="2922365749"/>
                    </a:ext>
                  </a:extLst>
                </a:gridCol>
              </a:tblGrid>
              <a:tr h="2275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</a:t>
                      </a:r>
                      <a:r>
                        <a:rPr lang="pl-PL" sz="1100" dirty="0">
                          <a:effectLst/>
                        </a:rPr>
                        <a:t>p.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Nazwa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US" sz="1100" dirty="0" err="1">
                          <a:effectLst/>
                        </a:rPr>
                        <a:t>zadania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ROK 2024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767"/>
                  </a:ext>
                </a:extLst>
              </a:tr>
              <a:tr h="667466">
                <a:tc>
                  <a:txBody>
                    <a:bodyPr/>
                    <a:lstStyle/>
                    <a:p>
                      <a:pPr marL="45720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595"/>
                        </a:spcAft>
                      </a:pPr>
                      <a:r>
                        <a:rPr lang="pl-PL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Zobowiązania dotyczące dofinansowania kosztów działania Warsztatów Terapii Zajęciowej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842 400,00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5194645"/>
                  </a:ext>
                </a:extLst>
              </a:tr>
              <a:tr h="66746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595"/>
                        </a:spcAft>
                      </a:pPr>
                      <a:r>
                        <a:rPr lang="pl-PL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Dofinansowanie na likwidacje barier architektonicznych, technicznych  i w komunikowaniu się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97 976,00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5645538"/>
                  </a:ext>
                </a:extLst>
              </a:tr>
              <a:tr h="66746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595"/>
                        </a:spcAft>
                      </a:pPr>
                      <a:r>
                        <a:rPr lang="pl-PL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Dofinansowanie zaopatrzenia w sprzęt rehabilitacyjny, przedmioty ortopedyczne i środki pomocnicze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474 555,61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3252832"/>
                  </a:ext>
                </a:extLst>
              </a:tr>
              <a:tr h="66746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595"/>
                        </a:spcAft>
                      </a:pPr>
                      <a:r>
                        <a:rPr lang="pl-PL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Dofinansowanie uczestnictwa osób niepełnosprawnych i ich opiekunów w turnusach rehabilitacyjnych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273 272,00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3535548"/>
                  </a:ext>
                </a:extLst>
              </a:tr>
              <a:tr h="66746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Finansowanie wydatków na instrumenty i usługi rynku pracy określone w ustawie </a:t>
                      </a:r>
                      <a:b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 promocji w odniesieniu do osób niepełnosprawnych zarejestrowanych, </a:t>
                      </a:r>
                      <a:b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jako poszukujące pracy, niepozostających w zatrudnieniu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5 655,39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3667228"/>
                  </a:ext>
                </a:extLst>
              </a:tr>
              <a:tr h="772957"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Razem: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pl-PL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693 859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</a:t>
                      </a:r>
                      <a:endParaRPr lang="pl-PL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5862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0172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6B98C28-A1EA-28B9-88E8-F00897BD8A3B}"/>
              </a:ext>
            </a:extLst>
          </p:cNvPr>
          <p:cNvSpPr txBox="1"/>
          <p:nvPr/>
        </p:nvSpPr>
        <p:spPr>
          <a:xfrm>
            <a:off x="603682" y="559293"/>
            <a:ext cx="10963922" cy="547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5E038E5-8638-F6BC-A490-B002B48F12F4}"/>
              </a:ext>
            </a:extLst>
          </p:cNvPr>
          <p:cNvSpPr txBox="1"/>
          <p:nvPr/>
        </p:nvSpPr>
        <p:spPr>
          <a:xfrm>
            <a:off x="523783" y="559293"/>
            <a:ext cx="11203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ramach realizacji zadań z zakresu rehabilitacji zawodowej i społecznej osób niepełnosprawnych złożono razem </a:t>
            </a:r>
            <a:b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546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wniosków, pozytywnie rozpatrzono </a:t>
            </a:r>
            <a:r>
              <a:rPr lang="pl-P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406.</a:t>
            </a:r>
            <a:endParaRPr lang="pl-PL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graphicFrame>
        <p:nvGraphicFramePr>
          <p:cNvPr id="7" name="Wykres 6">
            <a:extLst>
              <a:ext uri="{FF2B5EF4-FFF2-40B4-BE49-F238E27FC236}">
                <a16:creationId xmlns:a16="http://schemas.microsoft.com/office/drawing/2014/main" id="{A8880158-5EF6-48A4-7A64-AD789C88B2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3625714"/>
              </p:ext>
            </p:extLst>
          </p:nvPr>
        </p:nvGraphicFramePr>
        <p:xfrm>
          <a:off x="826852" y="1245140"/>
          <a:ext cx="10243225" cy="5612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98288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9FD1EEAB-69B2-491C-2A9D-92F53C5EED6B}"/>
              </a:ext>
            </a:extLst>
          </p:cNvPr>
          <p:cNvSpPr txBox="1"/>
          <p:nvPr/>
        </p:nvSpPr>
        <p:spPr>
          <a:xfrm>
            <a:off x="435006" y="356129"/>
            <a:ext cx="1169189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FF0000"/>
                </a:solidFill>
              </a:rPr>
              <a:t>Ilość dofinansowanych wniosków z podziałem na gminy</a:t>
            </a: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  <a:p>
            <a:pPr algn="ctr"/>
            <a:endParaRPr lang="pl-PL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ela 3">
            <a:extLst>
              <a:ext uri="{FF2B5EF4-FFF2-40B4-BE49-F238E27FC236}">
                <a16:creationId xmlns:a16="http://schemas.microsoft.com/office/drawing/2014/main" id="{B4375CB2-0D12-741D-9DF1-7E5B234A4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453137"/>
              </p:ext>
            </p:extLst>
          </p:nvPr>
        </p:nvGraphicFramePr>
        <p:xfrm>
          <a:off x="347457" y="782092"/>
          <a:ext cx="11321987" cy="6024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4172">
                  <a:extLst>
                    <a:ext uri="{9D8B030D-6E8A-4147-A177-3AD203B41FA5}">
                      <a16:colId xmlns:a16="http://schemas.microsoft.com/office/drawing/2014/main" val="2888204026"/>
                    </a:ext>
                  </a:extLst>
                </a:gridCol>
                <a:gridCol w="2500133">
                  <a:extLst>
                    <a:ext uri="{9D8B030D-6E8A-4147-A177-3AD203B41FA5}">
                      <a16:colId xmlns:a16="http://schemas.microsoft.com/office/drawing/2014/main" val="4134449958"/>
                    </a:ext>
                  </a:extLst>
                </a:gridCol>
                <a:gridCol w="2028079">
                  <a:extLst>
                    <a:ext uri="{9D8B030D-6E8A-4147-A177-3AD203B41FA5}">
                      <a16:colId xmlns:a16="http://schemas.microsoft.com/office/drawing/2014/main" val="1456668317"/>
                    </a:ext>
                  </a:extLst>
                </a:gridCol>
                <a:gridCol w="1861987">
                  <a:extLst>
                    <a:ext uri="{9D8B030D-6E8A-4147-A177-3AD203B41FA5}">
                      <a16:colId xmlns:a16="http://schemas.microsoft.com/office/drawing/2014/main" val="1330044007"/>
                    </a:ext>
                  </a:extLst>
                </a:gridCol>
                <a:gridCol w="1925312">
                  <a:extLst>
                    <a:ext uri="{9D8B030D-6E8A-4147-A177-3AD203B41FA5}">
                      <a16:colId xmlns:a16="http://schemas.microsoft.com/office/drawing/2014/main" val="3943854402"/>
                    </a:ext>
                  </a:extLst>
                </a:gridCol>
                <a:gridCol w="2132304">
                  <a:extLst>
                    <a:ext uri="{9D8B030D-6E8A-4147-A177-3AD203B41FA5}">
                      <a16:colId xmlns:a16="http://schemas.microsoft.com/office/drawing/2014/main" val="3211590356"/>
                    </a:ext>
                  </a:extLst>
                </a:gridCol>
              </a:tblGrid>
              <a:tr h="324004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Lp.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Nazwa zadania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Międzychód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Sieraków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Kwilcz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Chrzypsko Wielkie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306341"/>
                  </a:ext>
                </a:extLst>
              </a:tr>
              <a:tr h="324004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1.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Turnusy Rehabilitacyjne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94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7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3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277925"/>
                  </a:ext>
                </a:extLst>
              </a:tr>
              <a:tr h="324004"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Kwota finansowania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221 940,00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23 817,00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18 378,00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9 137,00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736924"/>
                  </a:ext>
                </a:extLst>
              </a:tr>
              <a:tr h="1053014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2.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Przedmioty ortopedyczne, środki pomocnicze, sprzęt rehabilitacyjny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179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44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41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14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398794"/>
                  </a:ext>
                </a:extLst>
              </a:tr>
              <a:tr h="32593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Kwota finansowania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291 391,40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79 807,50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71 446,11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31 910,60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968305"/>
                  </a:ext>
                </a:extLst>
              </a:tr>
              <a:tr h="1053014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3.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Bariery architektoniczne, techniczne, </a:t>
                      </a:r>
                      <a:br>
                        <a:rPr lang="pl-PL" b="1" dirty="0"/>
                      </a:br>
                      <a:r>
                        <a:rPr lang="pl-PL" b="1" dirty="0"/>
                        <a:t>w komunikowaniu się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0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012547"/>
                  </a:ext>
                </a:extLst>
              </a:tr>
              <a:tr h="42312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Kwota finansowania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87 450,00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3 326,00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7 200,00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5669806"/>
                  </a:ext>
                </a:extLst>
              </a:tr>
              <a:tr h="810011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4.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Korzystanie </a:t>
                      </a:r>
                      <a:br>
                        <a:rPr lang="pl-PL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z instrumentów </a:t>
                      </a:r>
                      <a:br>
                        <a:rPr lang="pl-PL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oraz usług rynku pracy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1348301"/>
                  </a:ext>
                </a:extLst>
              </a:tr>
              <a:tr h="423121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5.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Kwota finansowania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5 655,39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7107566"/>
                  </a:ext>
                </a:extLst>
              </a:tr>
              <a:tr h="42312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RAZEM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606 436,79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106 950,50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97 024,11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>
                          <a:solidFill>
                            <a:schemeClr val="tx1"/>
                          </a:solidFill>
                        </a:rPr>
                        <a:t>41 047,60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666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955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2F90CE9B-780F-46C4-9ADF-7984D0283FDD}"/>
              </a:ext>
            </a:extLst>
          </p:cNvPr>
          <p:cNvSpPr txBox="1"/>
          <p:nvPr/>
        </p:nvSpPr>
        <p:spPr>
          <a:xfrm>
            <a:off x="383459" y="550606"/>
            <a:ext cx="1124810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WARSZTATY TERAPII ZAJĘCIOWEJ W KWILCZU</a:t>
            </a:r>
          </a:p>
          <a:p>
            <a:pPr algn="just"/>
            <a:endParaRPr lang="pl-PL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Warsztaty prowadzone są przez Stowarzyszenie Na Rzecz Osób Niepełnosprawnych Tęcza. W roku 2024 z powiatu międzychodzkiego w warsztatach uczestniczyło łącznie </a:t>
            </a:r>
            <a:b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osób.</a:t>
            </a:r>
          </a:p>
          <a:p>
            <a:pPr algn="just"/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utrzymanie uczestników warsztatów przekazano </a:t>
            </a:r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947 389,00 zł</a:t>
            </a: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z tego: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środki PFRON 842 400,00 zł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Środki powiatu 104 989,00 zł, w tym dotacja </a:t>
            </a:r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Gminy Międzychód 12 000,00 zł.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37228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3868</TotalTime>
  <Words>2566</Words>
  <Application>Microsoft Office PowerPoint</Application>
  <PresentationFormat>Panoramiczny</PresentationFormat>
  <Paragraphs>373</Paragraphs>
  <Slides>37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37</vt:i4>
      </vt:variant>
    </vt:vector>
  </HeadingPairs>
  <TitlesOfParts>
    <vt:vector size="44" baseType="lpstr">
      <vt:lpstr>Arial</vt:lpstr>
      <vt:lpstr>Calibri</vt:lpstr>
      <vt:lpstr>Calibri Light</vt:lpstr>
      <vt:lpstr>Encode Sans</vt:lpstr>
      <vt:lpstr>Segoe UI Historic</vt:lpstr>
      <vt:lpstr>Times New Roman</vt:lpstr>
      <vt:lpstr>Motyw pakietu Office</vt:lpstr>
      <vt:lpstr>Prezentacja programu PowerPoint</vt:lpstr>
      <vt:lpstr>KLUCZOWE OBSZARY DZIAŁALNOŚCI PCPR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REALIZACJA PROGRAMU PFRON AKTYWNY SAMORZĄD  Moduł I – likwidacja barier utrudniających aktywizację społeczną i zawodową Moduł II – pomoc w uzyskaniu kształcenia na poziomie wyższym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Realizacja programu korekcyjno-edukacyjnego dla sprawców przemocy domowej </vt:lpstr>
      <vt:lpstr>Co dodatkowo?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Joanna Brzozowska</dc:creator>
  <cp:lastModifiedBy>Joanna Brzozowska</cp:lastModifiedBy>
  <cp:revision>550</cp:revision>
  <cp:lastPrinted>2025-04-07T09:20:31Z</cp:lastPrinted>
  <dcterms:created xsi:type="dcterms:W3CDTF">2023-03-23T11:47:54Z</dcterms:created>
  <dcterms:modified xsi:type="dcterms:W3CDTF">2025-06-10T07:17:10Z</dcterms:modified>
</cp:coreProperties>
</file>