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71" r:id="rId2"/>
    <p:sldId id="455" r:id="rId3"/>
    <p:sldId id="364" r:id="rId4"/>
    <p:sldId id="456" r:id="rId5"/>
    <p:sldId id="386" r:id="rId6"/>
    <p:sldId id="457" r:id="rId7"/>
    <p:sldId id="461" r:id="rId8"/>
    <p:sldId id="462" r:id="rId9"/>
    <p:sldId id="459" r:id="rId10"/>
    <p:sldId id="458" r:id="rId11"/>
    <p:sldId id="463" r:id="rId12"/>
    <p:sldId id="454" r:id="rId13"/>
  </p:sldIdLst>
  <p:sldSz cx="9144000" cy="6858000" type="screen4x3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rażyna Pałat" initials="G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3540D"/>
    <a:srgbClr val="EFA511"/>
    <a:srgbClr val="FF6600"/>
    <a:srgbClr val="FFFF66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C89EF96-8CEA-46FF-86C4-4CE0E7609802}" styleName="Styl jasny 3 — Ak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5" autoAdjust="0"/>
    <p:restoredTop sz="92894" autoAdjust="0"/>
  </p:normalViewPr>
  <p:slideViewPr>
    <p:cSldViewPr>
      <p:cViewPr varScale="1">
        <p:scale>
          <a:sx n="106" d="100"/>
          <a:sy n="106" d="100"/>
        </p:scale>
        <p:origin x="177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flens\Desktop\wykresy%20202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flens\Desktop\Zas&#243;b%20nieruchomo&#347;ci_stan%20na%2031_12_2023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flens\Desktop\Zas&#243;b%20nieruchomo&#347;ci_stan%20na%2031_12_2023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flens\Desktop\3023_informacja%20o%20stanie%20mienia%20komunlanego\2023\Zas&#243;b%20nieruchomo&#347;ci_stan%20na%2031_12_2022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flens\Desktop\wykresy%20202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0-02A9-4879-8BD9-FE60B1FA04B4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02A9-4879-8BD9-FE60B1FA04B4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2-02A9-4879-8BD9-FE60B1FA04B4}"/>
              </c:ext>
            </c:extLst>
          </c:dPt>
          <c:dLbls>
            <c:dLbl>
              <c:idx val="0"/>
              <c:layout>
                <c:manualLayout>
                  <c:x val="-0.10123097112860906"/>
                  <c:y val="-0.22232757363662869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8</a:t>
                    </a:r>
                    <a:r>
                      <a:rPr lang="pl-PL" sz="1200" b="1"/>
                      <a:t>7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02A9-4879-8BD9-FE60B1FA04B4}"/>
                </c:ext>
              </c:extLst>
            </c:dLbl>
            <c:dLbl>
              <c:idx val="1"/>
              <c:layout>
                <c:manualLayout>
                  <c:x val="2.2541994750656203E-2"/>
                  <c:y val="1.1918926800816567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2%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02A9-4879-8BD9-FE60B1FA04B4}"/>
                </c:ext>
              </c:extLst>
            </c:dLbl>
            <c:dLbl>
              <c:idx val="2"/>
              <c:layout>
                <c:manualLayout>
                  <c:x val="4.8879046369203795E-2"/>
                  <c:y val="8.8579031787693382E-3"/>
                </c:manualLayout>
              </c:layout>
              <c:tx>
                <c:rich>
                  <a:bodyPr/>
                  <a:lstStyle/>
                  <a:p>
                    <a:r>
                      <a:rPr lang="pl-PL" sz="1200" b="1"/>
                      <a:t>11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02A9-4879-8BD9-FE60B1FA04B4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pl-PL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Arkusz2!$A$1:$A$3</c:f>
              <c:strCache>
                <c:ptCount val="3"/>
                <c:pt idx="0">
                  <c:v>grunty własne</c:v>
                </c:pt>
                <c:pt idx="1">
                  <c:v>grunty Skarbu Państwa będące przedmiotem użytkowania przez Gminę Międzychód</c:v>
                </c:pt>
                <c:pt idx="2">
                  <c:v>grunty oddane w użytkowanie wieczyste</c:v>
                </c:pt>
              </c:strCache>
            </c:strRef>
          </c:cat>
          <c:val>
            <c:numRef>
              <c:f>Arkusz2!$B$1:$B$3</c:f>
              <c:numCache>
                <c:formatCode>General</c:formatCode>
                <c:ptCount val="3"/>
                <c:pt idx="0">
                  <c:v>615.56889999999999</c:v>
                </c:pt>
                <c:pt idx="1">
                  <c:v>16.186299999999992</c:v>
                </c:pt>
                <c:pt idx="2">
                  <c:v>77.4589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2A9-4879-8BD9-FE60B1FA04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4687642169728865"/>
          <c:y val="0.12269685039370079"/>
          <c:w val="0.33645691163604641"/>
          <c:h val="0.8749766695829684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'TABELA 1'!$A$2:$A$31</c:f>
              <c:strCache>
                <c:ptCount val="30"/>
                <c:pt idx="0">
                  <c:v>Bielsko</c:v>
                </c:pt>
                <c:pt idx="1">
                  <c:v>Dormowo</c:v>
                </c:pt>
                <c:pt idx="2">
                  <c:v>Dzięcielin</c:v>
                </c:pt>
                <c:pt idx="3">
                  <c:v>Głażewo</c:v>
                </c:pt>
                <c:pt idx="4">
                  <c:v>Gorzycko Stare</c:v>
                </c:pt>
                <c:pt idx="5">
                  <c:v>Gorzyń</c:v>
                </c:pt>
                <c:pt idx="6">
                  <c:v>Gralewo</c:v>
                </c:pt>
                <c:pt idx="7">
                  <c:v>Kaliska</c:v>
                </c:pt>
                <c:pt idx="8">
                  <c:v>Kamionna</c:v>
                </c:pt>
                <c:pt idx="9">
                  <c:v>Kolno</c:v>
                </c:pt>
                <c:pt idx="10">
                  <c:v>Krzyżkówko</c:v>
                </c:pt>
                <c:pt idx="11">
                  <c:v>Lewice</c:v>
                </c:pt>
                <c:pt idx="12">
                  <c:v>Łowyń</c:v>
                </c:pt>
                <c:pt idx="13">
                  <c:v>Międzychód</c:v>
                </c:pt>
                <c:pt idx="14">
                  <c:v>  Międzychód  Nadl.</c:v>
                </c:pt>
                <c:pt idx="15">
                  <c:v>Mierzyn-Drzewce</c:v>
                </c:pt>
                <c:pt idx="16">
                  <c:v>Mnichy</c:v>
                </c:pt>
                <c:pt idx="17">
                  <c:v>Mokrzec</c:v>
                </c:pt>
                <c:pt idx="18">
                  <c:v>Muchocin</c:v>
                </c:pt>
                <c:pt idx="19">
                  <c:v>Piłka</c:v>
                </c:pt>
                <c:pt idx="20">
                  <c:v>Polanka</c:v>
                </c:pt>
                <c:pt idx="21">
                  <c:v>Popowo</c:v>
                </c:pt>
                <c:pt idx="22">
                  <c:v>Puszcza</c:v>
                </c:pt>
                <c:pt idx="23">
                  <c:v>Radgoszcz</c:v>
                </c:pt>
                <c:pt idx="24">
                  <c:v>Skrzydlewo</c:v>
                </c:pt>
                <c:pt idx="25">
                  <c:v>Sowia Góra</c:v>
                </c:pt>
                <c:pt idx="26">
                  <c:v>Tuczępy</c:v>
                </c:pt>
                <c:pt idx="27">
                  <c:v>Wielowieś</c:v>
                </c:pt>
                <c:pt idx="28">
                  <c:v>Zatom Nowy</c:v>
                </c:pt>
                <c:pt idx="29">
                  <c:v>Zatom Stary</c:v>
                </c:pt>
              </c:strCache>
            </c:strRef>
          </c:cat>
          <c:val>
            <c:numRef>
              <c:f>'TABELA 1'!$K$2:$K$31</c:f>
              <c:numCache>
                <c:formatCode>0.0000</c:formatCode>
                <c:ptCount val="30"/>
                <c:pt idx="0">
                  <c:v>44.012600000000006</c:v>
                </c:pt>
                <c:pt idx="1">
                  <c:v>14.707600000000001</c:v>
                </c:pt>
                <c:pt idx="2">
                  <c:v>3.6345000000000001</c:v>
                </c:pt>
                <c:pt idx="3">
                  <c:v>27.618600000000001</c:v>
                </c:pt>
                <c:pt idx="4">
                  <c:v>9.5012000000000008</c:v>
                </c:pt>
                <c:pt idx="5">
                  <c:v>25.2775</c:v>
                </c:pt>
                <c:pt idx="6">
                  <c:v>4.7632000000000003</c:v>
                </c:pt>
                <c:pt idx="7">
                  <c:v>6.0000000000000019E-2</c:v>
                </c:pt>
                <c:pt idx="8">
                  <c:v>42.158100000000012</c:v>
                </c:pt>
                <c:pt idx="9">
                  <c:v>17.970800000000001</c:v>
                </c:pt>
                <c:pt idx="10">
                  <c:v>8.0278000000000009</c:v>
                </c:pt>
                <c:pt idx="11">
                  <c:v>8.0732000000000035</c:v>
                </c:pt>
                <c:pt idx="12">
                  <c:v>65.743899999999996</c:v>
                </c:pt>
                <c:pt idx="13">
                  <c:v>87.932000000000016</c:v>
                </c:pt>
                <c:pt idx="14">
                  <c:v>0.6635000000000002</c:v>
                </c:pt>
                <c:pt idx="15">
                  <c:v>14.7204</c:v>
                </c:pt>
                <c:pt idx="16">
                  <c:v>22.81600000000001</c:v>
                </c:pt>
                <c:pt idx="17">
                  <c:v>6.7421000000000006</c:v>
                </c:pt>
                <c:pt idx="18">
                  <c:v>22.887</c:v>
                </c:pt>
                <c:pt idx="19">
                  <c:v>6.3666999999999998</c:v>
                </c:pt>
                <c:pt idx="20">
                  <c:v>7.2646000000000006</c:v>
                </c:pt>
                <c:pt idx="21">
                  <c:v>5.01</c:v>
                </c:pt>
                <c:pt idx="22">
                  <c:v>2.11</c:v>
                </c:pt>
                <c:pt idx="23">
                  <c:v>13.3208</c:v>
                </c:pt>
                <c:pt idx="24">
                  <c:v>13.380400000000003</c:v>
                </c:pt>
                <c:pt idx="25">
                  <c:v>0.14500000000000005</c:v>
                </c:pt>
                <c:pt idx="26">
                  <c:v>135.28740000000005</c:v>
                </c:pt>
                <c:pt idx="27">
                  <c:v>3.1951999999999998</c:v>
                </c:pt>
                <c:pt idx="28">
                  <c:v>9.6048000000000009</c:v>
                </c:pt>
                <c:pt idx="29">
                  <c:v>8.7603000000000009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31-444A-B307-082E35C5DA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115026560"/>
        <c:axId val="115040640"/>
      </c:barChart>
      <c:catAx>
        <c:axId val="115026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5400000" vert="horz"/>
          <a:lstStyle/>
          <a:p>
            <a:pPr>
              <a:defRPr sz="1000" b="1">
                <a:latin typeface="Times New Roman" pitchFamily="18" charset="0"/>
                <a:cs typeface="Times New Roman" pitchFamily="18" charset="0"/>
              </a:defRPr>
            </a:pPr>
            <a:endParaRPr lang="pl-PL"/>
          </a:p>
        </c:txPr>
        <c:crossAx val="115040640"/>
        <c:crosses val="autoZero"/>
        <c:auto val="1"/>
        <c:lblAlgn val="ctr"/>
        <c:lblOffset val="100"/>
        <c:noMultiLvlLbl val="0"/>
      </c:catAx>
      <c:valAx>
        <c:axId val="115040640"/>
        <c:scaling>
          <c:orientation val="minMax"/>
          <c:max val="140"/>
          <c:min val="0"/>
        </c:scaling>
        <c:delete val="0"/>
        <c:axPos val="l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pl-PL"/>
          </a:p>
        </c:txPr>
        <c:crossAx val="1150265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pl-PL" sz="1400" baseline="0"/>
              <a:t>stan na: 31.12.2023 r.</a:t>
            </a:r>
            <a:endParaRPr lang="pl-PL" sz="1400"/>
          </a:p>
        </c:rich>
      </c:tx>
      <c:layout>
        <c:manualLayout>
          <c:xMode val="edge"/>
          <c:yMode val="edge"/>
          <c:x val="1.4052760831169559E-2"/>
          <c:y val="2.930405670787588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32433590032015253"/>
          <c:w val="0.63927448883704352"/>
          <c:h val="0.65967984771134425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808080"/>
              </a:solidFill>
            </c:spPr>
            <c:extLst>
              <c:ext xmlns:c16="http://schemas.microsoft.com/office/drawing/2014/chart" uri="{C3380CC4-5D6E-409C-BE32-E72D297353CC}">
                <c16:uniqueId val="{00000000-9B71-487A-B385-DF419379985E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1-9B71-487A-B385-DF419379985E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2-9B71-487A-B385-DF419379985E}"/>
              </c:ext>
            </c:extLst>
          </c:dPt>
          <c:dPt>
            <c:idx val="3"/>
            <c:bubble3D val="0"/>
            <c:spPr>
              <a:solidFill>
                <a:srgbClr val="00FF00"/>
              </a:solidFill>
            </c:spPr>
            <c:extLst>
              <c:ext xmlns:c16="http://schemas.microsoft.com/office/drawing/2014/chart" uri="{C3380CC4-5D6E-409C-BE32-E72D297353CC}">
                <c16:uniqueId val="{00000003-9B71-487A-B385-DF419379985E}"/>
              </c:ext>
            </c:extLst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4-9B71-487A-B385-DF419379985E}"/>
              </c:ext>
            </c:extLst>
          </c:dPt>
          <c:dPt>
            <c:idx val="6"/>
            <c:bubble3D val="0"/>
            <c:spPr>
              <a:solidFill>
                <a:srgbClr val="FF00FF"/>
              </a:solidFill>
            </c:spPr>
            <c:extLst>
              <c:ext xmlns:c16="http://schemas.microsoft.com/office/drawing/2014/chart" uri="{C3380CC4-5D6E-409C-BE32-E72D297353CC}">
                <c16:uniqueId val="{00000005-9B71-487A-B385-DF419379985E}"/>
              </c:ext>
            </c:extLst>
          </c:dPt>
          <c:dPt>
            <c:idx val="7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6-9B71-487A-B385-DF419379985E}"/>
              </c:ext>
            </c:extLst>
          </c:dPt>
          <c:dLbls>
            <c:dLbl>
              <c:idx val="0"/>
              <c:layout>
                <c:manualLayout>
                  <c:x val="-0.15726436005150848"/>
                  <c:y val="2.708287354816993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B71-487A-B385-DF419379985E}"/>
                </c:ext>
              </c:extLst>
            </c:dLbl>
            <c:dLbl>
              <c:idx val="1"/>
              <c:layout>
                <c:manualLayout>
                  <c:x val="0.11904519642819453"/>
                  <c:y val="-0.24890667763916691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B71-487A-B385-DF419379985E}"/>
                </c:ext>
              </c:extLst>
            </c:dLbl>
            <c:dLbl>
              <c:idx val="2"/>
              <c:layout>
                <c:manualLayout>
                  <c:x val="3.9050473918642206E-2"/>
                  <c:y val="-1.6478700257479125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B71-487A-B385-DF419379985E}"/>
                </c:ext>
              </c:extLst>
            </c:dLbl>
            <c:dLbl>
              <c:idx val="3"/>
              <c:layout>
                <c:manualLayout>
                  <c:x val="7.4636380908150637E-3"/>
                  <c:y val="-5.227648206682008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B71-487A-B385-DF419379985E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B71-487A-B385-DF419379985E}"/>
                </c:ext>
              </c:extLst>
            </c:dLbl>
            <c:dLbl>
              <c:idx val="5"/>
              <c:layout>
                <c:manualLayout>
                  <c:x val="9.4601971670431273E-2"/>
                  <c:y val="5.897569217149517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B71-487A-B385-DF419379985E}"/>
                </c:ext>
              </c:extLst>
            </c:dLbl>
            <c:dLbl>
              <c:idx val="6"/>
              <c:layout>
                <c:manualLayout>
                  <c:x val="-5.8425668066177501E-2"/>
                  <c:y val="-5.2761313926668336E-2"/>
                </c:manualLayout>
              </c:layout>
              <c:tx>
                <c:rich>
                  <a:bodyPr/>
                  <a:lstStyle/>
                  <a:p>
                    <a:r>
                      <a:rPr lang="pl-PL" sz="1200" b="1"/>
                      <a:t>1,99</a:t>
                    </a:r>
                    <a:r>
                      <a:rPr lang="en-US" sz="1200" b="1"/>
                      <a:t>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9B71-487A-B385-DF419379985E}"/>
                </c:ext>
              </c:extLst>
            </c:dLbl>
            <c:dLbl>
              <c:idx val="7"/>
              <c:layout>
                <c:manualLayout>
                  <c:x val="4.8902962533633069E-2"/>
                  <c:y val="-5.3771414936769318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0</a:t>
                    </a:r>
                    <a:r>
                      <a:rPr lang="pl-PL" sz="1200" b="1"/>
                      <a:t>,009</a:t>
                    </a:r>
                    <a:r>
                      <a:rPr lang="en-US" sz="1200" b="1"/>
                      <a:t>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9B71-487A-B385-DF419379985E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/>
                      <a:t>0</a:t>
                    </a:r>
                    <a:r>
                      <a:rPr lang="pl-PL"/>
                      <a:t>,001</a:t>
                    </a:r>
                    <a:r>
                      <a:rPr lang="en-US"/>
                      <a:t>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9B71-487A-B385-DF419379985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pl-PL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'TABELA 2'!$B$1:$J$1</c:f>
              <c:strCache>
                <c:ptCount val="9"/>
                <c:pt idx="0">
                  <c:v>drogi</c:v>
                </c:pt>
                <c:pt idx="1">
                  <c:v>grunty rolne</c:v>
                </c:pt>
                <c:pt idx="2">
                  <c:v>inne</c:v>
                </c:pt>
                <c:pt idx="3">
                  <c:v>tereny leśne</c:v>
                </c:pt>
                <c:pt idx="4">
                  <c:v>nieużytki</c:v>
                </c:pt>
                <c:pt idx="5">
                  <c:v>tereny mieszkaniowe</c:v>
                </c:pt>
                <c:pt idx="6">
                  <c:v>tereny rekreacyjne</c:v>
                </c:pt>
                <c:pt idx="7">
                  <c:v>tereny przemysłowe</c:v>
                </c:pt>
                <c:pt idx="8">
                  <c:v>grunty pod wodami</c:v>
                </c:pt>
              </c:strCache>
            </c:strRef>
          </c:cat>
          <c:val>
            <c:numRef>
              <c:f>'TABELA 2'!$B$32:$J$32</c:f>
              <c:numCache>
                <c:formatCode>0.00</c:formatCode>
                <c:ptCount val="9"/>
                <c:pt idx="0">
                  <c:v>34260393.859999999</c:v>
                </c:pt>
                <c:pt idx="1">
                  <c:v>18736110.27</c:v>
                </c:pt>
                <c:pt idx="2">
                  <c:v>2028356.12</c:v>
                </c:pt>
                <c:pt idx="3">
                  <c:v>528423.93999999971</c:v>
                </c:pt>
                <c:pt idx="4">
                  <c:v>2750</c:v>
                </c:pt>
                <c:pt idx="5">
                  <c:v>13504727.42</c:v>
                </c:pt>
                <c:pt idx="6">
                  <c:v>2129165.98</c:v>
                </c:pt>
                <c:pt idx="7">
                  <c:v>34850</c:v>
                </c:pt>
                <c:pt idx="8">
                  <c:v>218519.47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B71-487A-B385-DF419379985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69852145827616063"/>
          <c:y val="0.12709646448588238"/>
          <c:w val="0.26468556711912372"/>
          <c:h val="0.77868267654191725"/>
        </c:manualLayout>
      </c:layout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pl-PL" sz="1400" baseline="0"/>
              <a:t>stan na: 31.12.2022 r.</a:t>
            </a:r>
            <a:endParaRPr lang="pl-PL" sz="1400"/>
          </a:p>
        </c:rich>
      </c:tx>
      <c:layout>
        <c:manualLayout>
          <c:xMode val="edge"/>
          <c:yMode val="edge"/>
          <c:x val="1.4052760831169559E-2"/>
          <c:y val="2.930405670787588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32433590032015253"/>
          <c:w val="0.63927448883704352"/>
          <c:h val="0.65967984771134425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808080"/>
              </a:solidFill>
            </c:spPr>
            <c:extLst>
              <c:ext xmlns:c16="http://schemas.microsoft.com/office/drawing/2014/chart" uri="{C3380CC4-5D6E-409C-BE32-E72D297353CC}">
                <c16:uniqueId val="{00000000-F0D0-4D49-9842-D157E562B8D9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1-F0D0-4D49-9842-D157E562B8D9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2-F0D0-4D49-9842-D157E562B8D9}"/>
              </c:ext>
            </c:extLst>
          </c:dPt>
          <c:dPt>
            <c:idx val="3"/>
            <c:bubble3D val="0"/>
            <c:spPr>
              <a:solidFill>
                <a:srgbClr val="00FF00"/>
              </a:solidFill>
            </c:spPr>
            <c:extLst>
              <c:ext xmlns:c16="http://schemas.microsoft.com/office/drawing/2014/chart" uri="{C3380CC4-5D6E-409C-BE32-E72D297353CC}">
                <c16:uniqueId val="{00000003-F0D0-4D49-9842-D157E562B8D9}"/>
              </c:ext>
            </c:extLst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4-F0D0-4D49-9842-D157E562B8D9}"/>
              </c:ext>
            </c:extLst>
          </c:dPt>
          <c:dPt>
            <c:idx val="6"/>
            <c:bubble3D val="0"/>
            <c:spPr>
              <a:solidFill>
                <a:srgbClr val="FF00FF"/>
              </a:solidFill>
            </c:spPr>
            <c:extLst>
              <c:ext xmlns:c16="http://schemas.microsoft.com/office/drawing/2014/chart" uri="{C3380CC4-5D6E-409C-BE32-E72D297353CC}">
                <c16:uniqueId val="{00000005-F0D0-4D49-9842-D157E562B8D9}"/>
              </c:ext>
            </c:extLst>
          </c:dPt>
          <c:dPt>
            <c:idx val="7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6-F0D0-4D49-9842-D157E562B8D9}"/>
              </c:ext>
            </c:extLst>
          </c:dPt>
          <c:dLbls>
            <c:dLbl>
              <c:idx val="0"/>
              <c:layout>
                <c:manualLayout>
                  <c:x val="-0.15726436005150848"/>
                  <c:y val="2.708287354816993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0D0-4D49-9842-D157E562B8D9}"/>
                </c:ext>
              </c:extLst>
            </c:dLbl>
            <c:dLbl>
              <c:idx val="1"/>
              <c:layout>
                <c:manualLayout>
                  <c:x val="0.11904519642819453"/>
                  <c:y val="-0.24890667763916691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0D0-4D49-9842-D157E562B8D9}"/>
                </c:ext>
              </c:extLst>
            </c:dLbl>
            <c:dLbl>
              <c:idx val="2"/>
              <c:layout>
                <c:manualLayout>
                  <c:x val="3.9050473918642206E-2"/>
                  <c:y val="-1.6478700257479125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0D0-4D49-9842-D157E562B8D9}"/>
                </c:ext>
              </c:extLst>
            </c:dLbl>
            <c:dLbl>
              <c:idx val="3"/>
              <c:layout>
                <c:manualLayout>
                  <c:x val="7.4636380908150637E-3"/>
                  <c:y val="-5.227648206682008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0D0-4D49-9842-D157E562B8D9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0D0-4D49-9842-D157E562B8D9}"/>
                </c:ext>
              </c:extLst>
            </c:dLbl>
            <c:dLbl>
              <c:idx val="5"/>
              <c:layout>
                <c:manualLayout>
                  <c:x val="9.4601971670431273E-2"/>
                  <c:y val="5.897569217149517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0D0-4D49-9842-D157E562B8D9}"/>
                </c:ext>
              </c:extLst>
            </c:dLbl>
            <c:dLbl>
              <c:idx val="6"/>
              <c:layout>
                <c:manualLayout>
                  <c:x val="-5.8425668066177501E-2"/>
                  <c:y val="-5.2761313926668336E-2"/>
                </c:manualLayout>
              </c:layout>
              <c:tx>
                <c:rich>
                  <a:bodyPr/>
                  <a:lstStyle/>
                  <a:p>
                    <a:r>
                      <a:rPr lang="pl-PL" sz="1200" b="1"/>
                      <a:t>1,99</a:t>
                    </a:r>
                    <a:r>
                      <a:rPr lang="en-US" sz="1200" b="1"/>
                      <a:t>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F0D0-4D49-9842-D157E562B8D9}"/>
                </c:ext>
              </c:extLst>
            </c:dLbl>
            <c:dLbl>
              <c:idx val="7"/>
              <c:layout>
                <c:manualLayout>
                  <c:x val="4.8902962533633069E-2"/>
                  <c:y val="-5.3771414936769318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0</a:t>
                    </a:r>
                    <a:r>
                      <a:rPr lang="pl-PL" sz="1200" b="1"/>
                      <a:t>,009</a:t>
                    </a:r>
                    <a:r>
                      <a:rPr lang="en-US" sz="1200" b="1"/>
                      <a:t>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F0D0-4D49-9842-D157E562B8D9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/>
                      <a:t>0</a:t>
                    </a:r>
                    <a:r>
                      <a:rPr lang="pl-PL"/>
                      <a:t>,001</a:t>
                    </a:r>
                    <a:r>
                      <a:rPr lang="en-US"/>
                      <a:t>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F0D0-4D49-9842-D157E562B8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pl-PL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'TABELA 2'!$B$1:$J$1</c:f>
              <c:strCache>
                <c:ptCount val="9"/>
                <c:pt idx="0">
                  <c:v>drogi</c:v>
                </c:pt>
                <c:pt idx="1">
                  <c:v>grunty rolne</c:v>
                </c:pt>
                <c:pt idx="2">
                  <c:v>inne</c:v>
                </c:pt>
                <c:pt idx="3">
                  <c:v>tereny leśne</c:v>
                </c:pt>
                <c:pt idx="4">
                  <c:v>nieużytki</c:v>
                </c:pt>
                <c:pt idx="5">
                  <c:v>tereny mieszkaniowe</c:v>
                </c:pt>
                <c:pt idx="6">
                  <c:v>tereny rekreacyjne</c:v>
                </c:pt>
                <c:pt idx="7">
                  <c:v>tereny przemysłowe</c:v>
                </c:pt>
                <c:pt idx="8">
                  <c:v>grunty pod wodami</c:v>
                </c:pt>
              </c:strCache>
            </c:strRef>
          </c:cat>
          <c:val>
            <c:numRef>
              <c:f>'TABELA 2'!$B$32:$J$32</c:f>
              <c:numCache>
                <c:formatCode>0.00</c:formatCode>
                <c:ptCount val="9"/>
                <c:pt idx="0">
                  <c:v>33662643.620000012</c:v>
                </c:pt>
                <c:pt idx="1">
                  <c:v>18736433.27</c:v>
                </c:pt>
                <c:pt idx="2">
                  <c:v>2028356.12</c:v>
                </c:pt>
                <c:pt idx="3">
                  <c:v>528423.93999999971</c:v>
                </c:pt>
                <c:pt idx="4">
                  <c:v>2750</c:v>
                </c:pt>
                <c:pt idx="5">
                  <c:v>13558263.840000002</c:v>
                </c:pt>
                <c:pt idx="6">
                  <c:v>2134317.98</c:v>
                </c:pt>
                <c:pt idx="7">
                  <c:v>34850</c:v>
                </c:pt>
                <c:pt idx="8">
                  <c:v>218519.47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0D0-4D49-9842-D157E562B8D9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69852145827616063"/>
          <c:y val="0.12709646448588238"/>
          <c:w val="0.26468556711912372"/>
          <c:h val="0.77868267654191725"/>
        </c:manualLayout>
      </c:layout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Arkusz1!$H$21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Arkusz1!$G$22:$G$30</c:f>
              <c:strCache>
                <c:ptCount val="9"/>
                <c:pt idx="0">
                  <c:v>drogi</c:v>
                </c:pt>
                <c:pt idx="1">
                  <c:v>grunty rolne</c:v>
                </c:pt>
                <c:pt idx="2">
                  <c:v>inne</c:v>
                </c:pt>
                <c:pt idx="3">
                  <c:v>tereny leśne</c:v>
                </c:pt>
                <c:pt idx="4">
                  <c:v>nieużytki</c:v>
                </c:pt>
                <c:pt idx="5">
                  <c:v>tereny mieszkaniowe</c:v>
                </c:pt>
                <c:pt idx="6">
                  <c:v>tereny rekreacyjne</c:v>
                </c:pt>
                <c:pt idx="7">
                  <c:v>tereny przemysłowe</c:v>
                </c:pt>
                <c:pt idx="8">
                  <c:v>grunty pod wodami </c:v>
                </c:pt>
              </c:strCache>
            </c:strRef>
          </c:cat>
          <c:val>
            <c:numRef>
              <c:f>Arkusz1!$H$22:$H$30</c:f>
              <c:numCache>
                <c:formatCode>General</c:formatCode>
                <c:ptCount val="9"/>
                <c:pt idx="0">
                  <c:v>323.1148</c:v>
                </c:pt>
                <c:pt idx="1">
                  <c:v>188.9948</c:v>
                </c:pt>
                <c:pt idx="2">
                  <c:v>21.684999999999999</c:v>
                </c:pt>
                <c:pt idx="3">
                  <c:v>23.596499999999999</c:v>
                </c:pt>
                <c:pt idx="4" formatCode="0.0000">
                  <c:v>0.55000000000000004</c:v>
                </c:pt>
                <c:pt idx="5">
                  <c:v>62.793100000000003</c:v>
                </c:pt>
                <c:pt idx="6">
                  <c:v>8.1138999999999992</c:v>
                </c:pt>
                <c:pt idx="7">
                  <c:v>0.13339999999999999</c:v>
                </c:pt>
                <c:pt idx="8">
                  <c:v>2.4119000000000002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29-44EE-A2F9-09AC43B080E3}"/>
            </c:ext>
          </c:extLst>
        </c:ser>
        <c:ser>
          <c:idx val="1"/>
          <c:order val="1"/>
          <c:tx>
            <c:strRef>
              <c:f>Arkusz1!$I$21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Arkusz1!$G$22:$G$30</c:f>
              <c:strCache>
                <c:ptCount val="9"/>
                <c:pt idx="0">
                  <c:v>drogi</c:v>
                </c:pt>
                <c:pt idx="1">
                  <c:v>grunty rolne</c:v>
                </c:pt>
                <c:pt idx="2">
                  <c:v>inne</c:v>
                </c:pt>
                <c:pt idx="3">
                  <c:v>tereny leśne</c:v>
                </c:pt>
                <c:pt idx="4">
                  <c:v>nieużytki</c:v>
                </c:pt>
                <c:pt idx="5">
                  <c:v>tereny mieszkaniowe</c:v>
                </c:pt>
                <c:pt idx="6">
                  <c:v>tereny rekreacyjne</c:v>
                </c:pt>
                <c:pt idx="7">
                  <c:v>tereny przemysłowe</c:v>
                </c:pt>
                <c:pt idx="8">
                  <c:v>grunty pod wodami </c:v>
                </c:pt>
              </c:strCache>
            </c:strRef>
          </c:cat>
          <c:val>
            <c:numRef>
              <c:f>Arkusz1!$I$22:$I$30</c:f>
              <c:numCache>
                <c:formatCode>0.0000</c:formatCode>
                <c:ptCount val="9"/>
                <c:pt idx="0">
                  <c:v>323.68400000000003</c:v>
                </c:pt>
                <c:pt idx="1">
                  <c:v>188.96260000000001</c:v>
                </c:pt>
                <c:pt idx="2">
                  <c:v>21.684999999999999</c:v>
                </c:pt>
                <c:pt idx="3">
                  <c:v>23.600899999999999</c:v>
                </c:pt>
                <c:pt idx="4">
                  <c:v>0.55000000000000004</c:v>
                </c:pt>
                <c:pt idx="5">
                  <c:v>62.633800000000001</c:v>
                </c:pt>
                <c:pt idx="6">
                  <c:v>8.0936000000000003</c:v>
                </c:pt>
                <c:pt idx="7">
                  <c:v>0.13339999999999999</c:v>
                </c:pt>
                <c:pt idx="8">
                  <c:v>2.4119000000000002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29-44EE-A2F9-09AC43B080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3684352"/>
        <c:axId val="115484928"/>
      </c:barChart>
      <c:catAx>
        <c:axId val="10368435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pl-PL"/>
          </a:p>
        </c:txPr>
        <c:crossAx val="115484928"/>
        <c:crosses val="autoZero"/>
        <c:auto val="1"/>
        <c:lblAlgn val="ctr"/>
        <c:lblOffset val="100"/>
        <c:noMultiLvlLbl val="0"/>
      </c:catAx>
      <c:valAx>
        <c:axId val="115484928"/>
        <c:scaling>
          <c:orientation val="minMax"/>
          <c:max val="330"/>
          <c:min val="0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103684352"/>
        <c:crosses val="autoZero"/>
        <c:crossBetween val="between"/>
        <c:majorUnit val="20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D8C6C-7A28-4686-AE2A-DF0B8BC65621}" type="datetimeFigureOut">
              <a:rPr lang="pl-PL" smtClean="0"/>
              <a:pPr/>
              <a:t>2024-06-20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AB593-31EE-4376-BCEA-8025C8C3BD9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157F21-F0E6-4A36-92CC-D6D1A176DB05}" type="datetimeFigureOut">
              <a:rPr lang="pl-PL" smtClean="0"/>
              <a:pPr/>
              <a:t>2024-06-20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CB7BA8-CAEA-4B08-899D-6726396B7773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Zasób gruntów komunalnych Gminy Międzychód tworzą grunty własne </a:t>
            </a:r>
            <a:r>
              <a:rPr lang="pl-P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gminy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oraz grunty Skarbu Państwa będące przedmiotem użytkowania wieczystego przez gminę o powierzchni 631,7552 ha i wartości księgowej 71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443 297,06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zł. W porównaniu z rokiem 2022 nastąpiła zmiana, gdyż zasób gruntów zwiększył się o powierzchnię 0,3618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 i o wartość księgową równą</a:t>
            </a:r>
            <a:r>
              <a:rPr lang="pl-PL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538</a:t>
            </a:r>
            <a:r>
              <a:rPr lang="pl-PL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738,82</a:t>
            </a:r>
            <a:r>
              <a:rPr lang="pl-PL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zł.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B7BA8-CAEA-4B08-899D-6726396B7773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/>
              <a:t>Kliknij, aby edytować styl wzorca podtytułu</a:t>
            </a:r>
            <a:endParaRPr kumimoji="0" lang="en-US"/>
          </a:p>
        </p:txBody>
      </p: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ABFB-C246-4091-8EEB-C571E195EFF0}" type="datetimeFigureOut">
              <a:rPr lang="pl-PL" smtClean="0"/>
              <a:pPr/>
              <a:t>2024-06-20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351C-F337-4D7D-8D6D-ECA9F1F89E3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ABFB-C246-4091-8EEB-C571E195EFF0}" type="datetimeFigureOut">
              <a:rPr lang="pl-PL" smtClean="0"/>
              <a:pPr/>
              <a:t>2024-06-20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351C-F337-4D7D-8D6D-ECA9F1F89E3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ABFB-C246-4091-8EEB-C571E195EFF0}" type="datetimeFigureOut">
              <a:rPr lang="pl-PL" smtClean="0"/>
              <a:pPr/>
              <a:t>2024-06-20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351C-F337-4D7D-8D6D-ECA9F1F89E3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ABFB-C246-4091-8EEB-C571E195EFF0}" type="datetimeFigureOut">
              <a:rPr lang="pl-PL" smtClean="0"/>
              <a:pPr/>
              <a:t>2024-06-20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351C-F337-4D7D-8D6D-ECA9F1F89E3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ABFB-C246-4091-8EEB-C571E195EFF0}" type="datetimeFigureOut">
              <a:rPr lang="pl-PL" smtClean="0"/>
              <a:pPr/>
              <a:t>2024-06-20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351C-F337-4D7D-8D6D-ECA9F1F89E3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ABFB-C246-4091-8EEB-C571E195EFF0}" type="datetimeFigureOut">
              <a:rPr lang="pl-PL" smtClean="0"/>
              <a:pPr/>
              <a:t>2024-06-20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351C-F337-4D7D-8D6D-ECA9F1F89E3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ABFB-C246-4091-8EEB-C571E195EFF0}" type="datetimeFigureOut">
              <a:rPr lang="pl-PL" smtClean="0"/>
              <a:pPr/>
              <a:t>2024-06-20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351C-F337-4D7D-8D6D-ECA9F1F89E3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ABFB-C246-4091-8EEB-C571E195EFF0}" type="datetimeFigureOut">
              <a:rPr lang="pl-PL" smtClean="0"/>
              <a:pPr/>
              <a:t>2024-06-20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351C-F337-4D7D-8D6D-ECA9F1F89E3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ABFB-C246-4091-8EEB-C571E195EFF0}" type="datetimeFigureOut">
              <a:rPr lang="pl-PL" smtClean="0"/>
              <a:pPr/>
              <a:t>2024-06-20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351C-F337-4D7D-8D6D-ECA9F1F89E3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ABFB-C246-4091-8EEB-C571E195EFF0}" type="datetimeFigureOut">
              <a:rPr lang="pl-PL" smtClean="0"/>
              <a:pPr/>
              <a:t>2024-06-20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351C-F337-4D7D-8D6D-ECA9F1F89E3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ze ściętym i zaokrąglonym rogi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ójkąt prostokątny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ABFB-C246-4091-8EEB-C571E195EFF0}" type="datetimeFigureOut">
              <a:rPr lang="pl-PL" smtClean="0"/>
              <a:pPr/>
              <a:t>2024-06-20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102351C-F337-4D7D-8D6D-ECA9F1F89E34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/>
              <a:t>Kliknij ikonę, aby dodać obraz</a:t>
            </a:r>
            <a:endParaRPr kumimoji="0" lang="en-US" dirty="0"/>
          </a:p>
        </p:txBody>
      </p:sp>
      <p:sp>
        <p:nvSpPr>
          <p:cNvPr id="10" name="Dowolny kształt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Dowolny kształt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/>
              <a:t>Kliknij, aby edytować style wzorca tekstu</a:t>
            </a:r>
          </a:p>
          <a:p>
            <a:pPr lvl="1" eaLnBrk="1" latinLnBrk="0" hangingPunct="1"/>
            <a:r>
              <a:rPr kumimoji="0" lang="pl-PL"/>
              <a:t>Drugi poziom</a:t>
            </a:r>
          </a:p>
          <a:p>
            <a:pPr lvl="2" eaLnBrk="1" latinLnBrk="0" hangingPunct="1"/>
            <a:r>
              <a:rPr kumimoji="0" lang="pl-PL"/>
              <a:t>Trzeci poziom</a:t>
            </a:r>
          </a:p>
          <a:p>
            <a:pPr lvl="3" eaLnBrk="1" latinLnBrk="0" hangingPunct="1"/>
            <a:r>
              <a:rPr kumimoji="0" lang="pl-PL"/>
              <a:t>Czwarty poziom</a:t>
            </a:r>
          </a:p>
          <a:p>
            <a:pPr lvl="4" eaLnBrk="1" latinLnBrk="0" hangingPunct="1"/>
            <a:r>
              <a:rPr kumimoji="0" lang="pl-PL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82ABFB-C246-4091-8EEB-C571E195EFF0}" type="datetimeFigureOut">
              <a:rPr lang="pl-PL" smtClean="0"/>
              <a:pPr/>
              <a:t>2024-06-20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02351C-F337-4D7D-8D6D-ECA9F1F89E34}" type="slidenum">
              <a:rPr lang="pl-PL" smtClean="0"/>
              <a:pPr/>
              <a:t>‹#›</a:t>
            </a:fld>
            <a:endParaRPr lang="pl-PL"/>
          </a:p>
        </p:txBody>
      </p:sp>
      <p:grpSp>
        <p:nvGrpSpPr>
          <p:cNvPr id="2" name="Grup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Dowolny kształt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Dowolny kształt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pl/url?sa=i&amp;rct=j&amp;q=&amp;esrc=s&amp;source=images&amp;cd=&amp;cad=rja&amp;uact=8&amp;ved=0ahUKEwi3_JqEva3RAhVM2BoKHbtXAbQQjRwIBw&amp;url=http://www.tatianasokolowska.pl/x-sesja-sejmiku-tym-razem-w-miedzychodzie/&amp;bvm=bv.142059868,d.d2s&amp;psig=AFQjCNFRZ-a2CRRqIeCX0wUuDdIO_arL9A&amp;ust=1483790630915523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google.pl/url?sa=i&amp;rct=j&amp;q=&amp;esrc=s&amp;source=images&amp;cd=&amp;cad=rja&amp;uact=8&amp;ved=0ahUKEwi3_JqEva3RAhVM2BoKHbtXAbQQjRwIBw&amp;url=http://www.tatianasokolowska.pl/x-sesja-sejmiku-tym-razem-w-miedzychodzie/&amp;bvm=bv.142059868,d.d2s&amp;psig=AFQjCNFRZ-a2CRRqIeCX0wUuDdIO_arL9A&amp;ust=148379063091552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hyperlink" Target="https://www.google.pl/url?sa=i&amp;rct=j&amp;q=&amp;esrc=s&amp;source=images&amp;cd=&amp;cad=rja&amp;uact=8&amp;ved=0ahUKEwi3_JqEva3RAhVM2BoKHbtXAbQQjRwIBw&amp;url=http://www.tatianasokolowska.pl/x-sesja-sejmiku-tym-razem-w-miedzychodzie/&amp;bvm=bv.142059868,d.d2s&amp;psig=AFQjCNFRZ-a2CRRqIeCX0wUuDdIO_arL9A&amp;ust=148379063091552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pl/url?sa=i&amp;rct=j&amp;q=&amp;esrc=s&amp;source=images&amp;cd=&amp;cad=rja&amp;uact=8&amp;ved=0ahUKEwi3_JqEva3RAhVM2BoKHbtXAbQQjRwIBw&amp;url=http://www.tatianasokolowska.pl/x-sesja-sejmiku-tym-razem-w-miedzychodzie/&amp;bvm=bv.142059868,d.d2s&amp;psig=AFQjCNFRZ-a2CRRqIeCX0wUuDdIO_arL9A&amp;ust=1483790630915523" TargetMode="Externa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pl/url?sa=i&amp;rct=j&amp;q=&amp;esrc=s&amp;source=images&amp;cd=&amp;cad=rja&amp;uact=8&amp;ved=0ahUKEwi3_JqEva3RAhVM2BoKHbtXAbQQjRwIBw&amp;url=http://www.tatianasokolowska.pl/x-sesja-sejmiku-tym-razem-w-miedzychodzie/&amp;bvm=bv.142059868,d.d2s&amp;psig=AFQjCNFRZ-a2CRRqIeCX0wUuDdIO_arL9A&amp;ust=1483790630915523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ogle.pl/url?sa=i&amp;rct=j&amp;q=&amp;esrc=s&amp;source=images&amp;cd=&amp;cad=rja&amp;uact=8&amp;ved=0ahUKEwi3_JqEva3RAhVM2BoKHbtXAbQQjRwIBw&amp;url=http://www.tatianasokolowska.pl/x-sesja-sejmiku-tym-razem-w-miedzychodzie/&amp;bvm=bv.142059868,d.d2s&amp;psig=AFQjCNFRZ-a2CRRqIeCX0wUuDdIO_arL9A&amp;ust=148379063091552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/>
          </a:p>
          <a:p>
            <a:pPr algn="ctr">
              <a:buNone/>
            </a:pPr>
            <a:r>
              <a:rPr lang="pl-PL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Informacja o stanie gruntów </a:t>
            </a:r>
          </a:p>
          <a:p>
            <a:pPr algn="ctr">
              <a:buNone/>
            </a:pPr>
            <a:r>
              <a:rPr lang="pl-PL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Gminy Międzychód</a:t>
            </a:r>
            <a:br>
              <a:rPr lang="pl-PL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dzień 31 grudnia 2023 r. </a:t>
            </a:r>
            <a:br>
              <a:rPr lang="pl-PL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l-PL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pl-P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pl-PL" sz="2000" b="1" i="1" dirty="0"/>
          </a:p>
          <a:p>
            <a:pPr algn="ctr">
              <a:buNone/>
            </a:pPr>
            <a:r>
              <a:rPr lang="pl-PL" sz="2000" b="1" i="1" dirty="0"/>
              <a:t>Międzychód – </a:t>
            </a:r>
            <a:r>
              <a:rPr lang="pl-PL" sz="2000" b="1" i="1" dirty="0">
                <a:solidFill>
                  <a:srgbClr val="FF0000"/>
                </a:solidFill>
              </a:rPr>
              <a:t>27 czerwca </a:t>
            </a:r>
            <a:r>
              <a:rPr lang="pl-PL" sz="2000" b="1" i="1" dirty="0"/>
              <a:t>2024 r.</a:t>
            </a:r>
          </a:p>
        </p:txBody>
      </p:sp>
      <p:pic>
        <p:nvPicPr>
          <p:cNvPr id="15364" name="Picture 4" descr="http://miedzychod.pl/files/image/herb-pomniejsz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428604"/>
            <a:ext cx="1714512" cy="208783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data:image/jpeg;base64,/9j/4AAQSkZJRgABAQEBLAEsAAD/4T34RXhpZgAATU0AKgAAAAgADgEOAAIAAAAgAAAIwgEPAAIAAAAGAAAI4gEQAAIAAAAQAAAI6AESAAMAAAABAAEAAAExAAIAAAAgAAAI+AEyAAIAAAAUAAAJGAITAAMAAAABAAIAIIdpAAQAAAABAAAJLIglAAQAAAABAAA8dIgwAAMAAAABAAEAB5ybAAEAAABAAAA9cJyfAAEAAABAAAA9sOocAAcAAAgMAAAAtuodAAkAAAAB///9+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gICAgICAgICAgICAgICAgICAgICAgICAgICAgICAATklLT04AQ09PTFBJWCBBVzExMCAgAENPT0xQSVggQVcxMTBWMS4wICAgICAgICAgICAgICAAMDAwMDowMDowMCAwMDowMDowMAAAJIKaAAUAAAABAAAS7oKdAAUAAAABAAAS9ogiAAMAAAABAAIAAIgnAAMAAAABAZAAAJAAAAcAAAAEMDIzMJADAAIAAAAUAAAS/pAEAAIAAAAUAAATEpEBAAcAAAAEAQIDAJECAAUAAAABAAATJpIEAAUAAAABAAATLpIFAAUAAAABAAATNpIHAAMAAAABAAUAAJIIAAMAAAABAAAAAJIJAAMAAAABABAAAJIKAAUAAAABAAATPpJ8AAcAACimAAATRpKGAAcAAACAAAA77KAAAAcAAAAEMDEwMKABAAMAAAABAAEAAKACAAMAAAABEgAC2KADAAMAAAABDYAABKMAAAcAAAABA4AAAKMBAAcAAAABAQAEAKQBAAMAAAABAAAAAKQCAAMAAAABAAAEb6QDAAMAAAABAAAAAKQEAAUAAAABAAA8bKQFAAMAAAABABwAAKQGAAMAAAABAAMAAKQHAAMAAAABAAIABaQIAAMAAAABAAAAAKQJAAMAAAABAAAAAKQKAAMAAAABAAAAAKQMAAMAAAABAAP//+ocAAcAAAgMAAAK4uodAAkAAAABAAAQY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oAAACWAAAAJwAAAAowMDAwOjAwOjAwIDAwOjAwOjAwADAwMDA6MDA6MDAgMDA6MDA6MDAAAAAAAgAAAAEAAAAAAAAACgAAACcAAAAKAAAAMgAAAApOaWtvbgACAAAASUkqAAgAAAApAAEABwAEAAAAAAIAAAIAAwACAAAAAAAAAAMAAgAHAAAA+gEAAAQAAgAHAAAAAgIAAAUAAgANAAAACgIAAAYAAgAHAAAAGAIAAAcAAgAHAAAAIAIAAAgAAgAIAAAAKAIAAAoABQABAAAAMAIAAAsACAABAAAAAAAAAA8AAgAHAAAAOAIAABAABwDWIgAAQAIAABEABAABAAAAMigAABoABwAoAAAAFiUAACYAAwASAAAAPiUAACcABwAOAAAAYiUAACwABwDOAAAAcCUAAC0AAwACAAAAAAEFAC4AAwABAAAAAQAAAC8AAwABAAAAAAAAADAAAwABAAAAAAAAADUABwAIAAAAPiYAADYABwAGAAAARiYAADkABwBPAAAATCYAADoABwAHAAAAnCYAAIAAAgAOAAAApCYAAIUABQABAAAAsiYAAIYABQABAAAAuiYAAIgABwAEAAAAAAAAAI8AAgAQAAAAwiYAAJEABwAQAQAA0iYAAJQACAABAAAAAAAAAJUAAgAFAAAA4icAAJsAAQACAAAAAAAAAJwAAgAUAAAA6CcAAJ0AAwABAAAAAAAAAJ4AAwAKAAAA/CcAAKwAAgALAAAAECgAALIAAgAJAAAAHCgAALUAAwABAAAAARAAAMMABwAMAAAAJigAAAAAAABDT0xPUiAAAE5PUk1BTAAAQVVUTyAgICAgICAgAABBVVRPICAAAEFGLVMgIAAAICAgICAgIABaHgAA6AMAAEFVVE8gIAAABQIAAAAAAAAAAP8AAAAAMS4wMAAAAAAAACNiNiMcgECDREpIhgBKTEEAAAAAEUAwADABAAEAKAAUAAAWRQAPAA8ANgAUCA4WRQAAAAAAAAIAADAANgYyENESEA2NA6QAAAAAAAAHgA8PARUB/wKjARcB/wKlAAD////////u7u7uMzAzMTMwNDE3NDAxMDY5ODAwNjUwMDEwMDA2NTA1NDEwMDAwMDAwMAAAAAAEIAAAAb8DZQAUABgADQAQAAoACgAYAAoAEAAUAA0ADgAQAA4HAQZ2HtiA4wPoAAYAIQQBAfIAGwAAAAAAAAAAAAAAAAAAAAAAAAAAAAAAAAAAAAAAAAAAAAAAAAAAAAAAAAAAAAAAAAAAAAAAAAAAAAAAAAAAAAAAAAgABAkEAQQJBNAXQXQXBgAFBAAA3yoECAAoAAArUAAI8YwABHjGAAEEagAAAAAAAP//AAAAAAABBGoBtwcBAZgnKCtbKtMilAABPiAeACzBKxYAAAAAUgABIQBThSwE1iO+ACgAKAAoSAAAACrTAAAnPwAgEAAAAQRqAAAAVAAAAAAXUXUXAQRiAAQBA+gAAAAAAA0ADAEBCAAZAEErgAAEQAAxAwoD7RRyBB8EAAQfA+0EDAQfBAAAEgBBhqAEAAQAEU6GAP///wD///////8A//////8CfwSPBkYEpAJzAdAAAAAAAAAAAAAAAAAAAAAAAAAAAAAAAAAAAAAAAAAAAAAAAAAAAAAAAAAAAAAAAAAAAAAAAAAAAAAAAAAAAAAABd0GOAZMBfMFhgS/A/cDQwJ/BI8GRgSkAnMB0AAAAAAJ3RJeFxYPxAfDBS4AAAAABd0GOAZMBfMFhgS/A/cDQxVJFzkYSxeoFgUTFxAGDPkADQFAAZUB6QGbATsBJAAAAAABegImAr4CHAFrAUMAAAAAAckDSwTEA6cB8gFyAAAAAAG2AkQCggH9AYEBXgAAAAABUQG5AhMBsQFGATAAAAAAAXgCkgOxAvYBrAFCAAAAAAE0AWABfgFbATEBIwAAAAABggHkAgQBogFQATsAAAAAAhYDagSDA24CCwGqAAAAAAIWA9YFsgSLAm8BvQAAAAACYgObBCAC8AHyAZ0AAAAAAxcEnAS0AxsB/AGyAAAAAAWFChAMrQjCBHUDJwAAAAAAAAAAAAAAAAAAAc8B0QHcAckBuQGYAXkBWf//AAAAEAAAAAAAAAAAAAAAAAAAAAAAABcRcRcAOWRkZABSAAGgAaEBQAJMAWkCNwMGAwD//////////wFeATIBXAEoAAAAAAAAAAABoAGhAJwEAAAAAAAAzQB7AJsAmwAAAAAABQUeAVwBNAFRATeTIAQeAAAAACo3/RVFRUVFAWYDiAOwAWYCAAFpAjcB/wEDQEYAAQNSAAoAGwAKABsACgAbAAIAAAAJAAAAAAAAAAAAAAAAAAClpaWlAAAAAAAAAAAAAAAAAAAAAAAAAAAAAAAAAAAAAAAAAAAAAAAA+vr6+gMAAIAAAAABAAQCwA/FDOEPug1iD+cMnw/+DsYP5Q7cABoAAAAAEjYAAAAAAAkWOLYAAAAAAAAAAAAAAAAAAAAAAAAAAAAAAAAAAAAYgYgYAAAAAAAAAAAAAAAAAAAAAAAAAAAAAAAAgAAAAAAAAAAAAAAABgIAAAAAAAAAAAAAAAAAAAAAAAAAAAAAAAAAAAAAAAAAAQRqAAQAAAAAAAAAAAAADI0MjQybDPYMuwAAAAAAAAAAAAAAAAAAAAAAAAAAAAAAAAAAAAAAAAAAAAAAAAAAAAAAAAAAAAAAAAAAAAAAAAAAAAAAAAAAAAAAAAAAAAAAAAAAAAAAAAAAAAAAAAAAAAAAAAAAAAAAAAAAAAAAABhxhxgAEgCAAAAAAAAAAHYAAAeOBAMAAAAAAAAAAAQDAAAEAQQfA+0AAAAAAAAAAAAAAAAAABRyAAABPgAAAAAAAAAAAAAAAAAAAAAAAAAAAAAAAAAAAAAAAAAAAAAAAAAAAAAAAAAAAAAAAAAAAAAAAAAAAAAAAAAwAAkAcwAAAAAAAAAwAAEAAAAAAAAAAAAAAAAAAAAAAAAAAAAAAAAAAACGAAAAAAARALcAAQAqABoAAQAAAAAABgAAAAEB0AAAAAoAAAAqQAAAAUAAAAFAAAAGAAAAAEAAAAYAAAAAAAAAAAAAAABAAAAJQAAAAQAAAAAAAAAAQAAACQAAAAAAAAAAASkAAC2GAb4MFAAwADClAAAAAAAAAAAAAAAACAAAASAAAAFAAAAAAAAAAAAAAAAAAAAAAAAAAAAAAAAAAAAAAAAAAAAAAAAAAAAAAAAAAAAAAAADAAAAAAAAAAAAAAAAAAAAAAAAAAAN9gSnAAcEkQG9AIwBmQCAATMAXgAAAABBKwWYAAAAAAAAAAAAAAAAAAAAAAAAAAAAAAAAAAAAAAAAAAAAAAAAAAAAAAAAAAAAAAAAAAAAAAAAAAAAAAAAAEAALABIAD8AQAAsAEgAPwyADIAAAAyAAAAAAAAAAAAAAAAAAAAAAAAAAAAAAAAAAAAAAAAAAAAAAAAAAAAAAAAAAAAAAAAAAAAAAAAAAAAAAAAAAAAAAAAAAAAAAAAAAAAAAAAAAAAAAAAAAAAAAAAAAAAAAAAAAAAAAAAAAAAAAAAAAAAAAAAAAAAAAAAAAAAAAAAAAAAAAAAAAAAAAAAAAAAAAAAAAAAAAAAAAAAAAAAAAAAAAAAAAAAAAAAAAAAAAAAAAAAAAAAAAAAAAAAAAAAAAAAAAAAAAAAAAAAAAAAAGFGFGAAAAAAAAAAAAAAAAAAAAACDg4ODAAAAAAAAAAAAAAAAAAAAAAAAAAAAAAAAAAAAAAAAAAAAAAAAs7OzswAAAAAARgBYADQAQgFAAPAAAAAAAAAAAAAAAAAAAAAAAAAAAAAAAAAAAAAAAAAAAAAAAACf8EAwiAAEQAAAD88AAAABAAAAAAAAAAAAAAAAAAAAAAAAAAAAAAAAAAAAAAAAAAAAAAAAAAAAAAAAAAAAAAAAAAAAAAAAAAAAAAAAAAAAAAAAAAAAAAAAAAAAAAAAAAAAAAAAAAAAAAAAAAAAAAAAAAAAAAAAAAAAAAAAAAAAAAAAAAAAAAAAAAAAAAAAAACvASOvADQAEwAAAAAD7QPtA/cD8wQBBAAECwQMBBUEFQQfBB8AAAAAAAAAAAQJBAkEBgQGBAMEAwQABAAD/QP9A/oD+gP3A/cD9AP0A/ED8QPuA+4D7gPuAAAAAAAAAAAAAAAAAAAAAAAAAAAAAAAAAAAAAAAAAAAAAAAAAAAAAAAAAAAAAAAAAAAAAAAAAAAAAAAAAAAAAAAAAAAAAAAAAAAAAAAAAAAAAAAAAAAAAAAAAAAAAAAAAAAAAAAAAAAAAAAAAAAAAAAAAAAAAAAAAAAAAAAAAAAAAAAAAAAAAAAAAAAAAAndAAASXgAAFxYAAA/EAAAHwwAABS4AAAAAAAAAAAAAFUkAABc5AAAYSwAAF6gAABYFAAATFwAAEAYAAAz5AAAKUAAAAAAAAAAAAAAAAAAAAAAAAAAAAAAAAAAAAAAAAAAAAAAAAAAAAAAAAAAAAAAAAAAAAAAAAAAAAAAAAAAAAAAAAAAAAAAAAAAAAAAAAAAAAAAAAAAAAAAAAAAAAAAAAAAAAAAAAAAAAAAAAAAAAAAAAAAAAAAAAAAAAAAAAAAAAAAAAAAAAAAAAAAAAAACfwAABI8AAAZGAAAEpAAAAnMAAAHQAAAAAAAAAAAAAAXdAAAGOAAABkwAAAXzAAAFhgAABL8AAAP3AAADQwAAAqcAAAAAAAAAAAAAAAAAAAAAAAAAAAAAAAAAAAAAAAAAAAAAAAAAAAAAAAAAAAAAAAAAAAAAAAAAAAAAAAAAAAAAAAAAAAAAAAAAAAAAAAAAAAAAAAAAAAAAAAAAAAAAAAAAAAAAAAAAAAAAAAAAAAAAAAAAAAAAAAAAAAAAAAAAAAAAAAAAAAAAAAAAAAAAFMsAACOaAAArRAAAH08AABCtAAALVwAAAAAAAAAAAAAoYgAAK4QAAC0+AAAsNgAAKaAAACTdAAAfugAAGnQAABWgAAAAAAAAAAAAAAAAAAAAAAAAAAAAAAAAAAAAAAAAAAAAAAAAAAAAAAAAAAAAAAAAAAAAAAAAAAAAAAAAAAAAAAAAAAAAAAAAAAAAAAAAAAAAAAAAAAAAAAAAAAAAAAAAAAAAAAAAAAAAAAAAAAAAAAAAAAAAAAAAAAAAAAAAAAAAAAAAAAAAAAAAAAAAAASUAAAINAAACuQAAAhHAAAEcQAAAxoAAAAAAAAAAAAACkYAAArVAAAK+AAACmoAAAnEAAAIfwAABzMAAAYFAAAE5wAAAAAAAAAAAAAAAAAAAAAAAAAAAAAAAAAAAAAAAAAAAAAAAAAAAAAAAAAAAAAAAAAAAAAAAAAAAAAAAAAAAAAAAAAAAAAAAAAAAAAAAAAAAAAAAAAAAAAAAAAAAAAAAAAAAAAAAAAAAAAAAAAAAAAAAAAAAAAAAAAAAAAAAAAAAAAAAAAAAAAAAAAAAAABoQAAAjUAAAKvAAACPQAAAZIAAAFkAAAAAAAAAAAAAAKQAAAClAAAAqcAAAKGAAACbAAAAjsAAAIFAAABzwAAAacAAAAAAAAAAAAAAAAAAAAAAAAAAAAAAAAAAAAAAAAAAAAAAAAAAAAAAAAAAAAAAAAAAAAAAAAAAAAAAAAAAAAAAAAAAAAAAAAAAAAAAAAAAAAAAAAAAAAAAAAAAAAAAAAAAAAAAAAAAAAAAAAAAAAAAAAAAAAAAAAAAAAAAAAAAAAAAAAAAAAAAAAAAAAAAUAAAAGVAAAB6QAAAZsAAAE7AAABJAAAAAAAAAAAAAABzwAAAdEAAAHcAAAByQAAAbkAAAGYAAABeQAAAVkAAAFEAAAAAAAAAAAAAAAAAAAAAAAAAAAAAAAAAAAAAAAAAAAAAAAAAAAAAAAAAAAAAAAAAAAAAAAAAAAAAAAAAAAAAAAAAAAAAAAAAAAAAAAAAAAAAAAAAAAAAAAAAAAAAAAAAAAAAAAAAAAAAAAAAAAAAAAAAAAAAAAAAAAAAAAAAAAAAAAAAAAAAAAAAAAAAAF6AAACJgAAAr4AAAIcAAABawAAAUMAAAAAAAAAAAAAAn8AAAKYAAACqgAAAogAAAJrAAACKQAAAeYAAAGsAAABgAAAAAAAAAAAAAAAAAAAAAAAAAAAAAAAAAAAAAAAAAAAAAAAAAAAAAAAAAAAAAAAAAAAAAAAAAAAAAAAAAAAAAAAAAAAAAAAAAAAAAAAAAAAAAAAAAAAAAAAAAAAAAAAAAAAAAAAAAAAAAAAAAAAAAAAAAAAAAAAAAAAAAAAAAAAAAAAAAAAAAAAAAAAAAAByQAAA0sAAATEAAADpwAAAfIAAAFyAAAAAAAAAAAAAAR9AAAEuAAABK4AAARcAAAEBgAAA2wAAALWAAACWAAAAfEAAAAAAAAAAAAAAAAAAAAAAAAAAAAAAAAAAAAAAAAAAAAAAAAAAAAAAAAAAAAAAAAAAAAAAAAAAAAAAAAAAAAAAAAAAAAAAAAAAAAAAAAAAAAAAAAAAAAAAAAAAAAAAAAAAAAAAAAAAAAAAAAAAAAAAAAAAAAAAAAAAAAAAAAAAAAAAAAAAAAAAAAAAAAAAbYAAAJEAAACggAAAf0AAAGBAAABXgAAAAAAAAAAAAACYAAAAoAAAAKeAAAClwAAAoAAAAJTAAACIQAAAesAAAG2AAAAAAAAAAAAAAAAAAAAAAAAAAAAAAAAAAAAAAAAAAAAAAAAAAAAAAAAAAAAAAAAAAAAAAAAAAAAAAAAAAAAAAAAAAAAAAAAAAAAAAAAAAAAAAAAAAAAAAAAAAAAAAAAAAAAAAAAAAAAAAAAAAAAAAAAAAAAAAAAAAAAAAAAAAAAAAAAAAAAAAAAAAAAAAFRAAABuQAAAhMAAAGxAAABRgAAATAAAAAAAAAAAAAAAgMAAAIRAAACDwAAAgAAAAHpAAABvwAAAZkAAAFxAAABVQAAAAAAAAAAAAAAAAAAAAAAAAAAAAAAAAAAAAAAAAAAAAAAAAAAAAAAAAAAAAAAAAAAAAAAAAAAAAAAAAAAAAAAAAAAAAAAAAAAAAAAAAAAAAAAAAAAAAAAAAAAAAAAAAAAAAAAAAAAAAAAAAAAAAAAAAAAAAAAAAAAAAAAAAAAAAAAAAAAAAAAAAAAAAABeAAAApIAAAOxAAAC9gAAAawAAAFCAAAAAAAAAAAAAAN6AAADpwAAA58AAANcAAADHQAAAq0AAAI9AAAB5wAAAZwAAAAAAAAAAAAAAAAAAAAAAAAAAAAAAAAAAAAAAAAAAAAAAAAAAAAAAAAAAAAAAAAAAAAAAAAAAAAAAAAAAAAAAAAAAAAAAAAAAAAAAAAAAAAAAAAAAAAAAAAAAAAAAAAAAAAAAAAAAAAAAAAAAAAAAAAAAAAAAAAAAAAAAAAAAAAAAAAAAAAAAAAAAAAAATQAAAFgAAABfgAAAVsAAAExAAABIwAAAAAAAAAAAAABbgAAAXUAAAGCAAABfwAAAXYAAAFoAAABVgAAAUUAAAE5AAAAAAAAAAAAAAAAAAAAAAAAAAAAAAAAAAAAAAAAAAAAAAAAAAAAAAAAAAAAAAAAAAAAAAAAAAAAAAAAAAAAAAAAAAAAAAAAAAAAAAAAAAAAAAAAAAAAAAAAAAAAAAAAAAAAAAAAAAAAAAAAAAAAAAAAAAAAAAAAAAAAAAAAAAAAAAAAAAAAAAAAAAAAAAGCAAAB5AAAAgQAAAGiAAABUAAAATsAAAAAAAAAAAAAAfIAAAILAAACHAAAAhgAAAIKAAAB6wAAAcsAAAGmAAABfQAAAAAAAAAAAAAAAAAAAAAAAAAAAAAAAAAAAAAAAAAAAAAAAAAAAAAAAAAAAAAAAAAAAAAAAAAAAAAAAAAAAAAAAAAAAAAAAAAAAAAAAAAAAAAAAAAAAAAAAAAAAAAAAAAAAAAAAAAAAAAAAAAAAAAAAAAAAAAAAAAAAAAAAAAAAAAAAAAAAAAAAAAAAAACFgAAA2oAAASDAAADbgAAAgsAAAGqAAAAAAAAAAAAAAROAAAEgAAABIYAAARMAAAD9wAAA24AAALvAAACewAAAiYAAAAAAAAAAAAAAAAAAAAAAAAAAAAAAAAAAAAAAAAAAAAAAAAAAAAAAAAAAAAAAAAAAAAAAAAAAAAAAAAAAAAAAAAAAAAAAAAAAAAAAAAAAAAAAAAAAAAAAAAAAAAAAAAAAAAAAAAAAAAAAAAAAAAAAAAAAAAAAAAAAAAAAAAAAAAAAAAAAAAAAAAAAAAAAhYAAAPWAAAFsgAABIsAAAJvAAABvQAAAAAAAAAAAAAFbQAABaEAAAWeAAAFMAAABL8AAAQKAAADWwAAAsEAAAJMAAAAAAAAAAAAAAAAAAAAAAAAAAAAAAAAAAAAAAAAAAAAAAAAAAAAAAAAAAAAAAAAAAAAAAAAAAAAAAAAAAAAAAAAAAAAAAAAAAAAAAAAAAAAAAAAAAAAAAAAAAAAAAAAAAAAAAAAAAAAAAAAAAAAAAAAAAAAAAAAAAAAAAAAAAAAAAAAAAAAAAAAAAAAAAJiAAADmwAABCAAAALwAAAB8gAAAZ0AAAAAAAAAAAAAA5kAAAP0AAAENQAABD0AAAQYAAADywAAA2UAAAL2AAAChwAAAAAAAAAAAAAAAAAAAAAAAAAAAAAAAAAAAAAAAAAAAAAAAAAAAAAAAAAAAAAAAAAAAAAAAAAAAAAAAAAAAAAAAAAAAAAAAAAAAAAAAAAAAAAAAAAAAAAAAAAAAAAAAAAAAAAAAAAAAAAAAAAAAAAAAAAAAAAAAAAAAAAAAAAAAAAAAAAAAAAAAAAAAAADFwAABJwAAAS0AAADGwAAAfwAAAGyAAAAAAAAAAAAAARIAAAExgAABSEAAAU5AAAFCAAABJsAAAQjAAADjgAAAv0AAAAAAAAAAAAAAAAAAAAAAAAAAAAAAAAAAAAAAAAAAAAAAAAAAAAAAAAAAAAAAAAAAAAAAAAAAAAAAAAAAAAAAAAAAAAAAAAAAAAAAAAAAAAAAAAAAAAAAAAAAAAAAAAAAAAAAAAAAAAAAAAAAAAAAAAAAAAAAAAAAAAAAAAAAAAAAAAAAAAAAAAAAAAABYUAAAoQAAAMrQAACMIAAAR1AAADJwAAAAAAAAAAAAALlAAADJ0AAA0jAAAMvQAAC+kAAAplAAAIygAABy4AAAXF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eEeIR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rtqu2po5vxtcXTxXSIlrAEL0RKVCET/lOjgzTSv/KSAh6xf9Me8wxSpwPaJLLoUkR1c+LzxnQDo9STdUJmgjsTtuLCki6CznMHd6gD9BP41AckEPOpw75DYQNy8uxyf7MawnvSH3MylfHC6wEW4fChn9NMVA41iEPFA9aTlZM4c1+Df4R/lSZxmYIfYfSBSDDYYfTyI1OidSe3IhUjtFPVE6ZJcYgClaJbA0yh1vFWwNkB3eDkQadC50SN5D4VqnbACMNhrnIdkjPSOPFeISXyhYIWUb6x43OZZBL0SyQR2XpZ1mG5IjbCnrIEQYoB+GJ9AhlyRwHjBEflufSVdPkYX2bwYywSvdDl4SIBimKcMwcE61GlATlj3TWwZJmU1dXIZFTxlZEF0UWx6zKjI1CojaBwMLSQyGPSNbdlbhRLoXJ09IDbgRfCNoTk9fwXXoNK8PMwjbK+oveDUWJB03BihuPKoMchAcGzAqmDs1QUwNeyPuCzYZsyIDIiAhxEEaPzYp/SzyMMM09g9ND6wOvw50JoYNvBLsDK8YQh30SzBZak1oMjowuxwqCgMH0Qg0DSIsExFxGnQnuUBwVj9jPVgOTFU2Ezj4MagkeBY/D5UOQBt/NBRC9Vb4Y5xhZV3HWN1GSDePPwQ/rDrAPDdFMGL2Z7tt03clbw5hBFo7WaFQ2jH6q9qr2qG0382lpcOqm6CjpXuIkZKhj5OSoafJqp6goaCrn4mOypmVi6GhoJedm6Gdl5eLloO1lY6WeIBooZ+1o52amZ+JfrGkh1xrh72toZa1rqevloWHfYNcb3itlX1bv7+yp4iWg4eHg29vqZ+BfsvJoaSBeH10hY6PdLSkf4vAyKqqalGWmLCpkYGzoWl0rbStqqiZdmE7xKGWtKFWW614qrCnhWNbX4TEsZuVjU6jiJOJkYV0aohamp6Eh25Ok6ShgE6UlZSQblZbdltqT6uyqYBVc5WXgF0/PKSPfWursrexjZefm4lpZXm3saidqLK2tqChoJu5uK6jtru/vZuus7NwZW+cAAAAAAAEOM5WRNTSbTVZCm01SQ4ABLz/bTVdEm01aRxtNWUXbTVNEW01QRRtNUEPbTU9Dm01TRBtNVkRAAAAAD5FIO5tZU0CbTVVDm01SQttNU0HAAR89m01cR5tNWUZbTVpGW01ZRdtNUkWbTVdDW01URFtNXETAAStBQAESPVtlUT/beVc+m01QQgABJzzVkUQ5hFVETgRdUk5bTVxHG01dRptNWkYbTVREm01XRhtNVUWbTVJEm01WR9tNVEUbTVNDm01TRUABGDrbkUc8wAE3TgABR0NAAS1JwAEyaUABQVcAATtF201bRVtNWEbbTVhF201SRhtNXESbTVdHxEFCTVtNT0ebXVJAbU1gQUABOleAAUY+gAFBPIABGX/AAQA6wAE/UkRJS02bTVpHW01ZRltNVUXbTVlHwAFbS4ABPD3AARp/wAFFSYQVV0vAASpnW3FWPwABPD7AARF7wAFJQsABH3BAATVjRKFFUIS1TlFbTVRIgAFcSMABXEqAASZigAEkewABDUpAASF3wAEWckABFm8AATBrgAERfoABLGcAARx2gAEzU0ABSkubTVFHhHVMTwABXEsAAVxLAAElfUABImVAAStJgAEjc0ABFnMAAS1igAEzZ4ABE3nAAR16QAETfEABQUqbVVRAwAFNRltNWEPAAVtLAAFdShtZTUCAAUdFQAE0TsABHHHAARZwQAEXboABMFGAAT5IAAEga4ABHFyAAUZIW1lUQJtNTkHbTVhCW01RRxtNWUYteVw+gAFJRJtNTkSAAS5EwAFAUsABRUsVkUM6wAFFQBWRMziAAShUAAFIS9tdU0BbkUk8m01VQcABOkHbXVBAe01RQduRSTzAAUJEW01PQRuRSjwbkUs9D5FJN8ABQzv7kVE8T5FFO8ABO1FAAT9SD5FHPAABRUDbTUxCm2VLP9thV0AbVVdA21lTQJthUUAbkU88G4VRPe+RRjvbkVQ7AAE/PcABTEaAASR3wAEqaQABRj5bTVRHm01RRdtNV0XbkVI8231RPluBUz4vkUs27WVeP8ABRD9AAUY+G5FLO7t1Sj7AAUY+AAFJR4ABQUHbZU8/201TRFtNVEObTU9CG5FKPRtNUEJbTVVCoy2EOvWRRDo7TVhCQAFAPBWRQThbkVc9W3VPPtWRSDpbeU4+m1VOQNtNUEJbTVVD21lPQI+RSjobfU4+W01UQRtNVUKbkUs8G2FUQBuRTDvbkUw7j5FHO5uRUT0bZU0/22lOP5tVTkDbVVFA201OQptpTD+AAAAAD5FJO9thTUAbTVZCW3lUPptpUT+bYVBAG2VLP9ttUD9bfU4+W2lQP5tdSkBbXU5AW3FRPxtlUj/AAAAAAAgICAgICAgICAgICAgICAgICAgACAgICAgICAgICAgICAgICAgICAAAQEAAAAAAAAAAAAAAAAAAAAAAAAAAAAAAAAAAAAAAAAAAAAAAAFAAfAAAAAAAAAAAAAwMTAyDABAAfAAAAAAAAAAAAAAAAAAAAAAAAAAAAAAAAAAAAAAAAAAAAAAAAAAAAAAAAAAAAAAAAAAAAAAAAAAAAAAAAAAAAAAAAAAAAAAAAAAAAAAAAAAAAAAAAAAAAAAAAAAAAAAAAAAAAAAAAAAAAAAAAAAAAAAAAAAAAAAAAAAAAAAAAAAAAAAAAAAAAAAAAAAAAAAAAAAAAAAAAAAAAAAAAAAAAAAAAAAAAAAAAAAAAAAAAAAAAAAAAAAAAAAAAAAAAAAAAAAAAAAADAxMDEwAAAAAAAAAAAAMDEwMAAAAAAAAAAAAAAAAAAAAAAAAAAAAAAAAAAAAAAAAAAAAAAAAAAAAAAAAAAAAAAAAAAAAAAAAAAAAAAAAAAAAAAAAAAAAAAAAAAAAAAwMTAwAAAAAE5PUk1BTCAgICAgICAAAAAAAAAAAABkAAAAZAAAAFNDRU5FIEFVVE8gICAgIAABEQBEVFZSAAAAAAAAAAAAAERDAQLDAGcAZAAA+ALsJwQCAPv6+frv9f399PP3/P/0/ez0+vny+v8AIq4AAgAAEAD5AuwnAwIA+/r3++/0/v308/f8APT97PX6+fL6/wArrgACAAAQAPgD6ycDAwD7+vj77/T+/fPz9/wA9f3r9fr48fr/ACWuAAIAABAA+ATrJwQEAPv6+Pvw9v398vP3/AD2/Ov0+vfw+v8AI64AAgAAEAD5BOwnBAQA/Pr5+u/2/f3y9PX9APb97PX69/D6/gAfrgACAAASAAYIAAoAAACWAAAABwgAJwAAAAoAAAAIAgCYAQAAAAAAAAAAAAAAAAAAAAAAAAAAAAAAAAAAAE9GRiAAAEhBTkQtSEVMRCAgICAgICAgICAAAAAAAAAAAAAAAAAAAAAAAAAAAABWUi1PTiAgICAgAABOT1JNQUwgIAAAMDEwMNkD6QAAAAAABwADAQMAAQAAAAYAAAAaAQUAAQAAAIwoAAAbAQUAAQAAAJQoAAAoAQMAAQAAAAIAAAABAgQAAQAAAPlUAAACAgQAAQAAAIaCAAATAgMAAQAAAAIAAAAAAAAALAEAAAEAAAAsAQAAAQAAAAAAAAAAAAAAICAgICAgICAgICAgICAgICAgICAgICAgICAgICAgICAgICAgICAgICAgICAgICAgICAgICAgICAgICAgICAgICAgICAgICAgICAgICAgICAgICAgICAgICAgICAgICAgICAgICAgICAgICAgICAgICAgICAgICAAAAAAAAAAAGQADQAAAAcAAAAEAgMAAAABAAIAAAABAAAHAAACAAUAAAADAAA9FgADAAIAAAABAAALAAAEAAUAAAADAAA9LgAFAAEAAAABAAAAAAAGAAUAAAABAAA9RgAHAAUAAAADAAA9TgAIAAIAAAABAAAAAAAQAAIAAAABABxnBAARAAUAAAABAAA9ZgASAAIAAAABAAAAAAAdAAIAAAABAFdVAgAAAAAAAAAAAAAAAAAAAAAAAAAAAAAAAAAAAAAAAAAAAAAAAAAAAAAAAAAAAAAAAAAAAAAAAAAAAAAAAAAAAAAAAAAAAAAAAAAAAAAAAAAAAAAAAAAAAAAAAAAAAAAgACAAIAAgACAAIAAgACAAIAAgACAAIAAgACAAIAAgACAAIAAgACAAIAAgACAAIAAgACAAIAAgACAAIAAgAAAAIAAgACAAIAAgACAAIAAgACAAIAAgACAAIAAgACAAIAAgACAAIAAgACAAIAAgACAAIAAgACAAIAAgACAAIAAAAP/hC9NodHRwOi8vbnMuYWRvYmUuY29tL3hhcC8xLjAvADw/eHBhY2tldCBiZWdpbj0n77u/JyBpZD0nVzVNME1wQ2VoaUh6cmVTek5UY3prYzlkJz8+DQo8eDp4bXBtZXRhIHhtbG5zOng9ImFkb2JlOm5zOm1ldGEvIj48cmRmOlJERiB4bWxuczpyZGY9Imh0dHA6Ly93d3cudzMub3JnLzE5OTkvMDIvMjItcmRmLXN5bnRheC1ucyMiPjxyZGY6RGVzY3JpcHRpb24gcmRmOmFib3V0PSJ1dWlkOmZhZjViZGQ1LWJhM2QtMTFkYS1hZDMxLWQzM2Q3NTE4MmYxYiIgeG1sbnM6ZGM9Imh0dHA6Ly9wdXJsLm9yZy9kYy9lbGVtZW50cy8xLjEvIi8+PHJkZjpEZXNjcmlwdGlvbiByZGY6YWJvdXQ9InV1aWQ6ZmFmNWJkZDUtYmEzZC0xMWRhLWFkMzEtZDMzZDc1MTgyZjFiIiB4bWxuczpkYz0iaHR0cDovL3B1cmwub3JnL2RjL2VsZW1lbnRzLzEuMS8iPjxkYzp0aXRsZT48cmRmOkFsdCB4bWxuczpyZGY9Imh0dHA6Ly93d3cudzMub3JnLzE5OTkvMDIvMjItcmRmLXN5bnRheC1ucyMiPjxyZGY6bGkgeG1sOmxhbmc9IngtZGVmYXVsdCI+DQoJCQkJCTwvcmRmOmxpPjwvcmRmOkFsdD4NCgkJCTwvZGM6dGl0bGU+PGRjOmRlc2NyaXB0aW9uPjxyZGY6QWx0IHhtbG5zOnJkZj0iaHR0cDovL3d3dy53My5vcmcvMTk5OS8wMi8yMi1yZGYtc3ludGF4LW5zIyI+PHJkZjpsaSB4bWw6bGFuZz0ieC1kZWZhdWx0Ij4NCgkJCQkJPC9yZGY6bGk+PC9yZGY6QWx0Pg0KCQkJPC9kYzpkZXNjcmlwdGlvbj48L3JkZjpEZXNjcmlwdGlvbj48cmRmOkRlc2NyaXB0aW9uIHJkZjphYm91dD0idXVpZDpmYWY1YmRkNS1iYTNkLTExZGEtYWQzMS1kMzNkNzUxODJmMWIiIHhtbG5zOnhtcD0iaHR0cDovL25zLmFkb2JlLmNvbS94YXAvMS4wLyI+PHhtcDpDcmVhdG9yVG9vbD5DT09MUElYIEFXMTEwVjEuMCAgICAgICAgICAgICAgPC94bXA6Q3JlYXRvclRvb2w+PC9yZGY6RGVzY3JpcHRpb24+PC9yZGY6UkRGPjwveDp4bXBtZXRhPg0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8P3hwYWNrZXQgZW5kPSd3Jz8+/9sAQwACAQECAQECAgICAgICAgMFAwMDAwMGBAQDBQcGBwcHBgcHCAkLCQgICggHBwoNCgoLDAwMDAcJDg8NDA4LDAwM/9sAQwECAgIDAwMGAwMGDAgHCAwMDAwMDAwMDAwMDAwMDAwMDAwMDAwMDAwMDAwMDAwMDAwMDAwMDAwMDAwMDAwMDAwM/8AAEQgCIgLYAwEiAAIRAQMRAf/EAB8AAAEFAQEBAQEBAAAAAAAAAAABAgMEBQYHCAkKC//EALUQAAIBAwMCBAMFBQQEAAABfQECAwAEEQUSITFBBhNRYQcicRQygZGhCCNCscEVUtHwJDNicoIJChYXGBkaJSYnKCkqNDU2Nzg5OkNERUZHSElKU1RVVldYWVpjZGVmZ2hpanN0dXZ3eHl6g4SFhoeIiYqSk5SVlpeYmZqio6Slpqeoqaqys7S1tre4ubrCw8TFxsfIycrS09TV1tfY2drh4uPk5ebn6Onq8fLz9PX29/j5+v/EAB8BAAMBAQEBAQEBAQEAAAAAAAABAgMEBQYHCAkKC//EALURAAIBAgQEAwQHBQQEAAECdwABAgMRBAUhMQYSQVEHYXETIjKBCBRCkaGxwQkjM1LwFWJy0QoWJDThJfEXGBkaJicoKSo1Njc4OTpDREVGR0hJSlNUVVZXWFlaY2RlZmdoaWpzdHV2d3h5eoKDhIWGh4iJipKTlJWWl5iZmqKjpKWmp6ipqrKztLW2t7i5usLDxMXGx8jJytLT1NXW19jZ2uLj5OXm5+jp6vLz9PX29/j5+v/aAAwDAQACEQMRAD8A+RPE3iG58Ra3LPLIGmlY8D7q+gFSwX76TabUZkJO52zyfb6VR06OK3USOw8xjwD1WpL2/GoyGGLljwT71PMM6jwr8cdc8H6jFPp95NAyNy6OQR+Ve+eBf2/9RgtUt/EcFrrFucKTMu2TH+8Ov418tafp5s7Rt7qTuxk9aZbh9Xu2VCSsR+bBrqo4upD4WYzoQl8SPuXTfGvw8+JkiXNhfT+HNRPzK27YufYjitu61jxd4Wt1dbm08T6cQMOWG8L/ALw/rXwudal0WFTGXjA+6qtium8G/HPXPDlq227nWAjGwORuH06V6FDN5w8vT/I46uXRl5+p9IftR/tkWXgrwPJ4V8IXKz3d6gOp3qtzcPj/AFSkdI1zg4618Sah8S9VudfC324zTniQdD7Cuy1lNG8X3Mk0M39n3cmTtYfuyfb0zXHeJdHm0C4Qz7JEz8jJ82TXLisZKvL3jro0I042R1Wja7BZyJ5sqPcAZC5Hy+59667S/i1rGk3EP9m3csZ3YAJyHP09K8j0+CCGZrp0AkboM8k+uKNf+It/4Y0pZLOBJ7k8SSDpEP8AZHr/ACrl5LaGyZ9XeGv2r5NEtki1iNJnAxIYcDaPcetdvoXizwR8aLWRo1haZcBmCeW6mvjT4XaJfeOrL+0tTc6bpqHdLI5xuHtnvXqGn/EnStHsFs9J8qOzj53I3zufU+9THE1IaRdyuSLPdNQ+DV/paGXQtTE0ZHFvcgMpHpmuP8WadqlnF5eo2FzZBeDLAvmIw9x1FYPhD4s64tyv2O6ZIR1WT5kH1zXpum/HazFuE1S3VkI2l0Gc++09qmWJp1JfvFqHJJfCzi/CmhWaRm4W5tru4UZ4PzJ9Aec+9VvFPjGZQ0VrHJ8nUAEH3/z7V6Wvhjwj8SIjLYyQRXJ7xny3B+lY+qfCTWdBZ2tJYdRiwRsnX5iPTd1rN4eEtabHztaSRy2haNb2lsL6+dGP3guflH19TUOqeJbnX7kW1mrBW4+Xgkf4Ua9pzRzJDeRXOlqvABQvEo9iP61O13b+HdOzZos6kcujbiR7+n0rknSlDVq5pGStuS6bpNn4Zi867YSXHoTnafb1NUrvV7zxZqjw2sfygYODjj1JqPSvD974pnNxdSGG3UkhjwWHsPT3rVk1+20JJLawQEnA3ep/rWDt8y13IrPw7B4Q1u2vJrhZZliYyIRnk9Men1NWPtt94vvPLhUhFOeOij1JqHSvD02p6g9zfymJNgf3Ye3/ANetO+8VR2kK2mmx4PA3Afe9/rQ2/UovW9nY+EI1kk2T3Q/JT7f/AF6veHNUk8d6ZfWEkRDrme3bn5W7r+I/WsvTPCL3BN5qkjRRddhPzH/CrCeMRpgii06IRBW4YDrz+taQfK00Q43Rb0SHT/Ddkl1IfOuj2b+E/T+tM1G5u/G8ogEImiP3kYZA9yTV3WdGt7u8tr6ZWgtbtPMdQOUfuvtRHqzXcv2LSIWJbjag5Puf8aqVK09ECd0Yk3wjtfCSrc6XqcljqO7f5aAPbufRlPX610Hh3xJ4q8QSrDqdhGtmgIe/hbZCMeqnnJ7AZPtXd/CP9nHV/iLcGeONJraA5nvJ38uxtR1O6T+M/wCyv516RL8RvCHwOK2nhmGPxh4mhGwahMn+iWbd/Jj6de4yfeuunh0lzVjJz190zfhz8Hkhm0hb+11aziuke6mc2m2faQNhBb7gbtxnqa9ds3tfCHht9P0azh060bmRISS8x9ZZDyx/SvOPCvxN1zVpJptdu2mubuTzOCAx46H2HpXRWWj+JPFs7LbxRT2T/djQFXX8e9U8UrctPQSp6+8eafGD9pvTPBWr/YZRPd3AOJGRf3MH+J+lcL4p8eS+JNKTUHujNaMmUYAkBSeFUfnx612PxV/Y/wBdu7ObVJbeF2lmYGMSDzvXOzqFHrXPeHfhBd2vhKxtryKYQ2m5Y4sbf4ic+5OevWssSo2TbLhe9kjzaPw/ceM75Z73db6fC+5QTlifX3b36Cjxx4X0/WpraG5s1uLJsW4znzIs9CH68/zr1O/8FRWESm8cQRpysSAbsfyFc14mhg1q1NlDAI4+QpHLE9iT3NcKleXKjVLqzyrVv2ZRY23ladfbLhQdsF0wO8dfvDofqK43xJb634Tsxpd/bz2SL/qyBhWx0wRww+le3aJpo1Gxaa+uvKNu5jkUHMhI9B/U1Nqer2t5Z/Y5LRL+16GOYb93vz3p+1a0YOPU8Z8LeLEj0Pz9ScvLbjBhjxlsd+f5mun0b4ptq9qq6fEttG42kJ8zn2J71c8Wfs+WOswC40aV9NncHFrdZ2MfQHqPxzXnl7pOsfCxZ7W4snslnb5ZhwMn+6w459q2jKMiU2tT1Cxs3mG++mSBX52ty5/D/GtCy1qC2k22UTM+NpduWA/kK8n8E+Jn+zTPqM5zbk5O4lpFPQ46k11fhv4pW9xaAaXahX3YMsoDv9QOg/U1NTQad2dyLC5vIvMupFgibnLtjP07n8Khk1Kz07i2jM0nZnH8h/jWPGl3qRM+oXHk7uQXf5yPp1NXra+sbJdkEZkYD70g/kOn51zvzKJBb32vP50jbE6F3Pb6/wCFTwwWOljlftMp5y4IXP8Au9/xpgu7nUMEZA6ByeMfX/CnraW9koaSTz2PY8Ln6dTU3V9R69BJL661eQBFYhfl4ICgfyFKbCO2Ba5cSMOiqxxn6n+npTvPnvTtijKRr3xjA/l+dMkWCDmWTzWHoePz/wABTckmMP7Qkl/c20WxOeAMZ9/U0yaxRRuu5dp67VwT+nA/GnLe3N2pjtohFH0JHH5//Xqjcm1tDm5uPOYH7sZyB+PT+dOF3ogaJTqfltttI/m7NnJP4/4VBdWpRt13OIs8lQDvP4Dn88Vl6142SxiIXyrSPocH5m/Hqfwrmh4gvvEV0YtOtbm7durbTge+P8a1jB7slyR1d54lg08/6NEodR/rJMMR7jsP51zms+N/tUrP50lxM5xw24k/WrFl8O5b+RDq+o4J621r87/Qn7o/Wuj0vQLbw/EptraCw4/1j/vLk++e34Ypc6FqzlLTwzqutIstxs0y2k/imOxiPZfvGtzQ/A9jYp5qW738458+6+SFT6hQcfma0XvILeTzEje6lH/LWX5ifw6fzqQxXd+N08ggTGFLErx7Dr+QrNzbKstmaen+LX0qNkupReq3GwIAoHoD/wDWrD8TfCDSPHED3GjyJY3R+ZrdlxGx+n8J+lSSS2lhny0a4ccEtwo/Dr+tKkt5c4aEGJF5RuEUfj0/nVRk4u60E1c87uY9Z+HN+lre283lA5EUhzGR6o3Suk0LxvZ6u6JBH5chOGjk5cH0Hr+FdofENvd2RsdZSHUIX4OV5H9T9eK5HxX8CkuYnv8Aw7cGYKdwtmba6H/Zb+hraNSMnd7kuDWxW0m2H9pXVmkyRRBvNUH0PUcVnePPGlp4J0+OK0ijvtWu8raxScoD3dlHAVepJznpXOxahf8AhjX2e8inkMeVkhf5XJAxjmn+BvD1x4q1ibVL4JNezH50U5WJR92JP9kdz3NaOKvzdCU1t1Lfw78CvaA6jfSmS6uWMrzScNM5/jPp7DsBXVu9vbNkFpZB09TU8unb1H2hwvsDz/n8aaLqCybbFAGOcZfnP4f/AK6wnO7ujRK2hBELm8QhF8uNupPT8f8A69Rtp9vAM3EvmH+6Pmx/T+dWZBdXLBpT5MZHRvlx9B/+qiGxgjGR5lyzdsYUf1/M0Wu9RX7FR7wq4W1gCt2OMtWX44ha3Ww1AjY9o/ly8ZwrcEcV1AtZ2jwAsEWM7VwAaq6hpseo6fcWu/zGlQ574rWlKOxDJNHhto4fkUzDrzwtcd8ZfgrYfEm1ebEen6go4njXr6Bh3rq/BN1LcaJDHsBeD90575Xin65CiANNKSB1A7/hWatGXMty1J2sfJ0fiPxR+zh4n8m7VrmxzwTloZQeCR6HH416to/inQPjnowltpEtdRC5aNvvD/EV1fizSrTxJYSWd3aJcW0oKssi/r9a8B+IP7PetfDW6fWPDkl1JZxNvMIOJYR7dyK7Lqe+j7mVrHQeItEu/DuqIl0HRFOA3VSKns/GskDi2tQqBeM7ck+9ZvgT9oCy8YWY0zxHEI7gDYJmXbg+/oaj1u1XR7ub7HKkkbjjHJwe9TyvZolSOys9Sdyvn3QMjHkF+f0rStlgkPDNN6CIcH6mvNNM16OwjUuPNkPAB6A+9a/hnXdQOmpFvRIwSMgdBUSTS0LTO5kYRqyhYYl6YByw+tUWvYVwWHnODn5ucfhWda3NtLgyXJdz2JzU73kasFiiI2jjjFTF9x2J5tQuJkwE2H3OeKhZDKWM0vqCM1GondPnPlq3c/KB9O9NRFlPy73xkfKOnvmnvoFuqHSSQooUJ7f3RVS6M00LYG1Bx6DFXo28snJSPvkDcapagyeU5LNKyjOM9fwqUhoPJUKPMkyxHRRk/nTgoikwqrjpmQ8/Wq8t06jCIAPXp+lV5pzu+d2A9uBTSlcPUty3SJnfIx/HAzTYdSZP+PeLp1PT9aoLdKg+VFyw4OPT61Vv9Umt4XYdiOeuBV2urBdmo8krEmSVVwe3LfnUKOjSZJZiORxuNVY5izKSMnjIJJIp4OXJwFH+0cD8hSUdQvYsZbKjCL0A3f8A1qR8OSzsWx90Z2gmoUlSM8yE4PbgYzU1tO8h3Qw4PY//AF6iVw+YMoQ7VQg9c9M/nUVzbt5qs5RTjjHJrShs5bxm3EcDnHapzoCqobZuOMliSeP5U1K25XLfY56aNS6gKXbv6H/P9aKi1jxfDb3vlQwvN5ZCnHA/Ad6K0TvqK1jP1aV45thR1c5yCuCKs2kCWsJMmx5G+8SOlfpn8WvA/gnVtWim1rwJoOuafqMW63ubfNrPzznenGfTNeI/ED9gr4e+MTK3h7Xdc8J3DcrbajGLq2z6CRcMB9RXpVcI0+WMk/nqcMKnMrtHxgHj1K5MCKsYVtxOeAPWrtvbW2lzyujNu4GVbGTjvXrPxA/Yg8ZfDtTNY21r4ltIkZvP0qUTkgdSU4YDHtXkEOl3MWozC+hkttj/ADJIpVgfTB6Vyzpyh8SLjJPYsJZNeFp5pH8vGRnq30qtevtziQtjv7elWdTvdqBEOSRgKvas8zR6SWuLxlSLAK5657YHvUxbZSQ7b/Zts15MypEgyS3Sq1lrb6+A5C+QeUTPf+8aoXtpqHizUwt8Ps1jF8yRBsgjsx9/5VY0zw3f+NdeTSfDlnLPIww5QYUDplj2X61pG6FJGjYeONNuNlhc29u7oNvmjILH2NaJ+F7eIlR7aZYirb/Km+ZHUepHIrrtH+C+i/B+0X+0JU1PXp0G4/wwnvtHYe5qrrOufYFMNsoRn647D0qakuXRBHzMrxLdahJDHa31ssFlEMRxQ/NDgDrkf1rn9J8PR22sLdW87pC/DxfeB9xXb2Usk1vHM8X7xBjb2b606aTRtTkCz2skMh/5a242sPw71nGVjRdjB1H4j6lpEyL5A+woQFEZOUP95vU11Wj+KIktoLvU7wRLJwgZvmf2A/rVX/hXU0hL2N3FdqR/q5MJJ9PesPxD4fd1MGp288LAYUsNvT0PSolyyC9tz0rTviZHLCIrBQuzkbOf17mu68JfF7WvCtsXudQaVMArbzHf+PtXz9pU954W0Mx6a4a7IIWZ8Ege3bPvUnhfWr57eS71iWaCKFsSHGWfv8o7k1n7NrVMu+mp9XaF8ddH8W3IstR02TzJON8S71Ix1I6gVcv/AIQaL4k/f6TdxxykZHlPsY/Uf/WrwDwl8U7W4XydLjOyTgseXb/eP+RXV2V5ItzHLd3X2ZvvKqthx9PSiOKqQdnsJ0k9jsPEPgTxBocLRShL+2Ixg/u3x9R1rG0S4sdEkkNzHcRXJOVWcfKMdg3St3SfjpqNm8dvCq6jFjbtnG4n8etdWPEfh3xRp4GrWq6ZK2VOMOg+tN1aE/iVmFpR8zzlbXU/FeryFf3UKqMsv3O/fvW1FNp/g9SseLm7A+/1x/hW/J8FYryNrrw9qSSJ/wBO8v8ANa5m88Jah4fvw9/p63ag5JQ7G/EdDUSwl9YO41U7ixLqPi6TcxdbfnLcqgHt61p2U1j4YRRbgXNy4+8wyAfb0rP/AOEhbVr+K2S4i0+H+JZ/3e0D+f0FexeAfgboOg6DH4j8Xa9D4f0i4UT28SlJNVvUOceXGMiLP95sn2FaUMFKSu9EKVXldjmPh34a1f4h6jLpAs7nULq9AkgtLdN0yH++3aNcdS5A+tepx+A/Bf7Pdir+MriDVNXKhk8P6bLvTP8A08Sjl/cDC/Wub1n9pa4bR5dB+HGlReD9Bfia6Y7r29P96SU8kn6/lXH6vdRzFdUAivZ1GyZzz+8HU/1rr9vTjHlo6tGai73kdn48+NXiX4uWsVrO8Ph/wzFxBp1ovlRqvYEDGf5Vj6TdW2lqI7CL5h8vmEfMf/rVzljbX3iRjPIfKgJ5eQ4X8B/hXT+H7uy0aVBbjz5hx5jjv7CvMqTlKV5M6FFJaHonwx8FTaxfxS3T+Wjn+LqfoK+6P2ZfhBbXOmiWSEJbxgbmx8zn0r4q+E2tvNrMIkPzbgTk8KK/Sf4C3dldfDLTvsbKSqYmH8QfvmuilFv4jKWgniD4F6HrluyeQIiwx0yK+VP2lP2eNS8GXs501lCSDKh03KR7HqK+3q5X4w+HYNb8D30kuFktIWlRz2wOn41pVp+7oEJu9mfkr4yh/sXVGi1+O501f+emwvG/4jp+NYd3r1vFEf7LSNlbjzlIdm/Ht+Fe1/GnRkur+c3LosBJ4IyW/CvnrxV4JtLPUTceHpr3Sb7nDwtuSQ+6Hj8q8/S+qN2ZWpaXJY+IoJLovaw34CSkjo3ODj3q3Ne22jnZp8JZzx5z4Zj9PT8K5y/k8WLryWevW1rPpt0gQXcGRIj/AMLMueOcfnWtpXiPKJZwRoupICki53SEg4JA6gfQVc4rdCix0ulzXIMl/MIEzuG4ksfoOv8AKobzxDCLL7ItsNQt24ZLgB9/4dquy+HHm+fUrgRHqYwdzn+g/Gmi5isT5dhAd7cburn8f8Kw5luVa5xfib4A6d4jt/tGnM2iXsgz5EpzEx/muf8AIrz/AFLw3r3wiknS4sGhhnOftMYymfVWHA/Q17c+jTTqXvJ1iDfwjlz9R0H41JFrK2sH2SCFruFjgxzfvA+exzx+ArT21t9h8l9DwXwZ4rup5LhLycIseXVyxZ3Hpg8k113hrx7bXsYNpE0j52lpiGZSP9kcCuj8W/ADQfE0ZmtP+Kd1KXnyiwaFj67eq/hj6V5lrfgXxB8HJ7i5nst0Nxgfa7f95C3+1kcA/UVfNGW25m7o9Wsrm4nhFxdSCBG4BY4/L/61WItWsoGIhDTuf424B/Dqf0rxLwv45d3mbU7p2WI5Rt2+Rwe34VvaP8b7aexxp8CQqpIeadgzAg+nQfjms/ZMrmPUri9nlhDSyLBEDjBIAH0HSqE2u2mnk7AbiQDkt0J/mf0rgI/GlzrtwBClxf3L8ALnB/8ArfQVo2fhTU9Xcf2lepYxf8+8Hzyn2OO/1P4UWitWNu+xo678QVXiSb5s/wCqj5H0wOPzqlaWOteJEEkUC2Fq3/LxcHafqM/0Brf0jw5Y6AFeC2hhcH/XXOJZT9F6D8B+NXf7QieXcqSXcxP3pjuH4D0rJVEth2k0YmlfDW0SQTXAm1SYfedyUhH9T+YrdMUNhb+WXVIx/wAsLcBE/Mdf1p00VxcxhrqZIE7L049h/wDW/GoPttraN+7VpCP4m6f5/Gpc3LcaikWLe6mlBS1gECjjcowfxPX8zUUlnDbjdcT+Z/sIc8/Xp/OnN9rvY0JYRxdt3yjHsOv6VGkdtAoJ3zykc44Uf1/WrvYV12HJeszbLOLa3chctj69v0pjWDZL3M4Usemdzf4frU7yzSR4GyCMfwgAVWkmgQZ2mdwecc8/5+lCnf3UDXUVZoomH2a33EfxP8x/w/IUk7zSnfPM2BxwaXy7m5YkBYEPc9qijigtyQ7tMe/p/n8KpS8gt3GGZScxIzk98VPZz3lnOJlm+zd+vX2xTRLNcZMMYRB3Xt/n61FJbq3M8u5v7qjd+ef8KpWeojV1S60Xx1bC21aEeYBhLpBtKe+e1cN4p+D2q+D5DfaRM93agcPD/rFHX5l7j6V0akxsPJhVAR95+SR9f/1VY0/xNPoNxuFxvB6x9VNWpOOkQtfc4LQ/HsWNmpo4OdodOAT6N3H4V1VldmeMSWvlRwt/Epzu/GtTVfDmg/EtC0kR0rUmHEqKAsh9x0P864PxB4I174azFyC9mW/1keWgce46qapOLWqsTqjqfskY5llaQE/XNTx7mGIotgHQn/CuQ0bxSLvxBbnasCmAoySNkO5bgr2/yK61zLKqmWQRgep2/pWc1JbFq1xbmMHmac5xnb61WiuVWcLFEQOhJGD+AqWbyo0JAllY8E/dB/GopZjFISCsQ9F6/jU0073uEo2INMX7H4gubcSeXHcL5y5PQ9DUmoxwyHjfKenAwPzqv4hk8i2tNQT5jBJtYn0PBqG/ubm9j3KwSNh1rSUWndC3VivdR+S5IMcCkfwjJH41j39/FC4KB53x1Ybtp/lV2W2iDZkkMx4yBzVG+uhbW0zqEjijQs7NyFAHJPYUJ3drmZ4t8fPhlp11ob6yoj07UAQqGIZ+1Oeg2+vv7V5Z4a8Z3/gDWUj1i2kkhOF3PwD9D/SvWZbif4seMop8v/Z9r+7skYcDH3pCPX/61drrPw00nXNBXT7uyFxAM7XfhwccsMc5rqVXkSjLW4nG+qPMdMtIvF9ib2xeNyp5jB5H4VTgu5EnYTyeWic4JOTz0ArD8dfDbXPgh4hW60Oea4s8bwAMsB6EDritTwz450n4k2MdtcFbDVgv8XCTH+hrRu6vHYzOr8P6uskirBFuHdmbtXQWl0dv7yRIx1+XrXm1+15oE6wODCF6uDjI+tamk+K7e3jEccPnXBP3nPyms5LUqLsds95HLgIryerHJP61BPeuAE3bOgwTkj8qzotYeSEFmijc9s5phLypncGz6cmpdkW2X21CHG0mSZvToOvtUN9dF4m+URp25wf05rP8x4yQCF7fMcVFc6giwlPMZySOgwKNCbl+W7YgENyevbNQ8uNwGc9ewH503z5GC7Y0jGOC/UGmSFpHYtKSSOABS6BqPaVYXLM8YI6Y5/OqlxcjYQoaU7h9OtSGFQMqhJHc85qC5udoAMiphh07CqV2Fy5HJNIcjEfr70qxB2w7lm6n/wDVVJ9ShVgg3SOM8Dr9KsWs95cjEcIjU9S3GaUVbRg2XoISpOxQg65YVcgMYUI0mOf4R1/Gn6L4A1PVWG7zcN3Vdo/M11Wk/DrTtKCteXdnFIMEhpDKx/AU3ZlxRmaNaCdlEcJlbOMYJzXW23gW/wBWtmj8pkypAC84z7Cuu8C6Hp0k0aW1neXhA4JGxCa+kPhD8FNQ8SSW8VpYwwtLjKxpkr/jXHVm4nVTgfIvhT9kDUNTmEiaZczM3JeciJPy6miv11+Ff7AF/fadDNfxMu4A/vTtH5UVmsRWe0W/kXKNJOzkj80f+CbX7WU37S3wlvfB+ussfijSIzJZtOOJxzjH0NYdx+3z4Y8PeMNQ8NeKbO/8O6xpUxtrmL76iQccD0PBB7giviH4G/Gu7+CnxC0/XdMnKT2cod8HGVzyp9jX1b/wUB+COhftRfCXR/jd4ZhBuY4Ej1sW/D7RgCQgd0PB/wBkj0r6pwp16d5K0keCpOlPTZndfB74y3fxb+Kks+kX8VpoFqjRMhl8ma9J5Uhc57A+lepeMfhlYeOLV4dQtLS53LgNdQAv16hxzX5Lhdc8P6l5+k61dLIDuVWc5X8a9V+H/wC318Vvg/EkV3c/2taRdEnPnDHoSeRXE1UWkJ/JnR7r1aPrvxp+w/aJaS3GltcWl4h+RR+/hf3J6j9a+ffGP7NPifSvEZlu7ea8giYqojQ/Jj0HU16X8H/+Ct2heITDbeINFubC7chfMtG3B29lPJ/A19cWOq6frnhe21m+WOysp1WSMXsYglBPTIOME8fnSpRqynaUPmgm4JXufB3wz/Zq8TfGDVWtxbS6LoVo+25vZ027sfwqDyzfoO5r1XUdb8N/BLRH8P8AhONDKAftV++GaQjgkt/EfYcCve/inbw674dltZU1AaddDaW085k59cdR64NeBfED9ku1063eWw8Q+TGF3CG9HlNjGcc9fzq5VoQ92GrIjGctZbHkt/rjX91IyO9xcSuTvJyTn0q9puhxW6+ddYeYc4PRf8TU118L/EPgixW4bT5rm3mTzYrmPkOh6Ee1YEGoG4vmS5d7cDqHGM/SuKSb1ZsrJaG5/b+ZfMjhEsEZw+PTPP5CrGs6EmjObhQcSAMhxwRisS31pLO3uLe1GVkf5a7bwsp1nSnsr0o1wh3QrnJYdxn+lC191h5nExpeaheK6l4UjOSwOMCtweP5tLjFrJHHexngpKA5NGs2k91qH2SOFoZIsjIG0Y/wqtZ6Lb6deztcEyXC4wuOM47VhKp0aKtroX7a10DxJB5jRy6LcE7WVW3Rg/Q1HeeAL6O33Wxg1S2YcGFwX/FTWfZ6Hc6sDK4EMIYtknkjNX11J9MURafvWRTj5Cck+tNStaw7GXo1gvhqe48hGsrmUc5BBQ+oB707w5p+pxa1I15etcWud4dmJcnuMHrXbWevF9O2a5bwXwPG1k+dR9R3qay8LaRr4ZtNuZrCQf8ALOZfMj+m7tVymraoI+ZhaZ8ZRFqzWFrZvaOmRuk+9IP6D2FdjY67GQGvrxFZuTEGy5B9u1YGp+Ar7SJRO1oLlI87J4AJQv8AUVP4D/Zv1T4g+PYv7Jhv3lucP5KgyGRTgkn+6P8AabAqYUVP4BOb6ndaN4tk09f+JUJYnbBDRk7s/Wva/gtovirx/ZPPfixfQ4P9fqOoL5UEIHXD9XI9Fz7kVymp2Xgf9l+2iXxG6+LPEXAi0PTzutoG7G5mHX/dHH1rhPij+1vdeP8AUobLWb5I4Ixi30iwXy7W1XsuBwT9cn6VuqUaestWTdyeh6x4r0jwL4l8RXWm2F+ZvL4W4EDeRIfYnkfWuQ8VfAzV9NtvtGjyDUII+QInEg/LrXGaL4rudZtitrEIIcdAdoUe5rp/DfiH/hF51uU1Ccz/APPOByqZ9/WsPrcldPY0VNPZmUfGuo7BZ31u8DRDaURNpH1XrXU+FdZ06PTTFHcyTSXON6sNu0j261sWXxHPin5Na0ay1G3B5lkXZIo9Q1JP4F8I+Kbhl0/Uzp9yfuxXQ3Jn0D9aKdSlfmWgSUrakSC61iVw9wq28RGWJwBWvo9xb2yYt/mAODcMOSf9kf1rA1j4WeI/C8bOkb3lp/eT99GR9RyKn8N+MW0/ZDNZmK5ztEv31H/xNauna8o6k899D1/4c3ElnJHLK32eIHPzfeb6DrX1f+zz+0P/AMIlKkUb74XADqx+9XxF4Z1Qani5kvE8snorbmP4dvxr0Xwh4+NkVSzRgem7qx/HtWUHrdje2h+lui/HTQ9Ut1aSY27kZKtzXlv7SP7QgfRpbDTXPkuMOR956+WIPi1Lp0WZ7r5v7qnJ/E1R8RfE648QWrLBuX157e5qp1JfIFFHOfEfVlvbl3u5tmcnYDlv/rfjXmOpao885isIGViMZAy31z2roPEb28MzNczGVucqh4/P/CubvLy4vQUtYhDEO4G1fxP+Nc1TXQ0T7mVdaLHAfMvrou2dwjjOT+J6D9a5bxXpkFzq+9I/LXUx9n81fllgfOVKv1Un1zXVT21rZktPKbiXqEXO38/8Kz9at21+xktzGkMWPkZVxsccqazp2TsN3tc5O60bxL4N8tjeQeI7IH57aaQR3Kj0EmME/XP1qxpHxm069vFsFt5dDvZTt8m8Xy2c+gkPDfnV7S9WilsFacPJdxtskUjG1hx/9fj1qPxDpyeKbExX1va/Y+wmQbR2475+lKcnf3kNJ9DTuIoIEzeXPm99kZBH59P51EuozyqY7C3MKgEF1+8R7sen6CvP7vwufCc6v4d1WZQnW1vF821f2AJ3KPoRVLUvjDqNmqw61ZS2iE7VltP3lu3vgcj8QfrWagpbMalbc7q+ntdOTdd3Jnf/AJ5xEEE+7dPyzWXcfFCfSkKQpClsBgxON6sPQ55/lWPokU3jOxF1Z3Futi52i4aUHPsFGWJ/Krmp+H9K8F6Wb7UA1wqfda7GA7dlSEcsSemaOVJ26g3c4/4g6Z4X8W6Bdahb2Vzot+rABoEJt7hyeFA6bjzwMdK4XRfALeA4JbvWLGXVUncyWpicLDtwOXGNwOfb8a9J0WyvfG2rx6pqkbPDHn7JZBf3UQPYAYHPc9+nSt/xhpM8ujlzEiT2Z82OMAA7R1GK0jXS90lwPNNG+K0tlpsxmWG3TJxb2SeUrL23Mckn8TXQ+HPH8+tWge0aG0tmx8+QufqxqzqPgXQfG0EcsUcllcTjIlgTgt33L0PNcX41+E+v+G7NjGHu7FPmSa2y3l+5XqP1FXGVOTs3Zh7yPRrXXrGAt5k7XkgPzBDhR/wI/wCBrUtNZmuEBtIBEh6uOAPq5P8AWvFtL8eDRreDbb/aZi+2SSRd5U+oHTr7V3GleK42ZG1K/JcLlY1O5gPp0H6VM6Vthp33O5+zorb7m58w4+7Ecn8Sf6CpLacMD9nhWIAY3nlvzPP8qxNK8SjUSFs7Vtuc75Dk/wCfzrQkv49wWa5j3D+CPt+VYtpaFcqLkssceRNKzk87R0H+fxpyTySAiCEIAPvMe1Z8Vwgl/cxb265Yf0qeVJp1zPKkSdduckfQD/61V6hdE7qiHM05kOc4XnmiK7Yvi2hGfUjOKjgEUbERI0vqZBgE/QUslwcYeZECchF/wpJroFxzozMftFxj/ZB3GiIrGR5UBb0d+cD6f/WqKK5Dv+5idiByxqj4h1SbR7SJ3kDLJPHEYkGThmxkelUrPRA0aF1KOfNlweoC9agjlZyfLgJ285I600XKKwEMWWPdu/vikkeSVP3j+UnQrnGPwFXe6FawS7gczTYB/hAz/KoTLHG+I497e4/pQY0GNgaQ55JOBSTXIgXDSJHnOVXvSTFe7uEgmlZt8ixr6dP0Fa+h+LZ9MgMBJvLZuDHKPlx3FYCXQLHy4nZh/Ew4pzrK+S8qRL6Dimm5D0S1L+u/DLRfGe6XSZY9Ov8ABY20h/dsfb0/CuPu5dY+H92LW+tXKfwiTkMP9luhratZY4LwtGJHdVGCTjHJ/Guih8YHUrA2esW0N5ZScZkHzIPxrROSVtyU1fTQ5TTvEkfiCJtkwiZfvoeGX8+tTQxQL8255jnIPb9aTxJ8HVv4mvfD119oQciF2xIpH90/0NYuleJbjRrr7PqMLq8Z5do8SL9Qev1qoxTWgNu+p0l1B/aGkyxMm1WU4PUE1iWVwLqxTc7SNGTGy4LHI/SttdWhvLffA5mTuc8CuUnu2stcnQSBEkG8ZHepXvRFs9TRm4iIKogGcFjuP5CvMPi/4sm8RaiPDdhPIE4fUZUPCr2jGO57/l61tfEzx4vhjSlWAtc6ndny7WMnILHqxHoM1g+BPBx0nT5JZW8+eQmSWQjmWQ9Tn0FVRhbWQpa6I3/Bnh3/AIRnTgqRpDI4xlj9xewGKtzXqKu1pWYgfdT5Rz+tQSq7/LuMhHGRzj8uKjZRGPmCIf4i5AP5ClL3ndlbK5W8Wok+i297GvzWsmGB67Twf5ivIfiX8A4dfkfUNJcWF8fn2L8scjdfwzXs0Jg1OxurQMZPMQ9BgDiubsbmaSwEYVFkhJiLHk5HFaQqS3iRZdTwzSvibeeHrkaL4qtZVWM7Vdx8yDtg9xWvehrO3F1YSie1lHEi8kf4V3PxA+H9h4107ydQQTup+R1HzR59O9ePa/4Z134MXcs8LG90pzhh1+XsGXtXTCUZESjbU6y08SqLJolBnmdQcs33a6ux1eWazQTXEMOR0Tua8y0nXLLxLatNpsgguNvz25IB99tbWkSahEqOlnI7NwWkGxR+dQ1roNPQ7lhHKmctIMcseKr39wLSIgZ3Aj7oz+HpUOi6JrWvom1Ttb/nlGXI/HpWxdfC+50+CKS9uYrXewDGeQZA7naPahCd3sZcmqojHfIXJ9D1/KlivpLofuITuHcrj+db1va+HNFbAlutQcD7tvFsQ/8AAjTx4rNqx+waVaWpHSSYmV/y6Ub9BWMmx8N6tq7K0cbFWP8ACpI/M1dm8AQ6WVbUr6ytucssku5s/wC6KW91bUdWG24v5yp/gj/dqPyqpHolurBzArPn7zcn65NHOyrI0oLvQ9OkAhivNQcdNieUn51ch8U3pIWysbGwUdWYeY9U7e02FQOAB1FXrO0d5BxkFuRnpUvuO1tC5bLfak2L3ULqcHqgbYoHpgcV2fgTw5ClwgSFcE8fLknmsTw/opkkVj0P455r1v4WeF0mvYcqpJIHC1x16jjG8mdlCk2z2X9mX4P3Pi/XbS3gt2nkmkVQuMkk9OK/VL9nT9lnTfhDo0M95FFc6qyhm4ysJ9Pc18Yfsi3dr8P9Ws74CNZYGDqSO9fdGhftJeH76wV7m4EMgHzAcissFiaM5e89SsVSqxVobHonSivMfEH7VnhnSYHMMj3LqOB90UV6ssXSi7XOBYao+h/JprnwE1/w3L5ptbhlQ/MYQJUYfUdK+k/+Cbv7Sg8CeKLrwH4pVT4b8SKbfy5v9XEzDbyD0B6H617pc6R4O8W2bXf2e0RQu83Wn3CsAPUjP865jV/2cNE8YKt3pmoWV4QdyNPHtcEf7Y5yPrXq0XZqUHc4pNNcs1Y+Xv21vgHP+yn8YbzTY1eXR9TJu9LuG5Uwk/cz6qePpg964b4Z+F9Z+LfiO20nSbG41C9vGCxQRJuLn1PoPUngV9zftEeD9Q+NPwfsvC/iXQTNJpDKbHWLVvNkiA4IIbkgrwefSoPD3jLwp+x58F3tfhh4bm1fxnep5c9zqaiKRTjlmJ6qD0jQ89zW0sLGdTRpX76WJVRqO1yp4H+AXgH9hHw3aeLPiEbHWvGsy7tP02BBIIX9I1P3mHeQ8DtXzx+1b+0F4l/aL1NLrVdYudFtbVy9jplpIfIh9C3Qu/qx9eK4/wCKPi7xdrmu3OueKTf3uu3xP765BCRjPCr2VR2AxXm82oXtzKbm+MjMX6Meo9PpSnieROnQdl1fV/8AAHTptvmmejfDr9oj4q/DBTLo3iK4ntYT/qpHyh5/uNwa9F1X9vu6+JkelWHxCga1sIJv9JbT7YC5lXp3O3H/ANevDNM8VPqCiKLCJkZHpWxHf2kYAdI7l26uwzj2FedJJu0kdKk0foZ8Hf2xvhL4h8LWGjaZrlpbwW8Qhjgv0MTrj1Y5H5mui8QfCLwf8S7drhbazlikXKTWkiuGB6dOK/M2LwBpuqBppImsyed0TbS1aPhLVvGfw61Xd4Z8S3cOzlUMpWuaWHi9YSsaKo9mj7Q8UfsVwiZ5vD+oSLJnPlvxivPfEPwc8aeBtQS5ktJZlgcOrxg5GDn9a5DwT/wUp+IXw0xF4l0i11+FSFLsArkZ6715/MV738Mv+Cm3w38dQrb6qLrQLh8Ai5jE0RP1HOPwqJQrR1tdFJxel7HGeKY5ta8PRaraxPbzAfv4mGGQ9x/nsa5aC7tbYSzyyCaY5KlDkKcDn3r6o1jTvCvxa8MT3vhm80y/YReZizlVlcdwV6g4z2rxDxZ8DvDcfh9b86i2kXjXAtvIVsbnY4X5f7vPJ7YpStNc1rEpW0OX08XGswwoSIYSuDIwwDWlDHbaThLZRLK/G7qaveL/AICeNfCK8xrfW6cqApViB0I7Vk6Xd3FrJDbjTruC+kl8oCRMlifQjoKxcJN2iU2kaMXhQ3MglvnEa9kB5rV0zw9c61eJZadBIwyEBAIAz/Mn0HNehfC79mzW/GM4vNQljtdIRwv2yVSI5OzCMH5pCDnkce9fR/w/8KeHPhbp/mabDFBLGuH1O82iXHfYOifhz710U8NpzVXZGcp62ieU/Bv9lBLVLq71bVGRYybfy4GLtK+Pm2jouCcbjnnPFaHxx1nUvhN4Rk07w7Bb6NotzttittmK6uDtyWeX77c59MZ4r2XQfE0XiGYQaOvnu3W4kHH4CjxL+xzf/Em4gvNXXUJrSOQMzxnDfRSQQPyrZYmKfJFaB7OT1Z+ftoF8YapLHa/aIbiIkyLN8y49d3Xr61k+MPBU+kyJPfacxaI70lTkf99LX1J4+/Y9vfhjrN7cW6SNHOCqBl+bGc8nHWvM9S8OXMELwTH/AEmEllDc7h71zyqR5rRNOTTU8Zk1PVdRurWe2uituu3fZg7VUH09T9a6WT4ox+ErqC0SzluJZWx9ok4jz7ev6Vfm1C0ur4Q6npcMW7I+0Q/umGPpwTUUnhe11iTbpmpxSuzcW90Nj59j0NZtp6SQkmjprHxf59pE2pX8NoJBlImb5yPZRzXSaJ4mtI41+xQtLI3Akcbj+ArxzxD4Hkh1JLnULa7tLmNt3m53JIPTPQ1d/wCEl1u31C3jspYV07hGEeAwHqx6n8Kz9hHozRTfU9/8NeK9U0OcXL6tNaAnPlhtzN/wHp+ddGPiDa+K5/LutCgvD91poj5MpHfJHFeCaf8AFLT9Kv4bFknu7vbnLDZET9eprvtN8XPPYxiWaCyif+EttyPoOTQnOOqE7Pc9AHgTQrkj+y9XOnXB5EF03APp5g6/jVi4TxJ4NtCssImtDyJosMrD/eX+tclper2ESK0a/bJT0Z87fwWul0jxPqmnsj/a3s4z/B2x/u1tCvpqTy9izpPxDsAmbjzfOH8EhxH/APXrYTxFdata5SSOC3zgNwFH09ayNS1rRvFDiO90sySMPmuLbEUhPqQPlNYepfDj94x0PW42cjItrhvJk+n90/pSlyTWjsLWO5u6hqlpbSELm6l6ZYYXPsP8aydTvJ7oEzyiCMdAf6Cua1bxBrvgv9zqWntFzxKY8E/RuQfwqtH4y0+9IeWeV5258txsx+PesZwnF3NYyizXbVIYX2W8TTO3GWFU9Tu33ZurgKFPCL94fgOlZ2oeJnhhLL5dtDg/d4/M96xxJdant+ywyMhJzNJ+7jH4nk/hXPaT1Zpoi/qeqDTtQF9bqPKuxskyuSkg6H6kVlXGuTatemGMzXUx/gjUu34//XNacHh0jTbmK6uvNa4XAAXZGjDoRn5ifejSNVSPThDDb4kT5JIY12IGHXOOW/E1VSWlyYvoUbbwpd3kh+0zi3wc+XDiWX8T91K0LWz07w+cxoiSMMMw/fTN/wADbhf+AipJ2eRP9JnS3j/55rjP0wOKoalr1l4b06a68sbIPvSyjdz2AHqT0HOa5+ZstnOeLfB2m2EcutWa3Ph6aAc3lk5jeQnopHR2PYYrmNJ/tfVXttW121vNdhiJVYYnSF0Xs23ozf3iMZ6Cuk0bTLr4l6quqa3JLBZWxP2S1UZPvjtkjqe3Qd67izCWkY+x2qQqoxvflh9M9PwxVutyqz1JUW3dGL4Y8c23iuRrTT5INPkjGHt5l8idfYhvmP4ZrTbTIIGctK9xOcgBFwo+uf8A61UPFXh7SvE//IShjvpecMBh0Psw5rITQfEfhuA/2TfLeWin5bbUjlgPRZR8w/4Fmo5ovbQdmP8ADIk0XWLzSBIIomJnhyOSp6jPsf5Vs2139ikLRtJI/TIPH0+lcXB4nn8Tw3N7JpN7pd/oV1tlSfDrcx/xMjDhl6121tI2o2STQhI4pQGVzwAPrRVhaw4yRj+J/h1oni+J3vLVdPunOftFtgE+7Do3+ea818UfBHWPDNyl7ZkazZwfMrwZ3IP9pOoH0yK9gNmjMSzPOw7DhfzP9KVZmshlWitM915Y/wCNXTxEoe6S4XPB7HxxqF3qpgnuBbWf9wHaFPoQP611nhjxtZ3BEdpE9xKnysznAU/Qf412PiXwvonjs7b2wcz4wLu3Ty5AfU/3vxFee+Kvghq3hpZ30uf7fayDLrH8kwHuvf8AD8q6eeEvIzs0dxbeIY4Il+0XSI56xxAEmr9nfm6UeRbO46lnNeJaZ4xk8KWKxm1ea8RsSGQcjnrjjn612Gm+NRN5Qv75txXcIYxkn8BxUSp66lKSPRndnjAnuEjUnAjTqPy5pIJkDfuIDIw6s9Ymla0t1GGigWKMceZM+M+9XBrsMqBftIcDjEQwDWMVZlXNGZ5ekkyxqR90H+grJ1+wF3awJEZEk89GEh/hwc9PerAv2Kfu4dp/vPVPV71GeFXuGkzIDtT05qrPoO/c02kEPytIqKP4VHNQ/adx/dRMzHPzMMZFQxXBBIhjx3LNz/8AWoxJOpV5OvQLzj/CnT5m7JCdhzsSMyz7cjOF61GssW4lIy7DoT/9apmsPsuGIGDz85/oP61A9/GRtDmTb1VFwBWnLyyakJWJnE2MPIsS55UcZ/KkNuoXOx39ycA/1qubxiQVVYVPdjk1DLexuDvlkkIyTg8VEX0sFrk7XcUd5NmRF+VfljHJ68UhvPnykWCO785FZ6TubiRoo1UNt5PQcUjFpuGkZj0wv+cVdtL3FtsX4tZlsJkkW5MLjnCVrf8ACR6X4xiS31q1UuPu3SLh1P4c1yriOIfOyj1yc0i36bzsWSQg8BflB9qlu+6GtFuaPiL4d3ugRG70uU3tsed0f3lH+0vf8K86vtduLbUTLOu6FB95eufTB9a9EsvEd9oq+ZbusCDkg8g/UU3UodF+IUINyi6ZqLrzNGPkc479j/nmtaVTl1aFON1oeK+FtPuPFviGXXdUVozMdltCf+XeIcZ+prt7idYbJo47d9qrwXPT6U7XvBuqeBJS/lpNauf9bGdyMO3uKyNT8TRx2bKA4nKkKCuVHHX3/OtbuWqMtkWLlp2C7phGqjOxeBUCQRlizKxPXMh6fnVC41fUbqPZaWRBbjkjJqSLwJruqoGup/ssJPO5tn6mlKlfdlczJk1u20+/QG4gVkIDIrZKg1jeKL1NC8QToiGdLrEihOQD3/ya07r4aaZ4eu5E1K4SSaUb0NuPNlx7noD9au61cadofh+G9ttOFw8eEzOfmQHjJA6mnDlSB3WrOMnOr62uy2tvLO7gAEn8hUrfBrUdUtXbUbhLaFv9Z5sgiT9a05/HN9qMASC8Fmmfu2yCNh7EnLVVntjdSb5med8Z3SsXP61pe22hFu5gL8LvCfh6YPBqlyuwEvHpVou6Q+8zA/pWEPj54Q0fxS9vYeHtt9FiE3eqOZX49Fzitnx74jbwroTyIga4l/dwR/3m/wAB1ry+9+E0/iqx8yWEvdMu/wC0s4TDk/rirUk9WFrHr0vxG1HXbcE6iUgkHypbBYlx+HNVoLTzD5j5kcnksSxP51yHwz+GGpeFs/br43EUYKoq8KenOK76OxEYyMk+mcUN9iSEQ/MAO1SLCAM4x2IqdI8vjaM+3PapIYt3yggZ60kyrka2xbIPA744zUkUO1cYLY/KrMVowhU59vc1NHEIsAhTnnGOahTuUkxLWzZjggAduK07OAqcBSDnHHSobK33AgHPGQe1adogQITwRxwMA1lKpfQ0ScToPC9mGIV2x3OBXq3gbV4NKRTxkYx615Lp1/8AZxgFVx3zkCt/Tta2ovz7sjPuPeuWrh+Z+9sd1LEKC03PovQfjXLpUSgSFR2Gelb9t+0Vdykf6ScdMbq+Yl8UuDgnOemelWYvFjQoMsR/OtaOHpwVkjOpiHLdn0dqPx5nuNwNwR7lulFfN83i91Gd5GTk80UTo3ewRqXR8J2/iG8sb7yEe5tEx87FmQt/s+9eleCf2n/EPgm2ihtpBJbRD/U4DRZ9cHue5BFfXnjT9nbwR4tjP2/QZtOkcZ3wqGQfiM15h4k/4J1aRrrySeH9aSNiCQpfHPpiuv6xCSs0cHs3ujpfgD+0zovjjw7btq+s2OkavKzK9qX8sLzxgsSDkc9a9ZbQLPxbYZZNO1CJzkOVX5v+BLxXxd41/YR8a+FzIbeNbyNDjcoz/KvOUsPiZ8F9WM1rLrFgYm58mVgp/Dp+laRqy+xP5GTgn8SPu3xF+z1o+pxyAW1xZseuweZHz7civKfHX7D2n6uZGht7SUnndF+5cd+g4/SvN/h/+3x4+0VootVltdU2HBF1Dscgf7S4/WvY/DP/AAUQ0PUWiTXfD1zaluPNtmEq/XnB/nWksTP7UU/TQFTXRng3i/8AYruNGL/ZluYGLbmEkeVb/gS/4V59qnwF1vwvK8kdkbwKTgo+7b+Ffa/jD9rjwR/YEdzplydQuGwPsbo0Tge+RjitjRLfwh8WdKt57a60ma8njDyQRTqZYiR93HBJHtVRqwSvqvULPY/PGS2vrG6db2Oe3285YdfbFXbHxQskgjg+VkIVsrlvrX3J4x/ZfsrtCDGGD52rKm7+fNeTeMP2NYUlkeGzkgfBG+A4wPof8a0i1JaO5Ox4Ta6xbWjkyFZ5McrjIp93ouneKPnubaDyjxvUAHNdNrX7Leq6Hdyy2kqzEnPlzjyyPoelcleeB9d8N3c39oWVzHCmdrKu5SM9sVKiltuHUTSfCl74duxN4e1fUdLmV2ZWjlPTjg4PtX0/8DviLfeIfCgmuLbTNT8R6EhKfbR5iXBwCHPTBPIJ7da8E8CeD9c8f3lpZ6FYXM8s/wApiSIsxbP+favefC/hPwX+zBKLzxrqx1fxIwH/ABT2lzCV1B/huJQdqD1Uc1o4t6S2FJ22PdvgN+01r/xu0x4pPBU+k38fM000+6wt0H3pJGb7qjnAJya6TwNf+BdY8aPc2PiLw14p1SCQiYRvH5SPggrGmcFR685x1r57/af+JWreOPBVi1jcrYeCLqMK+m2KeXCc9C+OWz057ivnGHwFp13dCTT/ALRpsyc+ZBIVx+FY+zhHSOhak3ufqVeXWrJLLIbiK7lbPki5GxIh/dULxj0xXj3jr4d/ETXfEQvrrUI9Tt1O6O3UeVHGPRQOPxNfLnw9+OHxS+GTRx6N4sm1e3TgWl4POBPYANn9K+jn/ah1i3+HFnceMobPR76YfvIbAMZLgf3SOi+px+dc8o1H1uWmj6q/YY0abxJ4j06xuIRavPMkBd2DYOcZHtX6i6H4Vs9D8PQaakMb28KBCGQYc9yR71+UH7Gnx48IXNpE2meIrW4v3ZXa3uF+zSRHH3Uz1wfev0I+F37U9jf6ckOqud8Y2ibrn6noa0hJLRoJJyV0Xvj3+y9pvxL8PTmwgigvlUlE6LIfT2NflV+0n8NU8C+MJYnR1vLScoynjYRkFcfmK/WnxR+0hpGm6NNNYBrudVO0Ejbn3xX5uftNad4l+J3xKubjT9DkuZb2dpZJ0GEjyTlmJwAOfWsJwjKaVPc0g5KPv7HyN448Hrc3qvvMMDguARypPYVh6P4XvtW1BbDQrG5u7t+FESF5D75HQV95fDX/AIJu2urWK33jTXD9kbEphtFMYPcje/JHqcD2o+Lf7W3wN/Y48N3Fh4T0zSNT1aPKC3gAly4/ilk5HX6mvTpZLWkuebUUcc8dBPlWrPizw74V8Q2F/JbRM97OjFJbVd06I4OCrBVbnPauqtf2atV8SW8k13oN3pzgZD2lnd7yf9zySP5Vzfxl/wCCr/xI8dWs1v4ciTQYZkKPNZQkTEHrsJ+WMf7oz7k818veN/j54wvSy6xrOvuxHHn3koUL1PBOOvet5Zbho7zbfkgjiJv7P4n1NrHwA1zR7g/6Fqk6wnckk2hXiY/HyiP5Vysvw/v7LxAt9J9sWReJo2yN49PnwRXypD+0Vrmk3KSWet6vaEHJeG9lX+TV9H/sZ/tU/Ez4meKbjTV8U3us2cUYdrfUpPOSGMYG9nYEhQSOBknt61vSyrD1Xywk0/QzqYqUFzSR2Om+MvEGl6yLV7YWliR8syKcj1DMeenpgVv6Z8X9Ov742ls8l9PGQG4KoPpnk16dp93a6tcH+1LXTtT8w/IVsVtpJhjllKYYLnoSa5j9pTRfh3D4bgvvC1pr+m+MN4hvoZJopbeeMIWZo3UBw68cHtnnNY47IKtCPtL3XkOhmFOq+XZgPFh8sCa6hs1IxsB+b8hyab/wk9rbKPLHnOf45TgfgtfPfglL+PWru3tLlIdpEjyXz/6vPcZ5NdvB4i0vQbSS41TULm/8nh2RTHGT7Y+Yj8BXgSpcuzud3M2enxfFjULZjDHcG5Rxj7KY/OVh/uH/AOtT5NK0fxjE/wDaGkvo05GQ9nICSf8Aai5C/mK4/wAO/EW11OFW0q1VLZlzuA2qR745P4mtBPE8NxxLdxnH/LOLnB/Diuec3HZFpdWSX3wn1CxnE+jX9lrCw8rESBKv/AG4P4Gsy58f3+kyCDVLCW2nTALFCG/AH+lbFlqUkmGtLYIBz5znp+J4/KtKPxK00It7+SHV4j/yxmi8xR9GIz+VT7ZSVqiHydjAs/EOnalyk5upT/CTtP5HmmNcvZ60FLm0S9GWDHABA4P41Jrfw98O6y/mxNcaFPnI2t50Q/A/Mv4Guc1v4aeJraNJ7W4GtWsBJV7WTzWUe6n5h+tXTUHdRloJ3W6Oo1K6sPD+nSXc7NLHCNzSSDC56YA6kk9BzmuXtI7n4g6it5qbG2062Oba0QYA9yOhf1PYcDuax5/Fba34jhTX5JLa0tANsCREbHHBZl4O4+vYdOtd9ouqafe26/2aIXSPHzFgSv4dqwmnT82afEW7JWWNI7S1CovAZhwtJOqgg3Nw0mB9xO1ElwJPllmaRh1SLpRI/krkLHAvq53GuRNvcu9hYSwT/R4o4lAzvbkr/n2pmImJ3yyTNjkLyPzqu14tw/yiW5boMjC/lUdzK8KM800VpGoJPPT/AAp2tdJhe5ZnMRtDG8caROCGXqxBGMZrz7T/AAlcadrl5Bp2o31lfQv5ipu822nQgYLRtxnpyMGus1G1S/02ZIBI7yIdspJwp7HjmqPiSOTSvsWoFy8lriK5aMY3oe/HvW1KT2uQ4la48X6xoLLFrtiVten2vTQZQB6tH99fwzWv4f1bS/E0Qk02RNSXPzEPyn1X7w/HFaFsYliEkcaqrDdvkOc/hWBr/gjRvEFz9o8qaK/7XViTBIv/AAJcAj65qFOF/e0KUZG/OrBSsk4iXr5cQyT+X+NUbywjk2BIW4kVgzsV5ByOh5GR3rDYeKfCMR2G1120ByBIVgvAv1+45+oH1qCf4qaKke7UJbyynt1aSW2vIzE4wDwo+6+e23Oarkb+F3Qr9yD4tWukLoEt1qPkPOp2RMi/vXc/dRSOpJ7V5nD4LvbbTYtXhi2bGCAPyVJ7A9GHb611+mabd/FfxENRvU+xadb5FtbF8eSD/ORu57Diu11Dw9Dc6JLZbCsbpsU4wsePukZ564raFRw91O7Icb6niln4qubS9l/tF53VeY4uR+H0rpdB+IMl5CGQW9hADgF+WP4nvXTW2lWHinREj1G1hlnizC6qpEisvGcjn/8AXXJ+J/glKUM2lztLHneLec7XUj0bofxxW8akG7PQizW2p1Ok6ymqOP3k9yw6kcKfzq5c3cVvcQKWiiZWzjIc15NNreqaNqn2bUPtNrCg/wBUqle36itXw/498/Y8EUdskZI8yY5YmqlRlvEakr6nqB1AYUIkkhbkFuB+VRy6rJgB5kiB5wgyTXOab4lOpAESzzM3oML/AEq0t1EGw7RiTPQncf8ACsORp6GnMaranHKTgSTEdCxziopb2dgfuopPA71VW53rhFdl754WmtfEPtMkYz2QZIqlO++rJsF7FJJf2z+ZIqqW8wHgMMfzzj9asC8iQth+cchBk/mazbllN2m75/kJy5xjpQl8iZ2yLGAO3Bocbxs/wGrGgLtnllCxADI++c44ps1wz8PNwBnCDpWTb63Je3FwsULzFHVRhduOB1J6mtG28Pavq4LCPyYjwWxwv4mrhFrRkuXYbKkMOG+UY67+9MbXILdCPO3nIAVB0/Kr8fgGxhKPf6kshXgopMh/HHFXIIdI04bYLOSUkY3SMFAz6AVXKmtWNaO5g3V/dahC629q3ThnPX+tJb+BtY1OMSS+ZAgXJIGxQPdm6V0d5rdwtr5UDR2ihcfuFCt/31yawtQnmumPmzSyFuPmYnNapwSJauzS8O3kXhGBoZtVW6hJ+a3Aa4P03dBWTrXg/RvHCO+nuLC7bI8iUAI/4dvwqowy2ACRjH0qHymjwyjn0HWobTfuuwW6MwL5dW8FXht7oTxKx4KkDP8Aut3p8VxDrO2UOZ3HJMjFmB/Guvg177RZG01CNL21bqrjJT8a53W/hsk5N3odw+RyYWbDj2B7/Q0/au1pC5VfQqS222McH6H0p8VoL/RLu1fkyrlfr61kp4ll0+5a3v4TDInG8rg/iK09PnQMJUYNEw7VCUuoNroY1rZQ3VpFO0UfnIuCccgjin3MkdpbvLI4WONdzE9FA55p1k4TU7qAdC3mr9D1FcR8WtefVtSi8OWLnfJiS9defLjzwn1NapPmsS9jDtGk+JvjI30odbGEmO1T/ZB5f6mu9m05LWwKquxVAAG2jw34Zi8O2FrGOJOpGOgA6fhWjqyZgxt5OAcH3rS7WiRKT6lRIAyAr0B/i6U94+CpIH0FWVgynAGM+mc4pvl7ZAOck80mMrgAH028DipYrQMDjgfxcYqeC0VcEZP171YW28vIzn2Hak3paI2upBFHjAxgj9amWEs4ypUcHntUiwqjEEcDrkdaevyyZGfXIFQkm9Ck7ksCnZyM54HzdaswlSgY+2PSqyJwT1z+BqaNQVGAST19KXLrZlczZo20wB4JxjAqympOE2g5x0Pp7VlxrgHJwB+Qp8M5j4AA9cCq5WO6saqamzoFJznnNPm1HdkBmIHOfX8ayo5go2lthxnHrTpLkBfvEHtimo2JuaNzqJULtyM/yorGuLolMfKAO+aKq3YXMzwXwp+1z8QvhjLHF/aupQKh2mK6Uuv0w9es+DP+Cmt43kxa/oGmXyAgGWFjBKff0rnF+OmlatGLfxBoCtxhsoJB+TAVXm8BfC3x/cBowumXHYxs0Bz9D8tU7P44kJvoz6U8E/t3+ANbhiE2q6loEhAyt2nmwj23DP8ASvSdF8WeGfifbK1rc+G/EMLdoZU8z8VNfCmo/shLdQmbRPEEcqtkrHcKCMfVT/SuS1L9njxv4NuPOtLWSbyzuEtjcfOPoODWPsaUn7rsxqcluj788Yfss+B/GCuJ9Kk06Rh97y/lUfhn+deVeL/+CcUd0JJdB1SMohBjHmZP5c18+eDP2uPiT8IwbafV9ZSNTjydQjMifT5x/WvXPB//AAUxnkjUa/4dsbzIy09nKbeT8ByKfsqsfhdx80Xucbr/AOx94w8DTzYiF5uYsxbOeOwPpXKX3hrWPDEoN3Y3ls6fNvUEj65FfWvgn9tvwP4z2Qz6pf6TvHA1CETImf8AbGTXqGk23hL4k6cpiOh67HI4HmW06bz9VJzUuvVhrNE+zT+FnxH4X+P/AIu8PoIrXX9QaFOBDcP5yfTD5r0Dwn+2VrFpti1LTre+ToWicxn/AL5OV/QV7141/Y+8F68skssMmklRuLTJtjUZ5+boB7k14Z4p/Zr0ceJprXw/qy3vkNsYqxZGb0UfeYD1HHvWlOrGfQmUZLc7vw3+0h4F8bL5OoWt7ptwQBnyPMRj9Vzz+FdXP8HdJ8T2EE0DRQNeR+ZHBORHMVPI+X/61ecW/wAL9X+HHh5ZvDXh177U14l1C7j3fZ29I48Yz7k14t4q8Way3iqf+05LyTVVfE0ssh3o3p7D2FdEbtWiyGkfR+ufCnxB4P0S+s9KmutOgvU2zPaAJLIuPu+Yo3Ae1fPeq/s4+Xd3X2O5uYLt2yy3A8wg9znr+Nafhn4weJfBOrw39rq9xNPGuMXTmZSMYxhvavetH+P+gaz4D0vUfGmkolzqU0kaS2lrlVROC3JzknsDUyqTS1Q1E8h+COk6lo2gaj4W8RgXWl3WTbzBs+Vn+Hnkc8j0NecXXg3WrLxzNocUT3FwspWERj5ZV6hs+mOuelfXdlp/w/8AiDGP7G8Q2iu4wIZX8th7bXwf1pmpfs939hI1xYPFMcYDxNgkenp+tNYiD0e4cjWx43bLpXwG05ftBh1HxNcpuWIMClrx1J7D36ntWBbeN3169e41G4a7nk5wPuqPQew9K7Dxt+zGdQu5nmg1C1uJyWMgJbc5PXuCa6P4Y/8ABNvx34uvLMRSxaXp8zhVnvIm8+Xt+7jHLH8hW8Ic+kROy1Zz/hOazk2O0UVu6n5WU7G/Svq34BeL/ihPpHnaLdXB0a0QNNdaqoWzt4+Bu8w44+le+fsqf8EnPBnwo1GOfxJDL4k1S3gjnkN22Y4ZGJwuwfLnAz36jmvUv2tPid8KPgt8GJG8WxWNzp9hNFPp+iW8asdRuY2DRKU+6QCAfmyAOSOlelRyyTXNVdkcs8ZFS5Y6mE2g3nw/8AWuveNNT0u0kuAvlLaZ8y7JGcRpzxjnJrifGX7V3gr4N6a+patONW1k5kh0eCVXNpz8vmv90P045I9K+DP2j/22PGPx68TXOs6nemwtmykEQcpFaxDkRxr1Pue569hXzT48+OMqSsltNJgnDSs3zse59q0Sw9D+HG77hy1J/G9D6j/bE/4KQeMfiubyG41T+xdKkGI9LsXIyvpIw5Pvk/hXyPqPxQn8SaoltZRJC87eWHY73JPuen4V594l8fyXczbnLZOOTnPqazfDnjuLw/rMNy3zCJt20eo9ayqV5z+JmtOlGOiR9Dftr/s5eJP2JPBXhK58Xaha3HiTxpYHUrTR4Zi82n2xxskueyl8nagycKScYxVf/gnj/wAE4tV/b4nvfE3jPxZceF/BGmXiWTyRRGa4uXOC4QfdjRFK5Ygkk4Ckgkea/E79rKz+OXxal8SfEeXW9de8YCcx3Q89EVQqLGzhgqqAAFxgAYr3Dwb/AMFOPhx8F/AMeifDibxn4Rtig+2211aQ38OpMCxDufMVlbJPK4BHGOBRQpylFtySfqaVKkYytFH1hH/wTy/ZS+EDS2aeEdW8ZC2JH23UfEFxFJMM4DhEKBQeuMcVznxE/Zf/AGe/B+jRax8P18V+AfEV232eG503V3vI0YnG2S3mJWaMnAIBBOeK+JfF3/BTi61u/lmgsrGZy3yPJEw3eny7j/WoPhv+2z4i+JvxB07Q7mz35Ekf7oRqLdQrFiu5T82OhzwcV20JTjJRjY5aq5lds+hdR8Zav8YfB97p7+IrTSPEHhfUGtdSurQO0FwYxwwA+cArg47HIr2fwL+y9rXxz8E6VrMGtWixad58U0TKUkkeSMAtheeARnv1r5EfVn+HHiy08NQeFdTfT7ljeTTbjcvePgklnyAzZAyD2+tbx/4KVa98Gra68M6T4QFnYWUjCG78ljKS3LNhSQCDkD0AFdOcYuMMM4zfvPRnocM5UsZjOS3upX/qx9I6h+zRrx0m6tWi0LV5bR/3JtLlS5A4KYbawIxxXnfiD4SyaRcm3uItW0O7A5F9aO1vJ9HA4/WvFrD9vltT1x7mPXZLKeZy7R3cB5YnJJOcivXfAf7futJbCIz2upwYxthuVkDD/rm+Ca/LJZjUhJqSZ+vz8OsNWgnha6v2Zh+Jvh9q1ppYSWCVrBDuW405/MiHudv9RVbTfFF/pk0EenfZTADtmZ+ZQfXngfSvXdB/a08DaxLv1jQbfTrqT780cTWcv5rgH9a37jwv8KPihD50eoSW1xL0lAVnU/7yYJ/HNbQzOm1aeh85jfD/ADXD6wjzryPJtP8Ai3bzaj9g8q9u7vaGJkGxD7g9x+VdRa+LYZgsZvLSJzxsgO9gfTjP6mrmv/sb6i26Twv4i0vWo2BxBcSiKVh6ZPBry3xF8MfEfwgSdLnSNR8PyyMWFw0PmQhj3VuV/Wtk6NT4JHy2JwGLwztXptfI9VgaM/OkTzN1LyHAqzFemOUZuCjLyBCcY/KvF7P4jX2iWcMlxHPrVw2BIyy4VB0zjqR7CuosvitaQyiK6ura3uXG5baFSzge/wD+ulLDNaxOZT7npOoajFr0Cpqmn2d/EOjXa4lx7OMMK5u++E2gazcs2kane6NdEcJcKZoM+gkX5gPqDUdlrkN9AJEhdyeQ07YBrRivTPCA0+VPASBf8isY1J03uKUEzE1TSPHHgSBpJLUarpy/8t7Ui4UD3K/Mv/AhVbSfinpl3gTwyQXGcO053ID+HI/GuqtdXbQruOS1mazlz9/zDuPB9KXWL/TPGC7NX0W11WQ8faUX7POPfzFxn8Qav29OXxonlktURW2pJexB0u4ZIiM7YDu/lUWowRPYzh4l2upBMrZJBB7Vj3nwfsRKZ/D3iCXTbk9LXUPlH081OP8AvpazdVbxV4FiLa1pLXdvggXq/vIz7iRMr+eKTpRl/DkO/c6NJEg0uOFGmm2IFAzwelTzr9thkhnSJIJVKFM/Mc1zdl8RNP1a1RRO1qxZR5bLgdR36frW2J4EQMGjO7nJO8n6AVNpQlqik1LYp+FJQYZbOdXlubFvK5Pylf4cCtr7S8fyh441H8KDLf1NczrN4um61BeoDskHlSbhgMOxrQn1JoUw1wkSjkiNRx+NOpB723BPoX7u5g0+CS4uXjjSNdzyzOFCgDqe+PxrzGe7ufjL4kim8p10eyfdaxmMAt285s9z/COw56motZv5PivrCWtnuGjwPnzJGx9sYH7xP/PNew/iPPpXc6LoqaRCtvDI5VF52jG7J6k1UVyK/VifvMzx4b1Dw6ztpGoi1VyW+y3f76Mnvg8MufY/hUTfEFdMIXXbO6spF/5bBjLa/XcB8v8AwIfjXQStDagtI8SEnjLbue1Ejx3MLIYy8TjB83CqR6Y/+tU8+moNPoYVlqUE+pw32n3ME2na7HlZUO5fNXggEdyK1n04szNIWcE8BuMVUPhq2Xw7c2emRw2skT/aYEgXCpIOTgdORWRpHjHVdMso5dSsIb22cf8AH1aHe8frviPPH+z+VbcsZrmiL4dzZ1bQbTWrb7PcRJdR9gVyFHse351594j+CCz+dJp0/l5bKxTNx+Df416XYa3Ya7Z+bbzvNEepClOfQg8iud1D4e+MvFesvcaNJqCW0dywjW3gLrsCrw2QFB6nk9DXXhoy72M52aPLtQbVvC+opHqMc6QhSNi8BsdwRwau6R8RQ8YfZDYgttGRudjXpes/DOTRJXg1O+02zJA3QzSm480dMiNM/NkHgEVV0b4K/bCsul+HfEeqQkgmZ1TSrMe+9/nI/GtpOP2tzNJrY5618SyTxq6rM4/vSfIv64rV03SdS1kFoLeQp/eWM7f++jha6q38GDQJH+0an4R8PYHIsom1W9/77Pyg/jUd3F4ZeTddHxL4olHAN/e/Zrf/AL9RY49iaxtBS0RabOJjvLG31eWHU9RtLZbeRoZAJvMfIPZEznP1rqbG20PR0Xyba4vpAc7nOxD6eprSHiP7PYNa6bpWj6PaEYKWdoqsw9C5yx/OsxYQ3y9M8cVDnqVGJLHrT2yMLW1tbRXkMnyxAvk+5qO71G5vlBmmlcDsTx+VAtwAOeffsKbsy/qAccUr9xoiiUq4HT6cVchjOAcdRximRx/MOOCe4/lVtIBkcbRVXuK+pFcgsmM9ec1nzoCBkE8cmtK57DGAO/rVOTljheh9OtJprRFNqxQkUoSMcN29Kgkt134PUdz2q/LHuY4UDIqKWAKcAHA/OqctdhW0KUkRU4GOPQdqjQPAwKF0Yc5AwRV4wBSvJBPU1HJbjB5PBzwae2vQVyrqkNp4jg8rULfzHHAlUbWX8a5HV/B1/wCGXNzp0v2q1PJUDJ/Ef1FdlJBlC2cA8E9cVEoe3OVOCOmB1+tPncdhP3tWeR6j43u9Jnubv7MZZUibZGD98kcD86PhL4MlRJNUvi015cOZZX6lnPP5DNd/4j8I2fiONi8QimPR0H8xXJtJqngXbG8YurFDgMnO36Ht+NbKpFq0dzNxa3OguoQbmDcowCeR3qPU4w5UDI+cYI/h5qrYeKLTWpozFKMhSWR+Cp96fd3ySqArqx3dPSlaSG5dSxIgVFQEkj170sdqcnAGM857UsCAnOM545qcgswwNoJ6n0os7WBd2JGoXoPX8aFXnjbjtgdqeLdipOeB05p4UlcZH8zSb0HuRiAscc8ZzzUkaEOFGAv14qQQKoG0dccHvT1iLEkDGabl7uoK1xsSINoyflPHPWnCQDIBPGcDvSxQEtkHPHXGKBauUyBkg5yf5VK0epUl2GSXA6MATxgClUEHODyOmetTfYMoCMA/zqVLT5sDjA5Of1ockxJEUas6/KCpYbsU2WN3JIBXjJ960YoRjkjI5x1/Gk+xF5GbII7Z60OdgsZLRGRhklQR1J60Vp/ZQxwQOR2/KilztabFJI5ifVNJ1hCt/p8TYHDNGGqhc/Cbwnr+14y1pIehRsc/Q1qvoRYELtP8R9TUTaKGbmMg5wCOQfervbSJF+5iSfAa+09vN0bXpEAHCsxXn6ipo7z4h+D/AJmH9pxR+oD5H4YNa9vZ3EEw8qV0I564rQttf1OzuCuRIoXcN3JpOcmrbhyrocxP+0IkcTw+I/DmY+jfu8j8mFUE074WfE26YmzOmHZhnTNuS2fbivQZvEdtqkbJfadFMpwGyNw/Wsq18CeE9X89ZrJbIvISmzKEjt04FRzRte1n5DcWnY5h/wBkqxvbfd4d8S70X7sc+JeO3zLg/pWPF8IPGHg/xHb2kbxzTzAtG9nKxf2JHBHtz1rupvgDDDeW0mk6pOkbyjzNsmGjTqSCOtbuqReNfC08f9jLDJa267A7v5083uxOPyFXCvdWUvvJcVbax0/wy0Dxrd2GzX/Ed5b6HYsHljv598SEZByG+9j0PGa7Xwj8e/B3hjxILfRLRtbmZtt1qGQDJ/uEjn+VeTWXxz1ywh8jXvDrzRNw+1Cqt9Qcgiun8J678NvEV1A0lsunXRPzOiNAyn6rxSjdu8lf0BJH2f8AC/WrXxtorNpdnqELuhYQPAJPMOOxFecfFD/gn5e+J9el8UX3ht4I7uZZ5khVk3KuNwBPdscn1r6Y/wCCWXxN8H/De+ubW9u47+2u40S0nkCymzOeeeuCMfTFfoU97onijSCjS6de2Uy8qWVkYH2rWNHrFkOXc/E3x/8Asf8AgnxlbC5jtLrTvNXOSnyr7HHfNeTeMP2FNSmtEi0bXPtdtblmht2mJSPPop6Z46V9v/8ABTn4aS/C7x/ZzfDC+uJv7QX/AEjTYT58cc5Y/KowRgjBxnj1rg/hN4Hl1PwHd6p441rSDfWj+W0OlxBzDJjIiaQHaZPULwPWijhq87+z6DlUhH4j4M8Rfss+OfD16Ik0iW9ZmwPJBy1ex/s5fsqfESS8gkuvEd74agZgzWdvN585HowyY1H1yfavdryyi8VW02lwS38drKP3rLOwcLkZCkcjI49eTXSeJPj74G/Z70aO2kvIbi+2fJZ2pEtw+F7qCdi47sRXr4PLZS1rvQ5K2Jt/DV2dz4T+H+kfD7RY7vVi960QCLvA828k67c4/MgcCuy+FfxJ0nw344/4STxjdxaZpdhC7RFgIoojjAVdxAAAz/8ArNfCfxV/4Kra1qNu1t4c0my0ZYxhLq5Vbi4PPbjav45r5k+IP7Vl74w8URXfjTxUpsIoiZUmnaWaeQuTkL0VVXaAqgDOSetekq1Ch7tNX9P8znVGpU1mz9XPix/wWK8JeE/7TsfCVkfFN1dSuwmWMxxKD8oBc/eAAAG0H618t+NfhX8Z/wBuLVJ/GD+GbqawtYyFvmh8uxsYAOQoPyqABycZOOTXxnN/wUI8E+BkA0Hwnca5LEf3b38pgt8g9Sq5ZvpkV7F8Sv8Ag4v+KnxF+BUngez0jwx4V0eSz+wSJpVsYTJDt2lcuzHkdcYzk152JxtaStFf18ztw+DjHY8P/af8Y2XgfxFNpkGpjUJrYmOa7Z/lkYf3R2UV886x4/iu7oqkylnPQHJP4muX8a+IDr+qz3M1yxaYliEyxOaxrLSjqDhkgdxnGXYjn2FTCLsVOPKdDqPiORrrbFG5wM9c1h3/AIpllLZ3LtyeT3rpNI+GGoaniVo2aEDJODx75NY154Ju11R0UxJGGOOMkj1rTlaMlNWOavdclkQllY9uB0ql/bIyRgk9PpXav4Wht49sjlpOh4wAaqzaJp8cfKoh6kEZ/GmloJzKWkWWlz+Er3UJtctrbUra4iittLNvI0t2jhy8okA2KqbVBDHJMgwDg47j9mzW7bw98WJLu61AWPlwyokiFXJZsAgE5HQnn2rz3xCsNssTxWyyLI+wkoVHPTmmwWCyzrFBCu4kDqeadOsqU+Zm0MLOurQVz7KvfGNz4lu7ZrLXZnghk/fwvKpeSIDLFSACDwOnpWHeT/2hcvK4+eQkk9cGvM/hr8MdZ+HPi9jqihH/ALPE8apPvA8zbgEHodrH8jVn4/fEK88D+F7J7GVra+uLjcGBG4Koyf1IrzM3xcsbXjSvofqHB+GWT5XXzCtHXtttt97Z2njC1tND8PS3ms2eyxTG+aeAlcHhQDjuelZXg7wf4Q8c6Ut1p2tWujTOx2o8ktrnAzkMVMePqRXgHjD9oXxP4/0hrDVtWvbq2YgmN3ypIOR+VbHhbxkui+C4EkLNlS3lo2C/PU+1ZxymhHq3+B5mI8QcZWknClCPyv8Aie0eH/ivJ4Sv/IjudV8RoCFRJrjyo1/75GW/QV6DH8arK2sRNL4VjtJVGd9tqUsUh/mM/hXR/wDBPn9k/wCHvxr06O48dW/iHWNf1MiSCxtrlrSw06E/dDlTvlkYcnJAAOME819c/Fz/AIJK/BL4Z+DV1XUNDLwtHv2Q6ncLIo/E9a0ngMGkoTUfmeLLizN3Uc6daSXZPRfI+QPA37VYEwjs9c1jSZgeIdSC3ETH2lTaR+Kj617V4M/bp8UeFoRa38VtqVvKMhPNBEi+oV+GH0JrzG5+Dv7MUeqSWwb4meH51baJba/89FP0YNxVq/8A2PvBXivQUtvDvxXutRs7V2ntLbV4GtntS2N2GTA52rn5f4a5cZwv+79rhFr2Tuvuvc+myPxHqzqLDZvyyg/tSVmvWys/uPXm+Nfwp+Is4GveF4tFu5uGuLXdZPk9+PkP5Vox/ss+E/H5F34O8aWzXCgmODU4lJQH0kTn/wAdr5D8ffCPxt8FLiJDq7PaXOfs0zMtzaXIGMhXXHIyMgjIz0rK034o+IvDlyGm0hHYHPn6ZOYZM+uBjP5GvmefE0Zcsnquj0Z97WyDJ8xpKtCnZPaUdU/uPp/xH+yx8RfhhFd3cWkTa2pJdJ7eb7dDGfovzgdOo4rkk+KuoaK0MOrpe/aWfY1vDF5awnpzkZAz7Vyvw8/bz1rwndIsPiPUbCRCB5GpxHH03DH8jXs+mftv2Xj21WPxb4X0fxLbkAPPCqTuo+oxIPwFarMJb1InzGK8OFK7wVZPyZiab8Q7Oe4jVpLS3cHlS/mSDjjIFdHFrQu0DZkdT3Y7FP4Uy08N/BH4janJLpOsan4M1WYbSrMJEX/gMnzDn3qyf2PPFltYibwd4k8P+OX3Zxc3RguNvspJUtj3FV7ahN6S+8+Ux3CWaYXWdO67rUUahGDwVDHjCDcQfrU0Hii90YPJazzWuQdxMmc59V6GuT17TfGHw51FrPxH4c8QWLqoYzG12WmPUSjKn86j0/xjpmqQjyLqK6kbGRCfN7+vSnyPdO58/Upzg7Ti0/M6jWl0PxM3/Ez0aGS5dgDc2A+yy/U4+VvxFZqfCuS1lEvhvX42kzxaahiBz/wIZQ/jilfUtwRVQAbhnewGPwFSefI0eCzDnkIu0Vqqs0rIy5Dm/HD+ItEtVh1fS7i3kVgUmkXEMi9wGXKn8DWPrXiC68Y/ZtJjX7NYNGPtUmQrXRycRg9lwMse/T1rv7Pxvc+GEZYr0xQvw0THzEf2KtwaozS6B40kKyeHLmKeTrc6UfJy3qYm+Q/gBW3tY21iZqL7i6JYpoNkqRxwxFcZIG5j7AU+XUVF7KkkhYhVJDPjGc9R+Bqxf/BLW9MtBcaNqsVzE5wtveH7Hcn2CudrH6GuJvdHvPC+tMniSy1KBpWHE4MalR/dP3W/AmpjBSluVfobev8AiSxXT3gluF+YY2RfeHPqOada63e6y+2w02e4duA0gODnvg/4Va0PVtCscLp2k2TyEZ3XLF2J/wB0Y/rW1/wlGpND5aXP2eI/8srZRCoH/AQD+dU4xT5WGu5DpXg7xDFNFc3l3a6ZGp3BZGVCw+jc/wDjtaen+DtC0jWlS4uZ7yS5BnRIUyhBP95sDOeeF4rNt498xd8szHktkk/jW9a2/mafDOiZl09/MXj7yH7wpwkm9BNaHtXwS+Gh8WSrb6ZpMReUgDcvmsxzxnt+lfUGmf8ABOzxJqHhtbq/imnG3e1uZPLD8dNq4rN/4Jm/Ejw14I1aWTV4YzJdxqLe4Khvs59ce47199P460aPTDenU7IWwXd5nmjGK9HD01JXbMakmnZI/JH44+E5fhFZXzR6bYaM9sSpaC2UzMRnGGbJJNfGXjCbxL4r1x9TvLySfy3O1LmZ2jhQA/Kqjqcnk+tfpn/wUz+Ivhv4seILddHhCrZxstzcBQv2lyeDj1A4yeea+BPE1motH2L8qkjAHbJrCq4xlZGkNVqcgtrtGMAe9WIotmMA/hVh7cZHAIx1p4hIjyASD1zWTkyopbkEf3uD36gVIYlRflKgHinKFU8D86JfmPrnnbQu49mIynkng05YhIM5z68UqIAO4Pv0p+wqQOOPale7F6DFTLAA/QdKsxwsI8DAI603yOeOR2GetWYoxIAT0HGPwrTdXuTzFa5i+Tn7oqnImAckcj0/WtOSJmGP4aqMqsemT/I0PVagvMoyRcA84PvkVEY2ZwQcE8VeaFEJJOCe2Kr+VnggZPJz3padB7EBi+bBHI5z61GysGGBySRVoxnHIwRUbpgdQRxg4oU7vQGirMgzgHHHpVWQY4JHB9cVdniDLkkgkdDUTw7iB8pz0PerTutSShLHvY5GD0Hsap39kJQVOOeoxnNaxtiSRzj1xzTDaBhzj0BPJotG97Bdnm/iP4dJdzs1p+5nwWBU8H/CmeGPCt3ZMPtION+A2c7jXobacHv/ALpGI8D86W609fMiyB94nB64xWkar26C5VuYtvp+xwCPlXpk1NHAc8qeD371qC2I6D1z6mkFsPLy3XHald9Qcbmb9l347Ac59alitVTGRlhyKuRW4BB+XAPGKk+zHOOBnvU3vogVupSS3DnJCgEZ4HNKlqH38HAGcetXhbFSQeG7mnrah1AIyQeOOKptJDiuxWitAhO4cED8KBaGQDgkZrQFqNyqFPHbrThan7oBHrjvWa7lW8igbQL0Hy9xUq2IVQerH+daUNkcHHAGOvepobDkHaPlPBpPXUbRRjsDszhc4yO2KI7IEnOBzjIzWymmNIAcdf1qWPSPMO4Lj1FHNoJKxhNphByVBY8DjrRXQrozbsbWJFFCmyuTqcYNKMceFG0npkUiacxAJDbufwro10qWJVJRSAABg8k0sWmg/eVkGeuK1aaOdM5+LTI5fvxk7evHANRnw+sl1lcoVHYY/wDrV1Uemo+cHk8D1p1to+bmQvk5wOKUXfYHY5I6CythskE8blBpknhok58oEdcq1d4mjM2DsLKvtTh4cWbAx2PGOtS2yl5nno0uSE5jaSPBz0IArQ0/V7+CVQk+VB5BOQa7L/hFyQfvH1B5xVebwku45jTngnHNRJ+Q47lK18UykBZ4EkQHBq7b2HhzXJlN3pkMcufvKm0/mKWHw5sXaCy4HSpRozR4I2v2wBjn2oiraoq/RndfDuxs/D8qy6Rqc1o46KHyAa9VT45eObCxSHTtX80AcbpMDHcnPGK+erWGSKYAROo6ZUVo6/40u/B2iO8UFzPaxMBdTjIiVyMrHuPHHUj29q7cPB1HZvQwm1HY9g8f/Ejxl4+0k6XpbtBGyhda8Qy/ube3Q9Y42YjJIzkL8xGB34peKvjVofhvw5p2haZGZYtOhMcEQfAmJ5MjAcszHknA9BwBXyb8Wv2uLm+tNL0+fxBKltYPuaygUyFwOQijsN2CTxnAGcZryvT/ANtbWPh14+stU8PfYoNVsblJ7c3kCXsjOrAqTEcx4zjhs56V7EHCkuWCOezm/ePoX9pD44+M/DBa01i4Pg3RrmIPEFia0N1Gf4gzfO4PqDivlPxt+1tp+gvPbaFbzXk8gKvcv/y1PsfQn2q5+198edc+PfjIeMPip4pvvEvii9iVXjkYbrVBkrEu0BEAz91FAGT3zXzpq/jxmR49PtIrWPP3wMyP7lqz9pOXxfcdKw6W7sjpdf8AiR4p8cLO8+oQabbqrNt8wRDaOo55Y+w5rhZ50hldpJmncnliTz+fNVreC71cjl8N175/GtjTPB21VluZEHqM5q1Tk1q7B7WjDSOrKC63JMcQR8gdQMD/ABq7a6Nf6tAH+cx9CR0rotMhsNDxLEE80YI3jdjHtVjWPGUur3M1xMWnuriTzZHwFDse+AMVSitjKWIqS0joVdE+HkcK5uHGOMKOTXZaTpmj+HZIhOYVbAy0h3EfhXKW5v8AVwu1/IgJO4jgj+tbeieEtPS5zeyS3hX5sDgH61Tkkcs+aR9Cfs+ftJfBXw14U8VWXj3wfrfie6i0ucaCthN5Mct+y7IjcNuBWCPJfCglmwCMDB+aNZ1S5vbya58oK0zFi3CKvoB7e1aniRI/DerfaLOFLWG5UK6L2Fc/rF/9rl5YkdRzWTet2xxhpYpTWRvNzTXWGPAWIY5+pqa3srezQBIw7EcswyT9Kzp/MALL84PcHtVQ669vKFOeOx71V7lWsT+KM6rqmn2fYMZjjoAowP1Ndz8EPhRD4s8a20Vy4t7SANcXEpG7bHGpdj9SFx+IrjvAdufEHiW9vChMduiwIPQ9T/SvdvA8K+EPhn4m1dk2N9mW1Q+m85P6L+QNePicR+/5F0P1HhXKEsv9vJayenpsV9a8XJ4w8aeINbWNY49QvBHDHnISKJQqj6DJ/KvIfj74g/4S/wAb6PpRhhSDTIGyQMNIXbcS5J7cAewrvtOjbT9GtLcgiRYwZAP77fM36k1474ku7jxF461G+jKRqXECYHRVAX+n61hlzUq8pJbHq8btYbJ6dBbzf4LX/I0rr4a6TZo5lkspmDEboJPlxjOQfTt71l6T4Ttb7Xre3t5JZYi4Lhum0HkflS3unNBah2klMhbkFs9fauh+Gmm7NQSV0JckAcYBHevbT1PxxRZ+i/8AwTmEOjtFeShUkcg8+navWv29f2ifM8IPYxzkqE28HpxXzJ8AviMvhPQiw/dybew5rzj9pr4xz+IfM8yR9p6AntXG6XPV5pHVz2jY4KbxG+qeIJCWJBbOc9a9Q8PeITa+HyM/MV714B4T1I3WqKytkM3J645r02+182Gh7N4G7j6V9PhqyhDQ8ipHmlqYfxM+LcvhWwnYuZUlnjURO52A4YkjHQ471g6N8fdNuxi5gmh9WQiRR+XP6VzPxL1x7944Q42tmVs+/A/QfrXEzWMDkEoS47jg/pXzOPwFDFVHUqLU+2yLjDMsppKhhpLk3s1df5/ifQVj4x0bxNGqJdWlwp/5ZvjP4hqevg3TSwkthNYyDo9rIUH1x0/SvncxMiHy5HVuvzHcB+fP61p6V8QNX8MbDFc3Plr1Eb5wP91q8apkLX8Cf3n3mD8UaNSyzDD/ADi/0f8AmfQSXXiLTECLqkOqwjjyr+EMfoGGf5V0PhH4pa3oUheNNQ0qWJs7rK83Rn3Ctn09q8r+E3xgPja7ezuVU3AXKOF2lsdQw9cdx716DbW7EuwxiNFDHPIJbj614OLw7oycKsdUfpuU47C47DRxOBm+V6WfR9mnsfQnwz/4KL+OvBkaQSa3b6paA4NtqcXysPQ7wyfqK9Psv2pPhF8YLHyfHnwwOkPNgvqnhtzaEH+9lCVPrjcK+MJH3ZGdyEdCAams2bTpRJbSXFnIMYeCQxn9DiuKnXcPhdgx/D+HxKarU1Lz2f4H6MfC/wDYR+Hf7QzQj4WfF60s53G8abr8Yim3Afd8wHDH8TXQ+LP+CTfxN8BxvJqWm32sWkabhLpOLhXH0BDV+cHh/wCNHibw/rTtBBp+rxQhWDzN5N0Cc9HTae3dq+yf2Zv+Cxd/8Iobe0ute8eeEETCsl0E13Tf++X2SKPo7V7FLEJpKpv5P9H/AJn5PnfBnspOWFvbs1+q/wDkSj4r+HsPgC6ltpfDU8NwuQ/9oBlf8UAH865uTX9QtIPJt2isIcYCWkYhH5j5vzNfWMv/AAWb8O/FzS5bXxV4M+H/AMSrVW2rcQOLK6cevlzAMD/uE/WuAvviH+zH8WZNrx+Kvhdqkh2+XPm4tc+27BI+gNXKvG9ov77r/gfifOS4XzDl51TuvKz/AAXvfgfPckb3MrNIzyNnlmyT+tamneKL/S7f7OswuLVgN0E6CaEj02tkV7PefsYw+KF87wN468LeLYWG5IVuRb3BH+42D+lef+MvgH4v+Htw41Xw9qVrGnWRYjJH/wB9LmqVRM8mtl2Iov34NHBXegeG/Eusywy6ZNo1wI1f7Tpsn7skkjmF8gDj+EimD4e69pY3aNqFlr1uOfJJ8m4H/AH6n/dY1Zs4DJ4ousZykUakA8g5athbUgg8k5rVya0OKxzdt40XS74W2rWN1pt0nBSWMj9Dz/Ou48L6rbXg3QSxzKRggEfkRTU1Ga4tPIuFivrfGDFdIJV/DPT8KpSeANIvJhJbfatGn7GBzJFn/dY5H4GtYyi3clxZ6b8JfiI+iyPBHJs+zNxg4+Xt+Veir+1FqPim0a0s7pjZRcF9xxJjqR/sj9TXy3qPgrXNNjujaz/bYbn/AFr20uJGHGQVbkZxzit3wt8S7DQ9JW0mSaxnThxIh6+nsBXoQnG3umDuel+P/GcmrRvli5z65z715Bq7b7BSSTu/PrW3N4nj1G2d45o5UIzuRgQa5O41JJLSJCynAXOOa5Z3ZqnoRleecZJ4IproGGB3709ZyzYX8TjpUiw+YB1PuORUj9Cv9m+fBAK9Qad9nUMcYywz9anVMA9FxyPSkKlTgjkdO9L03D1IzFnFKIyCMjOfbrUrIRgnqxycdackJJ4LD04qU+qCwyOJUI3YAB+uKsRsFQnAz701LRsjIJHTjkVZWzY847fgKalrow2Kc8m9jz3/AAqpKBuPGAeOK0nsAx5U4680yWzLDG38cVXMnZbiXcyzuAVQvy9OmajMRLcliM1qNa7MAA4J6Ck+z8n16D0ptpi1M57Ysx4yejZ7/Song7DIx78VqtaFgABtJ657Uz7NvIHJ3epoi1HQpmcLQMAvzYxzmomtgEPTg8A84rUnscZGCMD8ah+y/LjHPUVfmJ6mY9uCAB1PfNNNp1XAGPzrTa03KMqePQcU02TljxnPb0pSSewlpqzFFtjU5CgGBGo5HPU0l5abrmEdQc59cYrVtrXF5L8pAVVGcfWo57QjUI/ZWwKab6om6KQtApz69Ce9NW2wMcljxk1pC22jJ6dhjJpRbMTwowPXtT3RWhliyPdfmGcVJHZqxBwAfQ/zrUWzLMA23OPSpBp2DnjjqfSjntqJWM2KxAGGyfrzUkdpu5GcZ5rVSw34OCSOBmp7XTMtjbndSi1fYd9DKi04nG0nB6c81Zg0sbsAfN0Gela1vpbbCCoOe/pV210VjnI6flU80b2GouxiQ6Sc5AJGc4xV+30bfjIAXGcVuWeikKDtI55rStNBLc4OPaolVUdC4Quc5Fo5cDG7gdSOBV2DQQFxtBXH4muotNAPcEjpnNXrTw9zjbx2461nKomjVU3ucjFoJBXC5znHHQUV3kHh8mQYVQcZ6UVzPEW0TNlS7nlyaMrAfLgHkc5/GrCaCcbtmFHTNdHBpMi/K9sR2+Q5q9b6dGTtKshHZ0PX617EpXPKOSXw8H+8g2+h5qbT/CqzyuVDKQcAjp0rsrXQkm6EZPcc1d0rw9hnIVclzWfkhnGL4UkTG2QYz0I5p8fhqaM5aEMMYyD1r0VPC/mEdDx0xUw8L7znacfzqNdrjPNxoewZMbgk9SKjfSA6gBOD+Femv4XB42fgBTJ/CCSId0a5B4yKSVx9TzGTw4QcFFwOCe9Qf2EYVyFQ49eK9JuPBingBkH+yeKxb+zs7V2V9RsVdCQVeZFI/WnGDlokNyscHr/j/Q/hHb/2tr8bSWkJykKjPmH1b0QdSfp1r5M/bu/b08Q/Gqa5HhWK4k+H2kXj22m3UWn/AGSN32gFigLEMRgjcSdp7HIr0H/gpz4E1rxJ4I0XUNHaa80iweT+0lsW80c7djOF52/e68ZxXwhc2lwRIls7mAAM6q5wT9Oletgorltsznqy7akFp8SNTvriVykpmJXLnO7Ged2exFUdH8SXB8Zebab5JA5WHsM54Y84wOtMvLKSWQpltxHzFTjcO2ateEtJGiGS5LGWQrtTI+5616Maaehg6jWp0fiHwRdvrlwL+/h1B42z9ojctFIP7yk4JB+gqvbaJax27KF81icc8ACpLjXJ7qMFskvjJUY4rufgl8L5/i34103RrV4hcarcR20PmMEVWc7RuPYZNaRglpEyqVZbyOLg0ppIgiqcA8KuMtVvWPBWp6RqcNrqEJsPPt4rqNSc745EDow+qkGv2D8W/wDBs1rfw1/Z3v8AxOnjzSbvXtOsTejSxYtGk5C58pZi/wB8ngZXGSOlfBXx2s7bxB+zPbzXUmk2mreFvECaLaxfaUN5dRi0PnSbQc+Upit1GQRuY4PUVjOd7tdBKTvZnzqfDdvZTEZeVgML2Galt41hT5UVC3DcZao4ddnndyVTeOygY+vtSNHPdM7sgUt655rOU4rVs6qdCpP4VcuDy4V3u/GcfL/WmXXisWQJjU4A4IOD/wDqqhfacbJkM8gU4zt3DOPf0qjJFDeSbYw0hJ2jJ4H9KlVE3oayw7irvQj1XxidULKWeTHRVBJqg813PwkLKo/vn/Cr1xBFbLJEwURIMSSRNwD6A+tZOm65c2U+23AUOcjzPnKj6+tLmd9BRjTv7zFuY7pScyvEF670xj+tZ+oTRW8PmPKZpeo7A1f8RXFzqhaad3eVsDP6Vl2nh2fVdQtrNQxnvZUt4xycFmAH86cqijFyfQinTc6ihBat2R6R8FtGaHw3FMwHmXrmVvXk8V698VbT+xfhh4W0EfLJrk4v5xjloy21c/8AbNXP407RvhbbW2p6bpWnZB3pbLk/eyQu7+tZnx519PEPxnuxCx+x6NAbeDH3QEAhX9BIa+To4lVVOsurP6Mo5Y8LRo4Hslf+vvMLV9STSNJ1C9c8wxO6/XnFeL+FHt0AnuXd3Zj8oHWu++MGsfYPh7dAEGS8ZIV498nH4D9a4DR4ES0iGc7VGQvFepktO1JzfVn594nYrmxlLDJ6Qjf73/wDfm8WQ267YrWMZ7uAaztV+IWo2eyeMIBGx52ZC1NHdWEBGdpK/wB7k13Xwf8Agbrf7RmoyaboWmm5jAIkldtqL7D1NevzWPzNLU4zT/2pvEuiRhYb+2RQMbTbq1ZXiP48X/i991/dxyseu2IKP0r2v4kf8EtPG3g7SvtZ0y+tiOSsse9MexHP868O174D6z4VmkF/pk7hMgtGp/lV05p6oTT2LHhL4tx6Hd72ijuB/d5XJrrNQ+NUfiO1WOOCWHIwcHINcP4Y+D97qsct3DZ30lrDw+yMllPoR1x71ejtI9OjKRLsHTHdvrWv1hrQSprch1LUH1O8kuHYRu56A5AHQD8qqSSSpggq2PQYqzORwCvP0qnJFubIYg+h71i5WKA3uOHDJzjkcU4yCeMhSCvTrjNVyXUHIz6kc1C7xlskbR3PShAdh+ziy/8ACzlDHjyyMn/dcV9IaBJC2katvZFmNvG0fHORMgOPwY/lXzH+zxP5fxHiO4uDjr/wKvoPzP8ASIuedrcgduK+R4g0qxa7H7z4Wrny2rG+01+SLyM5Yk4wR6dfapkl2PwQW6HJzUCy7owTn04/nSlstjGT6V8u3zaM/W5LuWbS2WP7TOHBfdHGVx7Oc/pii+8S2mjQqbu6gtUbgGVwu72APWsxLySPxDLFuPlvbo+wHjcGYZ/I15x+0Mz/ANrWOWlCmDA2n7p3Hn+VengcLDEV403K10fI8R5zPKsvni4x5mpJWe2rPUG03SteUyxR28m//ltbvtb81NS2l7rnh2Nl0rxBfpbnrb3YFzCfYqf/AK9fNFhqV9pMu+0u5omGSTu2n9K6vQ/j5rnh6ZBd+VqUIO1o5Byf+BLhv5161bIsRH+FPmXn/TPh8H4j5XWssXQcH3jr/kz6G8MfG3XfB10s11pIlVWH77Sbj7Ox9/LOBn8DXvvhn/gqdd6JptpBpfiTU9OuYgFm0/WYX8t8ejksv/jor4isP2mdMvpv9J06e1DHP7uUSgfgwBrorL4i+HvE0Pltd2rB+sdyoUj/AL64ry62CxFKL56bXmj6rDZplOYNOhiIt/yyt+Tsz7/8O/t6eFviMwPi3wNpOomQAPfaYFE2PXdGc/mBXS2k3wl+IbbtA8UXuiTSHiLUEE0an0yCGH41+cMHhOzSQXGnT3Ng45WS0nKqT645H6Vr2/inxVpGzffWmsxpwq3kW2UY7CRef5VjCtOL5YS+8nH8KYGt71Wja/WDP0S1H9nrxDDaG50sWPiCyxlZdNuBIxHrsOGH5Vyc9jcaXdNBdwy2sycMkqFGHrwea+Tfh/8Atf8AiT4aXaNDLr+jFOvlP9rt/wCe79a9v8N/8FGn+IVrHY+J103W7Wb5VmRDHcxHplM8g59CQe4rtjipRXvrTyPiMfwBF3eDqa9paHoscuBuBAx37moNXgg1mxeK8ijnBHG9QSPoetOeIlVMcgaJ1WSNhzvVgGU/iCDUF5lYWyRj3NerGot0fmNSnKEnGS1R5x4m+Ha2kzTabeT2rgE7d52j+uKzPC2i6lZ3LveSLKHICsGPPf8ACuy1gz3VvKsEMsjMpCgDr2rGbUBHNFEQVdWCkGtFJtWuRKKvoa9jAMDCk+uetXksTu5B55GKNHj+0RjFbltppdBxj8OlRN63uCMldMyc4+h6Uq6QOSc8d66KDTTgkrjHbFTxaEP7vXms+bqXaxz0eljgsM/hUg0vewByeM9K6dNAIBAUYPtT49DJX7pXPt1pJtu4X6o5iPTiH5UDnjnpUi2TIeAM9MGun/sHLZK9Bzx0pf7BABOOvA71Un3EnbY5R9Pz/eIJ5qFrIh8YbPrXVy6Htjwo3c9TUL6M0b/cGD6c09EtRNnMnTuCdrYB7HkVG+nZONvI610sujbmAIySaZPpOMllxjv6VWiYOWhzrabwMDIPUU17DOeMEHkjrW6+nsv4++KgmsfXnuCBVxa6CvcxJLPBwQcdMdaZJa+W5GBx6Vry2zcE9+tRPajjI5POKaVndiu7GX9mKkEgccdaa8WM5A9cVpSWvBxkDr74pjW5bO3knGRjg0kne6EYUcDNfz8ZAK/yz/WkmtGN6gXHCE4x7itK3tcT3LYwC3OfQAU9bH/SgAOBH/WtVqJK5nCz2tgqTgdaWKwwx4OO471qw6eEJyuP5mp1sASQBjPXFS5W2GncyVsufmJ59ulTLYBQPXvjitaPTCy5wccZxVmHS8AcDA9O9Qp66F8vYzLfTsjkZ7kY5q5b6OWwSPqT2rYtdKDFSo/GtK20dmYYGcdD/Sspy7lxRj2mhmQYC8YzzWna6DuOCM5ODg1s2uikkHaPyrWsdIPTGPwrFy0sjZU+rMWz8PnjC4PfnrWnZaECQAASOK27TRgjDI+o9a1LXR12j5OT2x0rFzTepcYGFbaACvC4+taEGg5RRgnB6dK3rbSAOgyfWtG30oAAYqHUsaxgjnrfRdp+6cehorr7fTAH4BI/lRXO5K+xpZHhcsPjfw7GW1f4ZeK4ox1ksTDfLx3+Rs/pUC/Grw9p0vlaoms6FJnBGpaVcW4z9SuP1qvbftp+M/CFsrahoBeA8+ZaXSyJj17V2Hh3/goTNqFiF1LRtTNuRj99Zi4TH/AQ1fTXoT0U7eqPpK3B7S5lB/J/5p/mR+HfGnhLxOoFjr2h3LN2ju0zn0wTmuu0rw0tygeE5VieVIKmuI8QftM/CnxhIYtX8G+CbmRzhmvrZbZ/0UNWn4b8GfBDxLAs9hFe+Hbg9W0LxDLHGhPtux+lT9W5vgkn87foedV4VqxXMm/uT/J/odrH4bnjwU2ED1XFWI9ClbBa3AH+yazdN+DqBc+HPjD4ktQB8kWr2sGoR/QnAbH41ox+DPilo4Btdb+HPimPsJUn06VvTkF1H5VDwdVPRXPLnkdeOzT+9fmkTLoobAaN05/u046CjtwUOKg/4TDx9oOf7U+FuoXcanmXRNVt7wH3CtsauI+P37Zuh/Br4QeJdevvDfi3StV0uwlltLXU9FlijmuMYjQyAFApcrkkjjNYOnJOzWpy1MrxME24Oy7a/lc+Sv8Agqn+3zcfCO+l+G3ge8EPiGdFGrajCcyacr/dgjPaVgck9VBHc8fA3jLxBqNvomneZf3rXU6M7ymdvMPPUnOc/Wu9+GngLR/iX/wkHiHx54l+w+IdWne5VrgEOrM295n3f3mPA7CsT4l+CNJ1S8itbHxF4fewijOydXkZ5j6Y5J6fQV7lGKpRR5U4yeiPPvB/xt8S/CzxbYapouu6k13byLN5QnYpMAcmN1zhlYcEEdDXb/Fz9ubTvi5dSXLfDjwp4dv3YMbvTBIkpI7tyFb8Vrn/AIZ39p8L/HCeJGtbLUbbSEdYoXU+TdyshTJOclQCf0rg9Elhk+IME8Wlx3gubgyCyRcJknOFA7DsK2UU3ztE8rWjL+p/EeHUry5uVWOS9ugEjUxiNI2JHzYXjpn8811ejeCNY1iwvLq3sby7g0qJWupYIWeOANwGYgYAJzgnjivP/h14Pn+IHjQx2oHO6V2I+WMHP8q938B6rrHw7WbQtTkmsobiJrQ3AbYNpH3S3dTnv0BI7mtXUSRhKNzz1JQu4uAAg546V6X8MPhH4pfSbTxBpckKif8Aewr5hRwoPB/GsO2+GbeNNdt7DTJvPnu7hYQsa5yScFvoOelfZmgfBy70vQ7ezt4GW2tIkhQHC4VRj+QrlrYtwtymbhfRnGePv+Co/wC1Lp/wwuPDeteLvFN54fjhETq8iTBY1XaB5mCwAHvxXzV8I7j/AIXD8R49PvncW80MkjlBlgVGRyfevrr4q/DNrT4daxNlERrRkKzHI5GDnH1rx39lb4S2a/FKe4jdQkdk42ouACWUZH+e9ZfW3KDbNI0kveQXH7J0LQstnqM8Tsc5mhUgeg4IJrl9f/ZJ8aRKfs+p6VcpkldgaJj+YIr67PhO1gdlUyE/Wl+JOixaD8O7hnUiadBbwBf9Zl+OPfBNcEcQ1JJHV7era3MfC19+zj4vtVJGnG8ZTl5YLmO4Ce5Ck4/EVh3ejzWqS2ot5m8gfvpWjKHdnoB6frX0Bqvwtu54d9oklnbR8iNBtkl9z3J964nX/Cdzc3+6WPaqgqEY459T6mvSVTQwu2/ePJdW2JAkSRFIFO4IOrN6n1qijrHPyduAOor0y1+Hg1W5CvAuNpyQ3C+5rufhX+yLo/xTi1cvqF7bfYnjiSWHBBcqSwwew+XvUSxEY/EXyaXPmy+vf3wWIhup9MV2/wAANAfVviHYyTKhWwie9bJ7qMJ/48w/Kup+OX7GVx8K/Ct7rlpr9vqVrYyok8Bj8uVAzbQeCQeTT/2bdNW00jVNTZc/aJksozjJKoNz/qy/lXBmuLjHBycXvp959RwVgPrWcUYvaL5n/wBu6/me1+EdMn8ISr4mvYGS1htLi8tXbgTshMS7f+2hx9VPpXgxuDd3epXTfO0twEBz/DGvP/jzt+VfT/7a3xK0i/s7PStAVU0bw5pdloUbhcee8ERlupPfddSzHPcEV80XAQ22mQIIzttI2lMY4eRx5jk+p3OQfpXz8YKnR5In7zQrSr1lXqKzevoul/PXXzPOfj5qJij0iyxtLlp2BHXoAf51xkdzJIp+dsenStP4xaidV+IckZJYWcKRL3xx/wDXrCiSRicNnZ2JxX1uXwUMPFH4Fxhi3iM3rT3s7fdoTGYxHChiQMnHrXQeFNevNOuYjDe3VsEXOI5WTH5EVzarITgg/NwcitbQWPnOOuOp9a7b9GfNJnon/CwNcNgF/tfVNm3G03cn+NZUPjzVxfoW1O+PPO6ZmH65rP8AOYW+NxUnt1qlDcb7wHHQ4+taQ0egpM9o8DfEzUdGaC4hkgeaP5gWiGc/UYrU+KvxG8NfF3QpLbUfB+n6b4pJH2TXNJlNuHYclbiEgrICM/Mu1ge56V57o93i3QYwNvOO1QXM/wDxO7XAbCyfnxW9ampRu1qZ02+axwMt6hOck9ziqklwG5wAvTrWXc3zxMeSD9aqyyvKPvnB/M1xpLY19TWa5UTbd/XsD0qO4BVstg/TpWUF2jCgZPHWpbO4byyN33fWjZCTOx+AziH4hRbR2GR+dfQbN/pUG08Fjxj2/wDrV88fAqT/AIryLnghf5mvoRkKXUD9fnJ/8davkuIbe1j6H734Uv8A2Ct/j/RF4uF5OeeelG8Egg5IxyfWlclV6nJ7dqakeXwBjHIxXyald2Z+vMrs+zxOpUE+Zang+ocf41wf7QsoSawY55RhwfQ16LfaXNa6jZ3WwiCeGaNXA4LK0RYZ9g6/nXD/AB0s3uYNNKxyNv3opVc5I29a97JZL61BLsfnniFFSyOs10kvzR5SI/tL7w2fX3pL23EQU5G3P1Ndn4Q+F1z4nu1hgt5XlcjCqOv4V0Pjj9nbXfBenefeaTcxx4zuZCoP6V9u6kU7Nn82xg2ro8injQp8wBPqelVuVIKlk4GdprR1hBbSsuzGOo6YqPw9Cmp6pDEUBRycg+w9ata6olsl0XxZqWkTAWl7NER/dcrj644rqtK/aD1nTJdt01vdxrwWdME/iuP5Vzai1u7lYEtpELkjIfgYqXwn4jPgyfVIwu+G+tntWTCnGeh+YEHFc9XB0Kr/AHkUz1sBn+Y4L/dq0o+V9Pueh7t4B8ZW/jvw9Hfw/u2yVkTdu2n/AAPv71qadbw39um+3i3QyOuQv3sOxz9ee3pXmX7MDCLw7eKfl2y4x1zya9L0V+JxyMTvnj3/APr18RjqEcPXnShsf0jw1jZ5jltHFYjWTTv6p2/Q+xvgI6at8IdEeONEEUJhwnAG1mXP41wnj7xfrU/ijUIILyaK0t52hREIXhTjOevXNdp+xn8QNL0b4Rrb3PhTxL4ou4L6Yn+zwFhjUhWVWYugBySfvdCK7+Jrq4YvpfwW0C3muJWlNzrOpRyMxJycqBLjk162FaUFJtbH4XxBl1SGZVoxjZczt95y/wAH/hlrPjC08PahFf3cltFbT+ZaDkXbkttYnP8ACBxwfwrntb+DnjPXvGtt/ZXhfXZoZCyySfYpFj+UD5t7ALg7vXtXuem6r8X7+3lgtLrwZ4XtoU2mDTtOmuDGvooLRqPrtrRs/hH438Rtayax8QPFFzFcZCrYxwWSg+g2oWH13V20+Vu6u/lb8zxZYSUV7zSOH0/9n/xT4d0aG6v7BYjI7J5QuYnmBUAnKKxPcVbsvC0ttKY5YpYpB1R1KsPwPNdhN8DYfDdrdSpe+IWu4nZpLyTU5ZpMjbsJMhYEdTjFebeHf2hfEfh7xHNomtx2+suL9obSO4tjH56+YFCl1HXAJzxgjjGa3qYVKKknY4dbtLU6608LF1zt+U9eKvW/hIjHyHGa07Xx/Y2koTVtJutJO/DyIpeBOMj5gWXJ56sK6vwzeaN4jiRrTULaTeN4VmCHAPc/d/XvXFVw1WK2v6D54nHp4SO7O38qkj8KHn5cAelenxeDNqq2wFT0I6H6etPbwgFHKYxXNzW0aNLXPL28MEjO3n6VHL4ZJQkg46nI6V6dN4VKn7p561Vl8OccAYoU7eY7dEeXS+HWAI29OM4qrcaEQ33Oe2RXpd14b28leAOMcZrNu/DoA+7yfarc+rQmnseezaKcHGOBkYqlNpRD52nmu8vtG25BAIHQD0rLn0rBICnrVp9UJq2hxs+mfLjbzVWbS8A4Xn3rr7rS2zyAT1HFUZ9LwuQpOT16VpCfVEtanKT6YMn5QDnjNV5bLpxkAdTXS3WnhR0696oS2oVjx9459qtSd9STEazBBwOO9MeywTwCB1NbD2yo+cYqKWEAdj7VSauIwLWwxPNkAAycDPsKl+zhbonGSyDp9avWcSo0rDHMjc/pTo0H2yT5fuoOvbrRzdEVZlVLLC8Dkd/8asRWGF6Hn2qzBDuYDb07dqspb8nI4bgCpvYaTZXg07ftJC4PJq9a6epkHI49e1S28JCcdqvW9mGYHI9qxlU7G0aZJbaeqDPHBzitK0tBkYAAHX1otYEJwQPYmtS0sSSPlJ4zwK55tt3N6cUNtLMY5AA+ladhZ5YEjjtViy0xpcHym5GM4rb07w5cSqCsfX1PFc3M3qjXlKFrp+SDgD+dalppvI6//Wq/Doq2MYa6uLe3Ud5GCgfnUGoeO/B/hwMdS8WeHrXHUPfxA/lnNEYzeqiVeK0bLNrpg25GevHatCDTiOwxXDah+1/8IvDxYXHjXTpiva2WSY/+OKa5/Vv+ClXwh0PcIJNe1R04HkaawB/FytOOHrS15Q9tTWlz2a308MAcH6iivnvxN/wVk8OeGr97Ww8B67dyqAwMtxDECCMjgbj3oqvqFd62RDxVNdT4If4na14V03ULi4N7BbWE/wBnn2hJhv4xwCpIORziqmg/t4adpuoi2Mtm8sZCkvI1s6n8Rj9a8u+Jn7RVjrHhkQF5re54a8V49vnmPIRueQT6V84vfjUb6e7nAPmOWI9SScCvqswyHDRdqE2n956WVeI2ZJf7VTjJejX5M/Sy2/bJmvNMCy6RNPDKBhnKXKkeozms7T/2h/DM3iy3Fx4as5nkglLkRfZm5ZAOAApPXnrXzP8Ash+ILvV/DepQyl3t7OZPJz0jDBsgflXqEgjfxC24KwWAfhlj/hX5fmOa4vCYidCUr8vXofvmR4fCZngaWNpwsp9Oq6PU9w/4XN4RMYNnp/iTTJF5JttSZMH8yP0qaw/aL1bSpC2leLfF9minIS4kjulx9GAP614rARGBgDByBjocVbS5ZBtUttHB44rzHxDi7cyaXorH0kOH8G1Zxb9Xf8z6H0r9u/4heHyjW3iDTNUx/Dd2jW7H/gSEiulP/BTnxX4g0S70TxH4Jg8RaZqULW11bwXCXMVxGw5Vo35IPpivlaG5bPGCOvPWrK3rADIA4zxXTR4ux0FrL+vnc5K/BuX1H8C+7/Kx1Wt67+zV4xklttY8OeMPCSzErLb2+ozxQD1AR8qB7Djiuk0/4bfsW6D8NNUvrbSX1e702xmuI0utXn86ZwhIXC4GSQByK8c8Sp9thtbMKN+o3UVqpI3EB3AYj/gOag/aUmurr4Jah4Z8P+HvCumW9s6tJLb2ipdSIhyw8w85OBnJ5x719PlPEUq7j9YaSbttv9x8Pn/CFCjGo8LS5pRi3pp/nc+R/ij8QZvF+qTTfu4knlMgiRQqxjoqqB2AwB9K9B/YP+FK/Eb48xzXcTSabolpLLPzgFmRo1XPYksT/wABrw+ZZ/7W2yRt+7yzA+gr7p+Cvhq0/Z6+CdjpdoyS+KvEsYuNQkBDCEv7jsqEKPViTX2mJqRjCydrn8/4WhOrVskc74R/Y+n+Dvid9EgzfT6nPFcwsE+f7M6pJEjY/i2uuQO9XP2x/DkPhjxGugMiy3luFaYAf6skZOff+Vfdn/BKH4ueEfDX7TN34u+JsMF9pWl6fcXIup7fzgkqDAYLjBO7gD1I9K+RP2z/AIh+E/jn+0R4t13QoJtNg1jULi9t43+9GruTsHsBxilFtNLc46qTk2jjP2G/D9knxSEt1NbxCwhzb+Y4UmV/lA59t36V9ma5v0+4MSyQy7eu05UV8z/BttM+Ffw989LYXN9f3PnESxiQSDGFY56AAdPeuwt/iXpV/B/pul+XcsSTIgeIt7gqa8LGYxc9mmz6bC8L1K9GNSNRJvo0aX7TmuS2fwg1d8sskipGOfV14rzD9im5a+8Wa28hCGG2iRlYc5Zs/wDstM/aT8b27fDKWCyvb2QSzxho5LnzQACT0PzDp61uf8E4NI8OarZ+JLnWvF8fh27aSFITPpMt5HPhWJy0bhkxkfwtnPbFaU68FhnNuy+44MRkeKpV/q0VzStf3dT3G2Uz3YEKBnLffPOP8Ks+NPDba1p8LRNDJeWsy3EYmyYiwBGGxz0J+hxTk063ttXWO21XQdZhLZEtnLJCx/7ZzIhH5mumvfCV7aaVHfG2uFs5W2pcAboi3Py7uRng8e1caxceb3JK5yYnLMVh1evTcfVWOMg+JF74faNNX8C2+uxKuN4KyMB7MuH491ryP9oHxNpHjTWLFNG8NXnh+CDc1yJY5pjcMcYHK8ADP5175NZFSMNuJ65HSsu5t2Bfchwc4I6V6KzOpy+8kebGklLmR8rr4Ra4mX7PpOrajMBhILa2eOI+m5mwo+vtXuXwb8ES+DvBcUM3lJe3Ltc3SLyqO3RQe4UYXPfFdVJp+YwGVhgDgirmhad5bMhIPesKuJlNX2NDwH9vmX+wPgLNGAFbUtQgRj3wu5z/AOgivKfh9p3/AAjfw+0O2fCy+R9rl9nk+f8AkVH4V61/wUd0qTVtC8EaLGP+Qtq5UkdhsCk/gGNcPpOnL4k8W2lnGoWO4nSMDsqA4/QV5uZzdSNKjHq7n654X4OMfrGOn9lKK+er/JGD8fJH0zwrpelqxWSS1TfkciS4buPULg1yM8qRMSoAxwD6AV0fx21H+2fih88boJJzdxA9oEj2xn6HMZHtXF+KNT/szR7ubgCGB2BBxkgUSSc1FH6PSqKFKpWk9Ev+CzxLWtTN94p1C4yD507AH2zxXt37NX7GqftC+BtR1q4159I+z3n2S3VYBKsjBAzFskf3gBj3r5+iOQGxyxz9a/R7/gmn4VN5+y9Fc4Qi41a5ccdCAi/0r6nF1HSopo/mLEVXVrSqy3bb+8+efHf/AATm8T+DdLur6z13SL+1sonnkLB4H2KpY8EEE4HrXimgnDbgR83Xjmv07+P1k+kfBbxbc+XgR6RdNuB6fumHf61+YujR+TbZ5Bx83FRl1eVVNyd7GTVlqaV1dqEwp56fWqNlJuusdRnjvUd9dbnHUe9R6XMFuVwx616sXqRLY7zSLvMAQEjIGR6UxZC+tQfMcBjyfQA1Dp9yj2qngEDHH9agN4FvmO4/JG5z24U10VvgIpp3PNZnZ5WywOD0NNVB/Ft59KjMfzgbgTjr7UBAV6fjXFY0Y4hQT8wwOlNt5AnGM+lPEXY44HfvTGUoQQcd6L9AR2PwPcf8J5BxtBKfqxr6TWVLe0dNq7nKhSeqnJ6fhXzX8FDs8e2wBAyU+g+Y19F3TFRECAD5g/ka+P4ja9vBeR+9+FEW8vrf41+SJiCO4x6ntThOwkAzjjPpTDuJJJAB7DtTpANvToOtfLNW1vc/XlrqdbqHj+x1H4SaN4c+yqt/Z6veX/2jOS0UkFshT/vqIH8a4344eL9NHwh0TSUtiNRttSvLszqcbkkhtkCk+gMbHH+1UErbdYtcnqkoHOQD8lcd8er6Sx0uxkUK5DuAGGR0Fezk0m8VA/PuO8JGOSYhro0/m2v8z2D/AIJpftkWn7G/xosfFGp+GPDviqFI2tnsdZthcooYg+ZHn7kgxw2DjJ45r9Q/2jv+Czv7Mn7QnwKudL8YfCWbVpriL5be0mitJInxwY7gKGTn2I9Qa/AOPWLia+Ej/IxPABwB9K2bvxXdm2CvMWB4Gea+2qUOZ3T/AK+Z/NyqJG58ZH0bUddu5NLglt7eSVzFFJIJGjTcSoLADcQMAnAz6CsL4ZabHN4qtUJQKQ5y7YA+U9z0rKvNRkk835gSTwT2qKR1eLYXDYHPOcmuiN1oZN3Om8YX9j4Uu3sdOED3JJ82RH3hPbPc/wAq5m4g8os+4MWPPcnjk1XFpDHIPlB44OatXSRiIbcjIPf0FNpC6nqf7MFkzaLrMqkFYLhEYe7eYRj/AL5P6V6zCbL+woREGW+W6nN16EER+X/7NXif7M07C/1aPOFIBI+hH+Net6eSZrjBJHmDv1+Va+Gzl2xU/kf0lwCufJKDvs5fmz7k/wCCWNxaXHgfxZDPB9qltruOWNMbh80RBOP+AV9S23lNZacIdPDwtLkHbne49/8AI4r5D/4JOatcxah46s4Ag32lvOCTgqFZ1OD/AMCFfR/7Qv7Qdj+zn4NsNT1SVJb64RhYaZGwWe4PYnsE9W7dOTXtZfOCwiqS6H5vxTgq9bPamGoR5pSasvVI67VNZ/sOK/a8m03TWZsCS5nSESY/hUsRuOOwrHvPjd4Y0i6s3uvF3h2H5CJEF4jNF+C5ycdhXwVrfxc1j41+ILzWdeuvPnkkPkxAnybVOyIp6AfmTyeagaXCrt+bPUYrya/EnJNxpwuu7Z9pgvCeEqUZYus1J7qKVl83v9x9neIf2g/C9vY3ZtPFuiSCWJvkeQo8yGTG5Qw6jaRxzXD2DeBvHfi6XXrGeOa8N3HcstleskVzMrkyFkOD8xLHjHJ7ivlTxvBPZjTpHjYJdQM8XX51EjqSP+BKw/Cu8/ZS8AWXxPTX9OlvLiyv9PdLiAogdSjjBJB54YDoe9ceYcZxwlH2+Jj7itfcyxHhdgYU5ThXl9yf5WPrtbLTNSvttnevbNLf+WiOMDYRlCF9jkZPTIrB1X4bx3cS3H2WPfIk0jz2khhkwG2ncy4zg4OOeteZT/Cvx14M+bS9Uj1KBGysfmc/98ScfkaZbfHXxH4GlWPWdHuYljVk3KrR/f4bAbK8+1dmU8dZTj7eyqK/r+m/4HxmO8O8dT1ws41F62f3P/M9BufEHin4c2Nzc6Vqdzcm3hWb7JdLsebaM7AyjAyO7Ka0vhp+3X/b8r2us+Gb20uoV3zBI9yxdByy5PXPVBjvXIRftCaF440a5sLycQLeRJCfOHlMABtyHGRnBPOam8A+EbLT9cuLqLVZryK5iEEQKp8qqSVZnXl2IOCT6V9F7WhX+BqX5nyWKyrGYTTE05Rfpp/kfWOg2yeJfD9pqCW81ut5EJBHKuHQHpmm3Xh4DPy8gV6CdDMdlEuM7Y1H6Cs2+0fGR39q8Jy952IS0PO7/QQo6Z9j2rFv9GGM4I7GvRb7R9ynCt09OKw7/QnOfkPJ9KIuTegn5nnuoaWgQggd6xLuxCsRtOFHFeg3/h6VlYhBtHfsPxrkdfu9N0Ys15qml2gXqJbpEx+ZreMZvZENrqzmLy1IB4HPAOKybyH5iMYI/KpPEfxk8EaUD9o8WaMWX+GKXzT/AOO5rjNY/aj8A2hYRX9/fMOP3Fk+D+JAreNCSjsZuS7m3eREluh4rKuoQoxngdPauB8U/tgaD/aps7DQNeupVAzuCRqc8+pNZc37RGuaiM2fhDy1HRp7gtn8gP51vGjJ6kua6Ho02Rxu/XpVaZxGrEg4AyTjNeaXPxQ8f6mSYbLR7LIwMx7iPzNVIrzx9qN7CbrW4ooCwEkcMCBXXuOF9K09jKxPtD0zTbZ3tndEYiVy49wT1qwtg1tO8sjRRq+Mb3A6V4hqXw98V+JfG80aa3ro0x0DxJFK2xf9kYOBg10Fj+ypc6sSZjq12w5Yyy4z+ZprD3V2xe06HpNx4o0fTCftWs6XAF7PcpkfrWZd/G3wZpZIl8Q2bHH/ACyDSZ/IGsSy/Y3QKAbKAD1luOf0rRP7JlpYWjyMdIR0UkLuLFj6c0/YQ2bGq0uhBqH7V/gfRokIl1a8D8p5VmwDficd6rn9s/RGQNZeGNavCvQuUjGf1pvh/wCD3hnxJAiapqFvpR06YlBsUCRTjPXjqK6aHwh8MtEjxdeJgwHUJIo/kKz9nSWj3L56hyx/bO1x2b+z/BUC7cENPcs2D+CgVTuP2tviVdj/AEXTtB0889YC5X/vpq7T/hNvgloTbZLi4vmHJyzt/LAoH7Tnwd8PnFr4Ya7ZemYAR/48TVWox+yF6nV2PNpv2gfizq96iyeJUso8jctrBHHx+Ck/rUXiSw+KPiHxPe28nibxhd26t+7EUsxVlIyMbOK7rxt+214P13wvc6bY+CjAtwoHnRqkbJzwRhetJp//AAUo13w9oNrp9h4csylrGI0lmYl2x0yBgdKhuzvCIct95HE6d+yh458VyAy6d4qvy/8AFcCTkf8AAzXT6R/wTr8Y6ttzoAhUnn7Rdxof0NJqP/BSP4k3xItrfS7TPQpb5I/PNc9qH7b/AMXNZII16W3VjgCCILj8hT9rVtskCpw6tnqOg/8ABLfxNd7TcSaBaITn5pnkIHpwtdRZf8EsorceZqfi7SbML1Edtyv4swr5g1f45fFHxIStx4n10hjnKzso/Q1h36eLtZbN3qupzZHV7hjU81Vq97DTpp7H2bpP7F/wvvYjqHiTxvFYXEJ8hoxcwQhlTgPzk80V8R/8K51K6BE0zt67pCfxoqYQnbSbB1I/yo+IfjP8Q4fiTci6WOVLuY7pi6gLxwAMe1cJIolkVEOI4/1NRQXlxrmoi3gDkA/MzHjHqTWt8TtWi8SeJ5L23tdG0yFVjhS00uFobdAiKm4BmLFmxuYkklmJ9q+kq1nOXMzzaMFFWR9CfsiaVJY/DC9kwd11fE474VAP5sa+jfCXw00G9+APi/xVdX8kXiLTdS0uxsbPeuJ4plvGmfaeSF8qMZHA314H+zrCdP8AhRo6O0kfmeZMwHU7nOP0ArvoPFMsl3NAjDybZEhRscn7zc++XNfiWZ4iEsXXbs7tpeWu6P674Zy6pDJcJTi+Wyi3b72vn1J7JjJEqkgbTuHFTB1U7ugBwwFQWUZvN+GjVt3Unk1ZXTZkJGPl7fN1r5ucm1sfcU0u4bskHkDOcVY3b48HJHOCfSoFtJULERMT3oUMwzggjgjHSsI36o6bXeg7S7P+1fiF4dtmk8oRTy3bN12+VC5HH1YVy3xy+J+geFUW013SbnWhekzpElz5MQ2nq4Ay49FyBnBOcYrotClmXx6zxuim106QHB/56uq4/JD+dfP/AO19q5l+IcdsrAi1s0HH+0STX3vC+HjUxNKMl8Kb/wAvzPyjxGxtTDZXiKlN2c3GP+f3q5y2t/Ebw9qV090nhuC3MxKECRjvHfPavp/w9+zHqPwt8Qza7f6nJe6BDoC3emxNI25ZZdiojAnJ2bsjtwK+IdVP2a6WPoYhtIHY9xX6G/EDx+3xBn0qxhBitrXSbWCJA2SwigTk44yX3H8h2r9Gx2IUJRufzvleDqV3LkeyLuneMP7E+EzWEf7m4ud0TbTgun3jn8ea+bvGVhKJ7u+iuTEzOdhboQDjJ/Hj8K9N16+kv5Bbxy+WFX7w/g9T/OvK/Hj/APEwW1CqY7f5mBPUjov4fzzWsE7Hj6pm7YfE5LjS4pDPcb4FWIrwdoAxwPStvSfjZF9nEZvCoHKq6ED+teP/ANoSWsrhWXB7cYxT1uFSJmHLOeR057VxVcso1NXue/h+JcZRSimmkel/Fb4kWviHRbSBjC7NNy6YJA2/xe1X/gVa2Wn6NeTyy3EZknOHikZABtHTHFePXeYIlZiMucYI61reDPFV94Wdbi3dzEXJdDyrdOMVjicvf1Z0oM6MHnv+3rF1o+Wh9H6HM0SSTwa9fn7OgdEYo5JyOM4zivW/Bnxx1zTtAfSP7Qd9LvZo55IJWby0lXIEgUHG7azLkg/Kxx1rwaOS3nhEsUao1wqgqRg811OlTPbZALBVAA5ziviqsXC1nqfrEYxrRdOorxfz/Bn05dahEsTKrxzyRgB3hDPDvA5AcDa2D3BqjfSx2OnT3LsGit42lfac8KpJriPhNqXjD4l3yeH/AAzrs+nXunwmeNZX/cPGCNw4BIbcRjtjNWf2n/GXxL+GfwrksPEiafKNYmFg16LaGR1AUuVRwNykgHJ64Br6KjCE8Oqqep+QYvJp080+p6Wb79H/AMAwk/aZsYnUPpt2yk4wJFz9a6fRvjv4bF7ieK9gKkqcxBh6Z4NfJF1rtwJtqSkux646V0tv4ou4pCZQsgbk5BGT+FeNWxNeLSR+lYfgzJqqfMpL0f8Aw53f7YPi3RvGnjnwidKm87+xbS8vJVKMvltJ5cUec/Vz/wABrzjwLqi6Je3+qMU36dayPFzjMjfKn6nP4Vn6vrTazqmo30ibPNkS0jGc/JEpyfxd3/75pl0IrHwHcSu22bUrlYoQTn5U5dvzKgf8Cq6E51K/N2R9fk2VUMuy72FG7UpN67/1ZHDeJPEFz4o8bX99cnL29tBaJgYCKqAAD2CpGK5D4ra4+leC70LhWu1FvyM8MQTj3wK29Ok82C6n3hhc3Mjhh0Kg7FP0wtcP8c71jpdjaKT++n3898DH9a9TCQc8VG5ycQVY4bI6046XT/8AJtF+ZwH2Um1UBuQPyr3T9gf9qa//AGefi1ZWV5cvJ4S12dLbUrdjlISxCrcKOzJkZx1XI9MeISxujYyCemOlRLIyT8Dn1Br62rBSi4yP5wt2P2N/bC0A6f8Asv8AjyYYOzRrggjpgrj+tfkykxiQrnHc9q/Uj4ufFfw742/4JwalJ/btu+uT+DYPPt5GZZHm8mPeBuHJ3Z6da/KyWcsGyRXmZLUTUkndJnTicJWoWVeDi3rqmtO+o27nywHY9TTtPk2S5yM56bc1VnY59Mc/Wp9PkDsOTkdcda96O5xSR1enXGyEA4/LnFQXl35MN8/GVgfGfcYpltMRAOSTjpVXVZSmkXe0ZMmF6+9XWm2rDprU47iVvX9KkVipzx6HipvsrMvQc9KU2TAfwiuVsdrkR5X5RUbAvgEfN3qdrcxqWIUGo2hKbRkcnPNF10GjrPg0pHju0x97dGOn+0a+jJ9rtFweGByR7Gvnv4IxonxH08ORsMsWT+Jr6AvWaNIWOQWkC/gcj+tfG8Sv97D0P3/wnT/s+t/j/RFgHK44GDxntTTKdwUAY9e9OjAwOnTIJ60ucDngHkY6ivlU1qkfrt9NSpPGDrNp6hJeh/3a4P8AaOBj8N2LKuAJmHf0Fd3dkprdkONrCQZz1+Uf1FcL+0gMeG7P5sfvm+p4Fexkzti6etz4jjuLeR4len5o8cS4kMgJ2qR0wKsNPJNCGYltp5OOlVoh5gXIyfXPSt7Q1EWj3kx+bZsG38T/AIV+iH8tlGS4N3ZCMqoaIk57nNQNbquA23PXJNX7YxS3TI/yjaTk9uKiltledAuWGOT+NCvfULFeKANKNrbgSDVgjzTjBygbNXbHTRJIoCgLnnmrMWjOVkc5IVSeKlyRSR1H7NJCeKNVGcYjJx+KV6/a8310MfxqfTPyivJPgJs03x1q8agu3lnaD0/5Zk160lwkV3chjh8ofw2j9eDXxGeN/WXbsj+j/DpXyan/AIpfmelfAf46T/A251i9tDcG4vbP7MkccmxS/mKwMnfYMHpznFea/EH9oLxR498RXuoapqr3V05KBnAIRecIueigHgCmXEwmSViTtbBwPyrz+4uCZp1UggyZI/E1wUsXVdP2X2UfWVsuw9LEPFxj78lZvrZHofgXx3qjWEqm9l2hskAgda1bnxRqEw5vrjbnr5hrhvh9d/6VMhP31+tdLKT5nGBxjgc14+Kdqtj1sO+akrsvHW7yUIftc52Ahd0hYKCc4A7ckn8a2/AnjXxJ4Z1S61TS5JEECpHNN+9RYwckZdAdvI7+lc3ChYrzzjg47V6/8BfjDpvgH4K/EzQX1afQte8R2qRaZeCJ2jhkWJ1DMyAlSC4IOK9LLcHSxFRUqzSVuuq/Q+d4lxtbCYKdbDQc5K2i31evR/kb/gn9u7xLpbImoKt2oAJJZLpD9GXDj8a9X8K/txeH/EAEWrWhgDgBgjh4/wAUfB/nXyPpPgzWdVsY0t1TxdqckaIjacy3bySdCxi+WXk4PHvX1jff8EytK1jw5Z3Gm69rOmX0tujyR31oGQuVGcoSHj5/hJJHSsMz8LstxV6lGkk+8Hyv7tj82w3HeEclDGRcJecf1X/yJ1C2/wANfiYWa3lsIJpf+ebm1c59jhT+tU5/2dLzRJftXhzXpbeT7yrLlc89nTg/lXkfiP8A4J9/EXwXvl0u5ttWjTk/Ybna5H/XOTH5AmuQbx98R/gPP5N7HrGmhT0uIJIkPbqRsP618tPgvOsu1y/FSXlUV19/T5H1GFzrB4qPLRqqS7XT/Df8D7H0H9sn4y/B24trPWG0zxTFIxWJb1UeSfAyQroVcnHqCa7g/wDBVS2ht2i1bwXeaXqCHBiEvyE/VwGH/fJr4E8ZftV6j8QdJ0+PVbC0vptLu0ukJzH5hHBUsnYjuBXT6H+1p4f1aIpqelanpjSjbIYyt7b5z/dYZAz325r7Lh6eZyw3+3Sgqidrbprur/5nz+eZblfOubDNprWVPS3yv/7afZsn/BRC+8TyImkeGLCZ3GAj6oXdm/3UjB/CuY+I3xY+L3izUdB1Rri48A+G9EvBeay1tpjuuo2oKloZXmJ2qQpA2YJL9+K8b8E+AfDPxf0ttQ0zV44ZSf3bWuI8HuDEQCCPUY61qeJ/A3xEh8LT6HF4muNb0Obaz2E92+07TlflckDBGeGFD49y7DYuWCxclGcN+337fieBV4EpYiCq4Ks0n0mmn/XyM/4xfFi8/aGvryxvZLRJETfaS2hEZQAISPkZW7sPn3qcjABBrR8F/sJXmraDaX8sdrHFdxiZTc3DFyD3IA7/ANa82fQrzwVfBtR0zVNNZeVmjTeEI6H5uD/31XQaY+tfEafy4PHAmduFgvr77HJJ2AUSEIT7BvSvpqOe4TErmoSTv5/kfPZjwhj8GuZx5o91r/wT0hf2PdK0ZAbzV9EgHcbd2PzIqC7+Fngfw2B53iKyYqc4jEa/41wWvfAHXtHdTq7X8DScq0u/Y4/2W+6fwJqonwYtyP3k5bHtmu1VZ2PmpU4p2ZY1e08KaX41ubuHVbJ7V9oV9+W2gc8AdRzXQSfGH4c6LCqRW0l2yDlthO4/niubT4RaavylH+owKmh+F2mj/l2kc/Wnz1GtUTyxsaNx+094ashix8PFj2zEo/p612Xw8sdU+OvhxtVso9P0a185oVWQM7nbjLbVwO/rXFWnwvt9y+XprMG77DmvoH4AeHP7G8AJEYGgJndtuzb6c4rGtOSW5dOMWzyz4l/Brxf4X8O3F54e1vTWvYEMkdtNZHZIAMlN2c5Jr5y039or4oahLLa3MkFnKjFStvFkZ9iK/QPxPp++NQVPQnpXzlqn7OmpDxdqM1okItJ5zJFlwuAcHGPY5rPDV7NxmzarSfxRPFm8SeP9bJM2p34LdcEqKgfwb4l1T5ptQu2553THB/wr6J0/9nvU3ULJLaR59WLZ/StvSv2XXvXAm1OKMnn5YSR/OumVWn3MeSb6HyzF8ItQuWzNeO31lY1Yg+CqHBeUYI54OTX2Dp/7IdgF/e6tcuT12xKK2tP/AGSPDgC+bNqMpHX94E/kKzliqaKjRqNHxbB8GrNRtZjxzwuOatp8J9PjUblckcYz1Nfcem/steD4WG7TpJcf352IrodK/Z98IWRGzQLElf76lyfzrN4ymujKWHmz4Ei+HNhbr8sGRjpnJNXbT4eJKcQ6Y7nquImYn9K/RLTvhhoOnbfI0XTIiOhW3XP8q6Cw8PWlso8u1t4wOyRKP6Vn9eXSJccI+rPzn0r4K61fMv2Xw9qEuccrat3/AArf039lTxtqTL5XhfUgT/fjCD9a/Q+0tgo4AA9u1W4oT9eelQ8wktEjSODV9WfAml/sK/ELUyudIhtx3MlwoIH0Ga6LTv8Agm940vNnn3Wj2g7jzWcj8hX3HHGV+g6VZijOO4NYSzCq9tDRYOmj400v/gl5qUqj7Z4ls48c4igZsH8TRX2ekfyn0orP65W/mNFhqXY/kLtNdurOGSKORlWZdjDAOVznj05rd8KeEH1Kza+uJBFEHCxB/wDlsR1x7Cszw5ZJr/ia0t55EgimlWNnJACgnFdvrFv/AMVDFaQEfZ43EECqcqFzjjHX696+znZQcn0PBpJyqxpx6s+m/h3C1j4D0m13KFjtkYdM52jJqxpLs9/fHoDMF474VadYQ+TZxxD7kce0Y7YFRaLIB9oPKhrhsnnjoP6V/P8AXanKcrbs/t7B0XRoU6UfspL7kbFtMcuBk85JFWRcSu/yM7EdTnpVFB8rgADB4xUscxRsjIx1HqK85pQdr2PXpNuNzQjuJHT77FkPzYPSrGl2V3qzyrbxSzGGJ55Ag+7GgLMx9gKzobxi4wFXd1I7VfuNclkkkNv/AKHHLCtu6RHAkUBc59clQT6mlDlm7SZbc0nyo5S78Xx+F9Y1W6aGWdj5VukaMqs+1S5GWIH/AC0HFeD/AB51iHWfitqNzjMUEUUmCecLGpx+J4r3nTfDVh4stLw6jaQXkUt/JIqyruAKnYD+S182/He4S38a+ITGFRZ7z7OoAwFWMDIGOMZ2j8K/UOEJUZVnCEWpRjZu+nTp0PwXxUWMjgVOpNOlOatG2qdpXd+pyfhLSZfF/jOxsUDNLf3KRnHU7m5P86+1fBfjC0eJLLT7QmfS7uRTMVDNKgWNERe+AEZsHvIa+X/2YNGx4ovtdYEx6HbNJHx96ZhtQfXJzXvvwph1T4ZWcesJbS3Et6hkKMWHlluhPfpX2GOp+1i4rofj+W4n6o4yl9o9x8Rfso+Jn0688SW+jXumaL9kgunkvVMaRGVQUJbHCOctGSPmGByQa8l8R/s9DwjIJ/ElzNFAyh1DoIMD13v1HuAa7S6/4KK/FO307ULWw164s9N1C2WxvrC2bMFzAmcQuGySoJY7TwCSRivJ9c8T3fi+2uP7X1CbUrC4XzrZLu8aSW0Yg5ALEgoPf6Vz0KrXuzurDxeV1JXrUbNPomVPE134Ij0mS20uOzuHRh5swV5Tj0LnA69lHasGHQtHvVLJPHEQMqN+efoewrIt7XTfDlw/nXmnuhJxGkm4D3IXJp1z4x02S/tYLG2sdTE8o85UgOxFHUlj93nGcc4zXoR02PCcHezKuq+H5rvUgIJBIkXADfKx98dMmtXwp8Pdd8Q3emWVlpl5eXNzOEEUETSO5LYAAHUn0ro7LxBrEyyx+EvCVlqd/EA0tvYaZcX0qZ6HJyAPwxWp4D+LP7SXwS+JcOraN4L8VWGoTxm0gtrjw0zIQVJYIuwfPtBOV+YAH3qW3LRuw4ycWnY+4fhL/wAEqdX13wtJeeKNY/sPUnQNaWdugnMLDBBmPT2KryPXtXjH7Rnw21f9lvxHFbeLLG5itbsbbW/tomltLrB5AcdG/wBlsGtT4Af8Fffin4H+ItnovxT8KR2ljdwm6EB0+WzvPJUY3Qh2weEcgHhmBGcnjnv2nf8Agqr4s/aBa90vSLG20TwhcKY/sLWsd1cXC9N0krg7W74QDHqeteVPJKEv+HPpKPF+Y05uV012a29DT/ZO/ac8L/DD4yR63q19LHpItZYJilvIz5ZflwowT8wFeiftiftH+Cv2oPhjZW2gX1xZzaXe/bWa9haMOnlumB15yRwT3r4P1LxqZU3tHDEeeXlUcfStO2+Pi6HpS2tnJZ28cke24LSqzzHGPTge1dNDLqdOj7FO6ODGZ5iMRi1jLJTVtv8Aglq+v4rKWTE6sxbCtjG73p2mTz67qNvbrfOZbmRYkbeQqEkDcfQDrWP4X8C+JfibMRpcEs0bn/WiEpCo9S7ALXqWmeErH4K6JcRPcx6p4iu4zFLJtDRWSkchc/xEd/5Vw4vG4LBwtGzn0W7+Z9TkeR57nlZc7lGlfWT0VvJaXfoUdM8O6ZrPxEtfDthrFtLp8dz9lGosdqvGGJe4Kk5AI3Pg89q5TxtqotNHaRN3k2ls8iBvQ5I/HJrZ8PxJLcyomBLcFY40ESMr5OGLE9MIW5HNcr8UrqHULyQRQwRm5uo4ECIF+XdzwPZTXh4efMk3u2ftOIpzpfu4/DFJL8u3UwobQWejWsDAAxwoCBwc45/XNeY/Ga6a68U2MCMQYYd+R1Ukn/AV6rq9wZZZHb77Nk8YrxL4mah5vxCunB+WDbGMnjhRXsZOuau5dj4zxGqqjlMaMftSS+7X9Cub2TAW6jEiHpIvDLUM9mFzJbyCWPHI6Mp96ttJDdaezRvHvUFiuQCPz61l21w8bgxHkehr6pyvofg6Vnc++fjj8f8Awh8Sfg9B4f8ADmkixQeELLTAqrHGwvIoAskrdCwkYDnqMV8LnUzE7RzDy3Q7XUjBBHatu8+Ieqa5pVhbSXjommxskYQBGcE5+ZhyxHQZ6DisfXIE1SYXLMDK6jzBnJOK8jJMojl1H2FLa992382fRZ9nEcxcJe97qSs3dJeXX8WJHe20hGWJx3Bq5ZPA5+VsHPQGse10wTH5Y2bnpitGHw9HGoLYgLHAJfbXtps+d5W9TdhWZgQAB7E0txA9xB5JXjOeDWv4T8F3mrwN5atIEAA77s11Fr8MryKMtJayLnuw2DP44qJTnLRJjvFHnsHhp5Y2+Unn0rn/ABRHPpN4qo5UOp7ehxXt6+H7axQi5urC3PobgOR+C5rIv/B3hu8u2mvbh7wc7VhgbC856kilCnPm1ViXboeJzahcggGQ5NNa8madVMjHGB16GvYT8PfDU1yZLfQ9RuTjo05VD+Ayf1rX0nwO8MmbDwnptsR/y0liMhH4uaKk6UNZySOvDYDFYh2oUpS9E3+Rw/wisjJ8RtNjJEbSTwgMeOua+gry33iFTgZlHJ9gTj9MVh+EvCN6mpi71SWBDbr+4hhjQgnsDgcAdfrXpXxg8Bn4e6o2mz7Tc281uW8qUOvzor4z3wGx9a+Fz+vRq1oulK6t0P6C8OcBisBgZUsZBwlKV0nvayVzl41yc7cYGee1KSdh4HyjPWhYzJuznjj1q7p2jz6sskUEbyOqlmCjoAP8K+dUl1R+mydluYcr51bTCzbvNjlbG3G07VP+NcZ+0agbwvYqMKPtDcf8Br0jwX4afxl8QPCmmB1gW9kaNpXPyxgoMk+wFcB+07AlvplusR8yGO8dUYD7wwea9vKHfF00z4PjaS/sXExv0X5o8XhgKgHsTxXRaVYhvDFyxIAaRBweeAxrBSZUVQzxqAvc5/QVt2V6g8PDb50paQ4CJjOFHr9a/QLH8x9CrBZgzkgAb+MHpWjYaT9olDEfdHp7Vn2s9xIw8rT7lueMuRz+ArZ0i61O2BI0WGQnhfMlYE57dRWclLcasza0rw6rygKMLtB6c9K0Lnw0YrWZQv8AyzJGByeKj0vUvEiyLs8O6UcDjdO3H1+erkfiLxf9qdItA0NCi5LPJkDn3esnzPY0i1co/CGD7N8X9bQEgbW4b6R/416drGI9YnU9QsfAH+ya87+Bsl3qHx51X+0IreK78lzIkGDGCFjxjBI6Y717BaaLFq/ijUkHIjjhIwO+Gr4/PE/rVn2R/Q/h1USyeLf80vzObd9kLDkMV4U8d686N4HlnGSD5nr716f40sf7P1F4sYwq4OOlePiXfPJzkmUgH8687BxTbPtMxqtKNup1Xgu7EOtpgjDgjriu18wsDn8/WvOPC115eqwHsG78fjXoy5IBPp2/z0rzcyuqqdtDry2adJpnqPwN+FFn418L65qVwkup3FlELay023m8qWa4lV/LkduyKVwB1eRkT+KuK0nw3qV8dSmit47u0eaCGGMEpKZpPlCDtzjoR1rrvgb43j+Geo/2qbaa9mS2ZbWPzSkPn7laNpl6uiMofb3ZV9K6T4c/CHUPj1BeRNfXto58QWd/fXdrsWSFQZJGlAIxneFHA/i6V72W08PWdOMlrrc+B4oxmPwVHFYqEvdXLyvtqk1ba3nY80sLWTwbqccuo6PqdhNF0d4SdnuGFeq+Bv2rPEXhrbHo/i68RF6W80/nIP8AgEma+qb/AME22pW3lTJbXYxg+YgO7j8s/hXC+K/2VPCfiQMbjQbZHP8AHENrD8RXvPK+R81GcovyZ+X0uOJ1I8mOoQqL0s/1X4GT4Q/4KCeIdMkK6vpGlaqrEFpIS1tI3HXjK/oK9D0v9uvwN4rszb6vbajpJcYdbi2F1b/jtzx9VrxHXP2HtPtgx0fWdT0w/wAMZfegP0Ncjrn7MHjfQFJtbrTtYiX+8DE7D69K0VXMaSspKa81/X5mn1nhnF/HTlRl3jt+v5H0zd/CP4JfHcs9lH4alu5Od+nXP2O4z/uAg5+q1w/i7/gmjpdzcyHQPEd5asOfI1CASoM9PnTa36V8yeI/BviDw7cl9S8O6palefNgTzVH4jkVueAv2m/Evw+lSPT/ABZq1mqHiC6lZo/pskyPyrGeJpPTE0LecT08Pl9Rr/hLzFS/uz/4N/yOy8T/ALEnxP8Ah9M8+kKb6KM5DWEyzfj5bbWH4Cudtvj78VfhJei21WCdo4+ClyrI2P8AdkH8jXqfg/8A4KIeIrKNBq+maPrUQI3SQlraQ+/GV/8AHa9J0f8Abt8AeN7YWuv6dfaercMl3bJeQfmMnH/Aa8vFZNk+Pjyza9JpfqehHM8/wX+8YdVI94P9NfyR5D4V/wCCgts6rB4h0iSHdwWRSin6g5U/pXXaf8QPhV8WAGLWVrPIvX/UsCfdPl/Ouxn+D3wS+OELfYG0OK5l6/2befZZQT/0zOB/47XB+Lv+CYdpHJJL4c8QNbyHlUvbcj/x+P8A+Jr5fFeGFKP73L5OD7wlZfczpocbYJvkxEZU5eaa/K/5G7b/AAfuIdPDeFfFl5Dbk7hB5xkhJ/4AcfmtO0vWPGvw7m3X/hrR/FVquSzNGS5/FCCPxU141r37LXxh+FLmfS0uLtI+klhceeD+AIcflWdpP7XPxI+HV79k1/TGn2cN9ojKuv4MA3615s8u4ny6VqVVVI9prlf3rc9b2mV5jHXkn91/vWp9ZeEf2sfh+Gii1zwhP4cnbjebYTxZH4Bh+Rr1Pw78QfB3iq0D6DqGiXrEYEURRJB9UIDfpX53W/7VEDeLtTvLjSr6S11dkllgEwZIXVcE+W4wc9eveu++H+veC/i5fGO3nj0e5jGS/NrIh7fK2Ubn+6RX18sdiMPgvreKS0V2r6ruvP5HyOK4dyyriHQo88G9nbmi/wBV82j7Rv7cyTF24P8Au4xWH4hgnazbyby+t9qkkQzFRn6d68W0vSfHfgkD+w/FH9pWqcrBdnepHoN2R+RFa0X7R+vaCrReJ/Cs3lFSGubI4B98HK/qK5sv4ryzFpKlVSfZ6P7meRjODMdSb9laa8nZ/czQtrfxvc6jFJpc5mt51V3mkZmEQIz8wJ//AF16Do9ldSW6/apRcSg4aQIF3HjPA6VH8N/2lvh/qel2tnb6mdPmSNVMV3D5PIGPvk7SePWuxhj/ALatftGnadNOjsSJUuoPLb8mNe+oKT5otNep8/Ww9ah7taDT80yhaWe0AYxnkCr9tZ/MBzk1japq/iXTvFem6XbeDZruC/LedqD6tFHBYAdC67Czbu20HHep/h38UdE+I1zd22l3DzXmntsuYth2oc4yrHG4ZHoO1bOlJR5lqc0aibszudMssW6gj860re1AB6DHpS2NrsgTr0q7DBtx/jXG276m42C13HOcf1q9FagkcfjSW1sCeB3q7FFtGKT9SkOhgHpV61h4zyfrUdvCMVdt4tp6VFkUhY4sHPerEK8nHOPWnRxZAzgCnFMnpgnis2OI9V25749qsIPUnmoEGB2NTA44FJIu49jtPoPyopvUnPpRSaC5/II6hRtHSuy+DNtNqvj3R4PNRo/tSEqzfNgHJwPwrLb4XeInmATRNXPGci0cj+Vek/swfBTxJefFvTyNA1d2jjkdAto+WO0j09TX1mayccHUkuz/ACOPh3DqtmdCnLZzj+aPoQSPE7ZO0N0HpVbQJcWzvnBeeTr3+c9a9A079mzx7ekJF4R15jnOPsrZqn4Z/Z48XWdpai88P39ikkzgPcRlEzvOR+Br8TlhqsYtyi/uZ/Yyx1CUkoyX3o5+NiQzYwN33T3qczqFctxxjB7V6Trv7KHifS9Ehv1tvNjkQuY0JZ1GSNxHp/SuHn8C3trLtdcN75Bz9K5MXhpwX72LXqd2DxNOqv3Uk7dirGnlvghumQOhFE8vlRlyOFGRVm80G7jYyEysioOXOTwOn+Fec3PxltPEUWoWWnWGrXE8aSRbktyyBsEdR71GAwVSvL9xFyS3sthZhmdDBwTxM1Dm2u7X9DsPArf8Ulp+Q5aSPzSQM7mclj/Ovkz40zyt4yv45EMRhncMCMHcWLNn3ySPwr7g+DmvH4bTf8JOnlqngiy/tld6h082Db5CEHghpzEpB4OTXlMn7MXib4m2T+M9Rv8Aw5NrviO9k1BrfUgSyGQmQzuqgguzsWCnAHU5ziv0XhSMaHPiJu3M7fd5n4t4kqeNjSy+grumlJ+r0t92u/U8f0PTNa8PWln4asrM6euuOnnLKpMytgElsgY2g9O1d38WNE07wJpdvbXPjfULvVViANrBHv8ALz0LkthfoBmvTZf2YoNQ0LSNPutYEl9pSOJb1bzyJbh3YtIWOCeST+X1rQ8Kf8E5tP8AiHBqc+mS+H3k0u1a9u5dQ1psRRqQC7Fiu47mAwCSc9K+tWZYdOznr5H5LX4czOXvqk1FdXb/ADPj3TNUu/Deo+dbatKuJNww+zJ9+a9Q0/x68MlvLJZx6nJqUavt8lpS2DtZQAOOQa9Fsf2AvD2l6g01/wDEC0l2sT5VjY7o174BZucV6J8P/gL8OPBVzAbzxD4pnCZBNsiRlgcZHTjp61nWzrAtWcrnXh+Dc5TvGNvmjwu/8BXerwtLY6FLFvbdg2Sxbc9vmxx+FUbb4ZeLReF4dHV4YyGkQ3UUO4d+nTNfpVp+t/sbeH/gPNbt4E+Inibxu6nbcahqnkxh88Hcj4CD+7tJ9/TwLVfi34O0qWUeHvhx4f09CeDOz3DH67jzXm1eIsLh9Iu534PgHMsbJuouS3f80eVa9+038XNA8BQ+H/AuhaD8OvD8ID3K6VcSy32oP0DzSj95Ic9hwPStfwX8Wv2n/FHg0aPHrt5NZmXeJr3Sy0uTjlZZ8EAe3v611GpftA6/dwlbOLTtKiXgCztFjx+P5Vgaj8QtX1Y/6Vql4+7qN5C/pXmV+LZvSlBfM+nwXhXRSviazfokvzuavg39g7xJ+0R8VYtc+MHxv0Lw4X2+bqN+XvJrdEBIjjhhGBzwFBUZNaWu/wDBPT4Ox+I7zUbv4zyTW7yu6WdnaSoiqf4VyGbGc474xXAy3fmSndI7k8EuSc1Pb3ClM7sYHHPNcFXinFyVlZeh72H8NMpg+aXNLybX+Vw1r9m/4N+GmUafpus+IH5HmX17JFGcf7K7TU/gS08DeE4Lu507wPoyatbyi3t7pleQIoBMjbXLfNkqoIxwG9qydd1xbC1uLkkAQRlzz6CoNCjfTdCt0c4lMe+T1LMdzZ/EmuCrm2MqU3zzev3H1mD4YynDzh7KhFOOt7a3Ot8QfFHVNWthF9oFtD0CQrsAHpXFaldtIzZyDz3wTU9/M6oMN1GfpWRLKZG+9luvrmuGirtSR9RJ+6WdGvl0xLm8BAMSeXH7u4Iz+AzXC61cNdeO9OgOCqxTT89yMKD/AOPGu11JDB4btBtANxNJIcDqFAUf1rh76Xd8Q7Rc48vTpHOO5aUD+lfS0Lt+iPlsW9musl+YmsRmK4Pbv7V87eMtRefxRfNk/NOxGe3Jr6W1CJWOSM4PPpivmrWlEusXLEdZmIzyRya+i4fd+Zs/M/FN/u6EV3f5It+EdKi1C4826jedFBIiU43Yrb1CQEL5HhY+VjhljlbP4jiuYtuAByOOBWhHqVxDANk8yL6ByP5GvrIyVrWPxe12S3WrRRKVOiT2bsCBJukCp74IqHRryG6vIkypDnHXkVHcapczjY9xO4PUNISK1/h7dzeHdXgu7RvIu43+SQAFl7Hr7Gspu9y6btJHp3g3QodP02yddBh1OaeDcWkDsu7J5wPpXW6dpfiK4INvpej6YnbFtGrD8Wya2/CalNJt2YqrSLuIUYBP0FdBbuzQtj8T3r5DEcTVqb5KcVp1P3jBeGGCxSjiMTVl7yTsrJLTbZnLDwlr2oj/AEvXZUB/hjYgAf8AAQBToPhZZyuTPd3d0e7N0PtyTXVIrBevygfnW9pOsad8Nvh34g8Y6zo9prkGm+Rp2nafdtIkF9fXDHaGMbK22OGOeThh8yx+uDwQzzMsVVVKnOzfb/gnq4zgrhrKMJPG4mk5Rj3k2/uukefL8PdMtcE228EcEuSM++MVcttAs7YKEtYEA7+WD/Otex/ak+F1zCJb34e+M7a4721n4mhNtn0DyWxkA+pJ9zV7Q/i18MfiNJItwuofDC8iyEW587WdPuVHQtIiiaKTH3vkZCeRt6VvUwWbuLdSTfzPOwHFXCEKkYUaShfq4ber1ZgnZAVXhMf3eKYbwF+BnPOTnNdXL4V8KeJ9K1VvDPja28Taxo0C3k9lbaTc28Jt/MWJ3WaUKWZGkQlQn3STnjFcrHp8zzBVTn39q8XE0atOShWTTP0XKszwOPourgpqUU7aaalqPkAgDnHSt34kxyy6TaXcztI8lxDlievFZKwG3jXd8r56VH438TT6pHaQthIzPGAo7Y9aw0bsjqqJtpnQ/CBtIt/iBp0uuWs19pUUnmXFvG+xplH8IOOM+td74i8Uab4b8YaprHhrRzp+nXUE0MVnNJ5nkq6Fc7sDkZzXm3g+5jsdRSadgFjiJyT1NHiPxdPqcrIrFIicYU4BrG7tZ6EVaHPV5tbWtvoYNlJLputaKZIXQmGcKzDjiLGQR3rg/wBpKMz+GdPRYw7Pct8pOM/J61217KYtY0/bkl2lBB4/5ZkVzvxj0xJtHs3llWOOGYhnIJA3Lx0B9K9rK5ReLptHynGdJ/2Jilu7L7ro8GtILqWQpFAi7Bj7hJFdQdE1OXwtAqiRd0jt8oC44UCtq10yMONtzAwPcuB/OtO00qSSTKmNl6ZVgQRX3/NK2x/MVjhbX4faxqMigSPknq01WR8ItXmGAY2xxzP716Pp2neVLENufmHzDvWikXkWrvg7kbcMc5AOaxdWSLUEeeab8B9eeXKrC/A4Fx1qjf8AwS8R20jE6bdSqcn924cdfrXueiXAilRuTk42ity3cO3OBnk5rP6xLoOMDwr9nbSZNM+Kl9a3PmWjxwyBw4wy8IcY/KvbdBWWHW9RWzuki2xxFndsBvv15n4StG1X9pHxAkKlmIb5fXCR816P4d8Kzav4gvIYxsKRxlw2eOWr5DPZf7S5eSP6I8O0lk0Lv7UvzKXiZgbtyJ/PIALOTwT3rxuK5ZZ3GCcyEj1617P440Z9AvGgd0YiNXyB2Oa8UgO64JBySTx361x5dJe9c+tzbaHKbOjTGK8iPo2a9MSbdBGD/EB9RXlunPtdT0AOc+telaVMJbSJgMkp0z3rjzKK5ouWhtlc/dkjs9AlupLOGODylLYWPcpJb/PvX0z+wjaTQaR4le4ZPOFxArNjv81fP3gDTVmsPtMvPkj5Q3GO+a+lv2HMXHhnX7lNp86/jHI4PyyGvYyNR+sQaXRnw3iDWf8AZVWPmvzR6N8XvEM3h3wJcywXMFncXDJbwXJRn8p3bAOACc9eex5rlPhjo/jbwV4visfEN/HqGmXkbhHN2JHicDI2hsMfQj8a6n42zfZvDdl+/gsXm1K3QO0XmiXJOUxtOCfXHFdZM0KylN5jdwSqbuWx1x9Mj86+lqLmrXcrW+4/HKGI9jl6pqnGSqOV21qrWtZ20t6v5HjXiT9obV/DXi6eG58Nz/2Ck4iW6dHDuuceYCBtIPUD07103xC+LHh34cz2kWqPJ5l8nmRi2QyME/vkcYB/Wr3wp8PiT4bLbT2J05biaZntjOz7QZCQQ+c88HrxWPN4Q07xb8WtV0/UbWy1C30/T7cJbyQ7nhLE/NvIycj3qFKtGF1JNva62+47J08tqV3GVJxjST5uV/Fsk9bpO711szb09bDxLpEF9ZzefaXaCSKTbkMprF8R/BzQ/FMe280vTbwnjLxLn8+tZXg3xgvw6+FJuVsjcww6hNbxW9gd/wAvmN0yTyACSM1reB/jfonxHuJIbOO5W4giM0iTQFMIMZwwJB6jvWsK1OSSm1c8rE5PiYynOjBunFtX/wAzzrxH+xj4YvGZ7SG80lx0a1mZQD9ORXEa5+yBren5Ola/Hc46R3kPLf8AAl5r0nwn4o8af8JBp2r3V3b33hjXLnYiIVjMKsSF2qwDZGOmTnmr2o/G+9s/iF/Zk3h65fRzc/ZUvhGzZOcF+BtxntnOOa5n9Xqr3429UexRw+b4SfJhK17K75ZaK26s7artY+ZPiX4I8V/CXw/eapq+jfabCwQyzTWUoYquRztbB/WtbwH+0D4x8IadZXOla1r+n29xCtxEjO0kZRhwSrblx/ga96/a60IXP7OnjAhWQRaZK+Ufg4GcV55+yJ+zR4j8AXMB1nUHu9JTRkhls54VYid5pJNqODjEeSOc539sVpHLKMVzUpOL8mKnxnjJR5cVCNVf3or9LG94Q/4KIeKdLkjTVrXRtaSLqwBtpT+K/L/47XIftRfHj/hoPxH4evba71PQLbS4po7nT5GaW3u3fbtYshB+XBxlT1r2XxJ+zp4b8SbjPpkAdj95Y9p/MVwniL9jOydGfTNRvLVs5ALiRfpg1V8bTVlNSXmhf2lktfWpQdKXeD/TQ1PgN+z/APDf4n/DWJNa1OyXxHLI5P2LVl8wIT8i7GReg6gqTnvVzxT/AME2JbYtN4d8SIw6ql7EYyfo6Ej9K8s1v9mPxRoZPkGzvlXkE5jc/wAxVXSvFXxE+FMv+j3HiPTUT/nlI0sP/fPK/pWUpQkv31H5xf6Hp4esv+YLHfKov1f6HW3PwX+MPwgmMtpBfXcCfx2UwuE49gc/mKXSP2uPE/hm7FtrumCV0OGWSIxSf0/lV3wt/wAFAPF+jBY9RTS9XReomiNvN+a4Gf8AgNd5ZftteDPHVqLbxR4YmQMMMzxR3kQ/MBh+ArwMbwzkuOf71Lm81Z/erHswzTOKKvVpKpHvB3/DVnN2vx68B+Oio1bSjZzuOX8vv/vLg/pXQ+HtO0+w3Xng7xldaZKvzeXHc8H2xkH8wae/wz+B3xWUnStRtdKu5R923uWtmB/65y/L+VY/iD9gW8t4TceHfEkE8R+6t0hTP/A0JB/KvJ/1FrYf3suxEor15l9zNFxZhJv2eLg4+Ulb/M6I/tM+O/F3w+vtMOqW9zFfK9o1xNbi3vIgDtba3CknkZ56nvW5+xV4y0H4O6xqEWuzammoaxIkMMrQboFXPdgepJHPTAr558Rfs5/En4eSzy28OqFAd7GxuPPif6qM/wAq3fA/7VWoeFbOHTfEfhh4ltAAXZOSQeuPXv0r0sfUx+DoxVGLqP7Sdl81/kcMsLgca5SUYxXRxlr81sfptBACAcZ9KtxW+D61zPwX8Y/8LD+F2ha0Le4gj1G0SVUnjKSYxwSD64yPY110akHIHWuyLbim1Y+LqQ5JuPYWKHBHcDmrUMeBSRr61NEmT3obEkSRg5HOMVbgIGM49sVBGg7EirEaDaOenb0pdbopMmU5A/lT1bBGO1Rd/r2p4ODzge9RZgmSB+evbFSK3Oc9O1QlhnPT+VL5oB6DNAX1JWk2j2+tFQtKMdeDRRZsal5H5WR/tP8AgG3Ki38N6bIAcZSxTA59x0p1l+294e0G4Mml+HLS3nX5Fkjt0VgO/IHSvkifXD5QiRyIweQTn86iTVCWU5Ydjjj8q+ZnxhjpbNL+vU/p2lwVlcNXA+xz/wAFGJLaPEelTF+udy5Jrj7T/gobrGo6D5VtptmrPLMBJIxf/lo/NfOcOqebjJcgDBOcVS8K3B/smF1K7WLFufVia56vE2PqU2+e3yR2UuGstp1ElTv82e4a5+1D4o8R28iS6k0Ub5ysSKgI9OK5eTxg95LumZpJDyxbvXHJOI9rA5yfXvViK7DNxjPTNfM4rFV67viJuXqz6nC0KFBWoQUfRFz4neNpdL+HGtTQFklis5CrdNp2npXxl4U+Imu6Gjf2brOp2I3+YRDOVUn1I796+x7jw0njrRr7SZZBFFfQtC0naPcMA14l4X/4J4+I9el1O/0y6g1DStCmVLuRHUYU4G7aWBK7jtJxgHNfpPh570K0KUG5LV2V9PVH4h40Uq03hqspJU7uOrS9526enXoaHh3xz4g8ReCtM8OJqFveR61cCfVZzNtmMAIYQshA3BX+bIzyF9K9YudUl1a8uZ0T7Pb2tsHC79reXkIu0HBbk9uwJ6A1FB+w3J8E/hfB8RtVvtMWxur1bWC1TJlldycBcFgqgg8dcCrfiD4XeIbT4c6d4pt5bSLRtbWW0C+cXO+PG+EhlBRlyCPUcjrX0VbKsXi1LE06MlTjvZHxlDGQylRw9fEJ1J2trdLpv/SKGmeEpL+1ivJLgpE8qeezgnyFc/fP94AZJ+ldD4Z8C6XLrGrpdaqy6VZ211Pp+oiBhFqjxSKiqinDDeWGO4AJPSsS48Z39j4W0i5uL5NR1++neZFuIvMDBFEaLIo6gIuAOOorqvEXwi1Hwp8LvDXiefU5Lrw7ryztpyNC6LbTK+JojkkBxjnB5zUU+GqlXAyx1Og5Qjp1T7bXOipxZUoYqOFxFZRcrbLS3XW3XQztThOgxeTd2F/Z3M0UV1CZAFikhdSysB1ORtIPQ5NbPi7w9Zaf8LvBWtW5uVvvEAvTcKzgqPJuTChUYyM7STk+lcJrfiO81KyktjqU8gsoGlVg4Y2igdADkDOOh9K9CufhXdeKf2XNL8eR6heS6Ppl8dHubYSrIulXEgaZeFAKrLiRh3yp5NVgOEcVXy6rmMKN4pq2yaSdnpfrt0Lx/GEMLjKWErVmnrzNaxu1pstlozE8U+IrOXwrp6DRlsdTMk0z3cMrfZ7u2+VYdqnkNlZCzZ/iAwMVQ11v7J0e6hGo6VfW/wBvMUAtoAWKJHnf5uc7WMn3cdVHpXDah8QtO0+4Fle6rkWpKRxsWkEIJJwoA4GSTgetM0Hx94Z0WNyILq+md8kR25SPGPevlqqv7RRpcrl3srWPsMLSko0JOvzqN+75r7O9+nS9zufDPjm08L63I8Gpx36zaNcWrWbR5VJ5oniLFSDyhfcD0+RTwayd4UHjkd6w28X2+p3jPaaXJEW4yAFJ/CrtrNc3yAGGOJCeSzHPpXl5niJ13FNJKKtY9zJcBHCqcrtubu2WVmBO3d14GelWDc+RGTnOFwABxUT2LQR52lioJJH+FS+HtHfxNq0VkkggEmTJK3SJACWb8AK4FSbaUdz2/bRSbeiRzXiZ2vza2mSTfXKIyjuoO9h+Smuk2tOnTJA61zVj5V/8QgsZd4LCJ2UuACS7bVJA77Q3512tlZK8OOSc9qWJlyWh/VzswMVVbkYV/ER2xkYyO9Z0dpJLcmNEkkc8BUUliBz/APXrsbvRwY+ACSOOOlSal4C1nwTc6Ve3dvdaZHq9qbyymOVM1uWeMumOdpKSL+BrowTc5LmWh0Y3lpRtfXocrrQF9PpWnh1SNIhukQbiu4l2OMjOB7ivPZodvxHdyx/d6ZHx/vSv/hWn4q1C68S6tNeyTC2Fw5YRxphVGeAB2GK5/wAH+bL4v12RlkuRD5NuGJAwAm45/wC+q+ooU4rmmfEYvEyc6dOMXa/6M6HxLpsWn6hPFDcRXkSH5ZY8hXGAcjOD6jn0r5tvrUvdSNtGS7fzr6PuCl0JBtUFFJyDkHFfP0qiUOUYMMnO05x9a97I38R+deJjbjh0/wC9+hnwWaHLs4HtUqWSvFgeYfouRW14a0BLoCSRQxb7oI6Vr3GlyWkRaAokwGFY8gV7/tUnY/JVHsccunxxnL+cOP8AnnWnoE1suoIDKV5HDKeafea5fT745zEBGcEgAbj6isy3Ml1q9tHz+8cDIPXJonP3GzXDwTqxXdo+sdCRI9KtQMArGox6DFa1uvlISCoJPr1qpDZywW0YAyqoPwqeJgI1DoAeOh71+UYlpyep/ZeDhamoroi2sRbAIJwcmpfi7ZDxR+y7q0DebFc+FdVg1e2ZWwskdxttZlcdCci3KnqMSD+KqyNGSeWAPoeRWxcRRXXwh8QW8r5i1fUtH0t8xlwFkuzKTtHJ4tzwOTXVk9WVLEqolsfMeIFCnVySrGp5W9bo5Lwf+y7ZW/gLTrrxRq9zpmr+JwqaRp8aDcXZl2NJkE7dpDN02DA5YgV0Pjf9jnQn1iyt9I182EtzatFbLeJuN/doRuGcjbuRg2ADwr4zjnrPjJomqeJf2ldC0iyCxWLael3HcmU/JHDLKWWOV8ctIqgMcEnaeeMt/all1vQfB+m6tq2lWe7TL4Rxta3CsQ0iFlYAMcOrxxnOOQfetVnGOqYmko1rOom7aWV9lb5W3ufi+FyzL/7OrOrTvJNWld6W3067nlH7KHhvUfBP7SzWOoAW1rpdpfprwckhbLyHSbbgfMTuXy8cM7R9jmuml1TzX+SEggc7uPSvR/HHhybTvin4g1MQ4u9c8EFm/dgbnjv7UNjklsKNuSB93bj5TXnS+Gr66G512k8nc2K2zbMXi40qtlrFP59T9C8McDGhhK0nLedvuS/zKU1w8rkFo0I64qhqSIZrEEkqbqMNn8a3D4XWJiXcfhWfrumCObT405LXiDk9Dg15dK3MfpVaacLIfcXBaTAGBxwBTIonWQHpnrWodMS0U55I6nnmmyQ8k4AI5/CkloaKSMbW7RhrenEKRveTn/tmakvbW11LT5ILiJJY5PlZHGQw+lGqAprOl4Gf3kuPf92eK0Rpa3HzEYz1watuUVFxZglGXNGauv8AgHLzfDrw9PEqjT0Q/wDTF3Un681QuPhBpDvlDfRE91k3D9RXdwaWm07lHTOc/pVpNORF4XB+ldUM1xUNI1GeJiOGMnq/xMND7kvyPM3+EaQnNtrN7ED0LJnH5EU1vAWt2gxBr0Ei4wRKrDPt0Neu22mRkBDGmOeQKsJpFu3WOIn/AHa645/jorWV/kjxK/AeQT2ouPpKX+Z5DHYeMdOjBR9Pudp42uoOPxxT/wDhIfGNi26TQTMo6lELf+gk17fbadboRiJORwAOlaMOBgDaAB26V1U+Iqz+OMX8v+CeFiPDbK3/AApzj80/0PDv2efBd5ffFfVfEdxbXNoHjcNHLGVAdgowpIGcAZr17SI1j8b6q2Apa2gOB16yVsIwx1xj8ayrM7fGOoEYz9ntwePeSvMxeKeJqOo9D6nJsphl2FjhabulfV+bucR8a4wNZBxj/Rwc/ia+eoZMTnAOCxNfRHxsYJdxNnGbc/jzXzrbMPNZjggH8q0wDdpI9PMneFM1rJiACCTivQfDU5l0qEknkcAV51ak455B713ngubOmoAenHPc1hmMG4o0y2aTZ7noRFl4NiIUbBF835V9F/sI2/8AxbLUH2qxfUMYb2Q+3vXgGhxb/D8CMoKmIAj+9xX0X+xCFk+FV64j3f8AE1mUc4HCL/jXq5JFPER9D4HxCqWyqa7yX5nYfGWD/R9Aizp0Bm1mAD7Sww+MnCZ/j9Ohp/ii2vP+FnaRLHZXUljb2N35l1vYLEzLwhHQ7sDB7YqH482N0PDunanZ2Vvcvod/HevHcsQqqAQWVgeCCRzyOtUfBPxV1P4najqEX9hfY9Mhs3P2h7tZTJMRgRgqMcgn3Fe7iGlUcHu7WPzLBUpvBwrws4xUlK7Std22um9GVPA2ux/DD4CW+otp14Iod0r2bPunXfMRjOB655HSunttIOmeKL7VTJKRqMESLDxthCA9CPXNeOQ/F3QL34O6d4Sgl1XQ9aNzFbi2jiklniPn7uHOzcCDjqDz0NetzfE/Q017WNHnuVsb7R41MouZViWQMm4MmW+YevFKi6dtGtEvvN8zweKhOUnTfNOUr6P4bxs+ul+qfzOM0GY6D4D0ZruFIFXVbieSNACoQLO2SVJGcdcHqaX4Z+EovC8kOkwGF7i3tL0yt1BeR4SufXClB+dZviC81nxJ8DdGvHjutZvrlLkyvYQ7wd8M8aN8oHGWUEj3rP8Agxq18NE1q51Rb2DULTTrqe582BkkiLMu3aGABbEeQB6VlzRU1Frpudk6NSWHqzUkvfs0tdbtLztr+R2B8C30XhDwrpzQWU02lXsEt4ygLGqoWJeNeMNyMcVgvYg/B24RYLlGvNZZmitpPMc5uh8+7n0yR256V0I8VTWfh7wJ5V0R/bEkMUjTx/vrxPILYwMhXOASc9jzzXN6fo4vPgxosESYSfWUlxaTBlB+1MxIZidw45AOeuK0Vua67HJBzUVz7c9/xlf8UWP2urf7P+zr4uKiI+ZZGLKHn5nVf613mh22LV0+T5ZXUZODwxH9K8//AGwgW+AurpuiP2ie0gGBgnddRDj869I0bDW0x/dkfaZ+o6/vnr018J8b0bJGtyAcK49wd3FQSICPmCHHquDVtkyOFGB/dekkfcfvPnGTuGRQQUpIFfoH54OPmqlNpltdkq3kybeGUjkd+aseINXtvDOjXV/cvGsFpE0shB2EgDoPc9B9a8Y/Zz+JN/4n+I+uRXjSONUBuwqjcISvAGfTaQPwFctavCE403uz18HlNfEYariofDT/AB/4ZanoHiH4QaL4ijP2rTbaUsPvbAa4LxH+ypotyGNpJdaex6BHIUc+h4r2gxAjqufcFahngZlwd23HY7q0dKL3RwUcTVpa0pNejPhn4qCT4S/FyLw9e6lZNY3FibmKecbDvBYbSRxggeldqkPxI+H0CyacmrWMfDCbTbozRuOuQoI4/A13/j34LaH8Tf2jm/tayjukstDQhWiBRt87A5BBycKR+Jr1qPR7W0tY4YYooIYFCJGq7AgHAAHYACsp4SlpKHuvy0PYpcSY6MeWrJTXaSTPA/D37afjHwpIkWrXlveuv8Oo2TQSH6sNtYHxg+M8nxe8b6XqtzNc6fbx2/2RoLeU3Frkvky7QQd2OO/FfRmreD7PVY2We1huFPBWRA4r52/aU8Aw+BfF3g258PaEslzdausT29sTGt0uMlWUYFNxr2tz3XmNZnhKrvPDqL7xbX4H6vfC20Fh8OdAhHmskOnW6A+WxyBGuOtdLDuxjbIe/wBw14Jpfxk+L8FjDFbeBNHtookVERobltqgYA5Ydq0bT4ofGa8h3f8ACM6NC3cfYZj/ADkryHSqN20Od1YX0ue5IGz9yQgf7IFSklELGKVgvpjP868P/wCEy+NdwONP0eDnH/HgAB/31NUUutfGudMNNo8C9eLO3U/+PS1nLD1ErXQ1Xj5nvcfmOBiBsem8DFTqkuMmIf8Afyvnp9Q+Mjk7vEOj24/3bFf5sapzXPxac/P490m346fatPTH6GlHCztuhvER7M+kwJgf9WmSP7//ANakd7jaQsERY+rn/CvmC9PxLXif4p6dGCM/Lq1kv8krF1GTxypzL8XbYjGCF8QQAD3OFoeFl1khfWI9mfXcq3SMF2W4QgHOSSamFnOYw26IfVCc/rXxbcwa9cx7tQ+M1vHgck+Ijzjp9xaqS6XHMSLj41K2R0Gt3b4/IURwrvrMHil0ifZuy/bxA0fnp5IiDCIQd89c5zRXw/e+EdDuZ91z8WWniPJZbu+kZj6EDnFFU8Ou5KrvsfmA2mamqDE4AHfAP50fYNUdCRcKfUY6VqrfRO/Bzxzx1qVb+BGwM/n+tfmVXEzSty3+R/Y8MLDpJ/eY7RanFDIwlTKKSPl9qreFtR1BNKtVKqRt7rkmug1HVoYdMuACpZYm6Z9DRptzbpo0ADqGSIYwOnH+fzpwrfuvfjv5EPDR9ouWT+8uW94zxKHBXHb+tWoJt4O059sVlQTM54AK9yO9XbeTylGQcDjiuGcOiPQjUstS/NqcllbSyKxEiIzLx0wDXY/sY/GWP4Rarp11e6fYajp1/ZXum6nBeAGKWK4jZdx5zlHKOD6oK89vL1UtGRSzF1ZAvc9q46+0XWfC9iJ20mX7Bc2sskTXMjrE6EFTIpyA21gwGOMjBr978E63spYim472v6Wa7H4F46QnUwtBwezf6E+jfFm78U+J00Ce8NxpVvqKSmNpMoGUkZHOOea9q+LX7Qsml/ss+LPCM13Z/ZP7btdYsFYL5iSqskLqp6gFJMkd9oPavjr4IaLfeMfixPpGkwXF/qV2xjsraKNpZbiTd8qKq8kn2rs/2krKfwv4T/sm+n0aaaPN6r2MnmS+ZLszFM3YoFPyfwkmv1rL6qjhMRDk9y0unbX9D8AxlNuFJ32Nj4GeNYte8XW9xdvE0Vv5oUF8ndt64/Hj6V6z8Q/2kZbP9lO58H3ertNa2+tRaxp1s7E+W7RNDLt/u5XYT64r5b/Zx0PUPFtzeQ6ZaXF/fwMjJDFH5nykNuOO+AP5+lavxNe7i+HJt72Ozt207/V7FXzpS5UYdh1wBwO3PrV5RUTyqrT5fd5X00vuXmqdSrTqOV3oekfs7+N7IWPiG4lMMb3cHBYD94c4OSeK9Kv/AIx23gn4R+JdKjnhW2122gLwq4ws0LhlfHrhmHr81fOn7O3hrVfHmhrZ6HY3Op6nJNIi28MfnNIygMuIwCSBwTxW9r0d/b+D9YtdShihjhie8mAiVXMwG0DOMj733c49uK3yXEzWWzpqOji/QxzXDuVaM79upneFvFtv4q1e5imRN4XcrYGTg12VusQthtUKRxtFeD/DjxAmm+LIZJnCRYZWJOAMj/GvZdPuzIjyFsADjHU/5zX85cSUGsS5JaSP6C4BxqngFBu8oO3y6HU2mqJZRqeCxGOmat2ep5fk4PtjmuatZMqpP6mrsc4UjHJPbNfHyUUz9Ngm1c6CTWpVQqHBOCMgVPF4nOlaNeyW6KtxfRizXH3tp5cj0yAB+NYTSliAyngflTdd12Hw9ocpDlbs27SBwAxXnhR6Z5JPtWuCi/bcyIxvKqVhvw/Dvc392wIaa5KA56rGNv8APdXoWh3BnA2jrz0/SvNfDMh0fwvb+YzbliEknux5P6mneEvjnCvjRdLKOsjfKrk5VjjO0+9TXwNfEc9SkrqJWGzbC4J06eIlZzdl5tns2ieH77xZqBtrG0nuZljeV1ijLsqIpd2wP4VUFiegAJqbwuYr+XUJ795podN02cxLu3fOVKqB6AbifTNY/h74oax4Le+k0W/urB9RtJbG6e3cq0ltKNskZI/hYHaR6HHeuj8P6hp/h34Navc3DwpLqccx3yygOyhSoCr1PTrjHPWvQyfCpvm7K7N85xkopp7OyVt/O/Y8K1iBZL4kjIGOnbisH4VeIbfQNd8Xrcada6jBqE8lqUmBDwMEULIjDlWUgexGQetdGzC8ffE2VcAq2e3rXCeBD50utSHOZdVnIP0OP6V2UpWhM8mtSjLEUo+r/A6ae0l083cMqoskMbK6sOVIPb34r5rkWWPc5j3K3IkT5T+Yr6Y126W4s7uZYo0XyAuFzjKqAW57kgk+5NfPGmqstgpXhGHOT3r6TIJPlk2flvih8dBP+9+he0zWZ7S1RfNvAwGAFVScegNPGkapq0RkSy1CVQeZHY4P4Yr1v4c2ekaG0EjXVtczNEpYNZ+Z5R4yASRz74rb8QXml3srN9odV9FjCgfgK9znSdz8mSPCX8L3UcgMwEOeqjqafoGjpP400yJVXL3EQIHb5hXbeJoLLy5fIl81x0GMEc1z3w2VdR+KmloMNi5U4HovNZ4mbVGT8melk1L2mOow7yj+aPqUwiJFUZ4GAfWohbLK5yOMeuKIrosOT0H4VLEc88DPNflUo6vW5/YMNERnSlyMEgHqK1NX8KS6x8ENVgjulsni1/SLh7g5xAv+lxBzjkAPLGM9iwqG2XDjjgHOM9a7D4fatpVpc3mna/bzXXh3xBZvpuqRwY85ImKsJY88eZFIscig8Ex4PBNduXzhTrpnzfFuCq43K6uHp6yauvk07fgcv8ePjBdfF+0tY9Lutc8O6tpqywarBPPy0rGMOGkXDFC6/LkcAZPLGsbwFrGrS+K7KbVX0mDRCLOO7tHH2mG4jt9nzsOShOwAsCPvY6dOn+LHwE1/wHpS6te6fc+L/D1uNln4z8NyF454edqXS4LRSAYBWUKwxjLDBrmdC0zS/iFf29loS+OvGlxMQTptnY/vOQCFLIGyM98D+tfaYXDZbDBrDuk7pNXTvv1u9n2uz+a6tevGo3UbUuq2/D8z1dfFFt8RfjJr2raSTd6HZeEru3W+Nr5H2yXzod7HJJYh5Yxk4BI4Arlbjtxj2zXXT+HJ/g/4JvdN1f7FB4q1yOG1m0uzmEsfhzT4n8xbZ3BKm4llCPIASVEQBOWIHFzuGbHp618hjadOnyUKX2Fb/h+77n7jwFhK9PASq11bnk2r9rJX/Ap3q4YsOACee1YeqoBqWmZzk3qE49NrHNbspBAXnpzjmsnV0C6hpuclftfp2CPXFBWkfdy1hYu3kRO7Byo79qqFM5GD7H0qxdXUSEAtyPQVXNzGwJ3kk89KSbuaxWhnalBnX9JXpzMSPT5BW0sQKjknPIBrE1C5WbxTpQBDDy7g9enypW8v3BjDHHXPFbTbsrdjmg/el6gkYYYO3H6VMkOM8dT+VRbxHgsf/rVFcastttAkXHuRiobsu5aTexr2iKq8BsYx6irEeIypLDnsaxLfxCsuBEjyH+LaMCpZdVc7T9mc4PGGAqJNNNrQh05HRRyIpGDgZ696sRzqh68jqMVzUniGWG3817bCcfxVSHxOG4jyMLng96tyitGZewnLY7UXKsP/AK9ZdpOX8VakFyf3EAP/AI/WEPifCHBaDOR6Vky+PriTWLqaGLy1mWMEDtt3Y/nVRmrtIn6pUb2D42vgxZBX9y2M9+a+drQkyjryT+Ne1+Ntbm1mwZpzzFG2PYda8RsjuYE5yehr08vStJnJmkXFQizYsm2x7iPau2+HzeZbuABlWHOelcPaHKdsA+ldh8O3JvdnuPrUY9XpsMBJKofRulXAOhoF/gQL+g/xr6V/YijD/BKNyjuG1G5PycdBGOa+S4vE7Dw+1uYSkjjYZA2B6fXOK+vP2KbIad8AtJx5p8+a4l+TPdwB/KvTyRP269D8/wDEb3crS7zX5M9XZQnede2CMioUhjiyI2iUMckBAuT74xVgShQf3rg/7S8fyoM5wcyQv9Rj+tfWtXZ+Gpu1jKbwzaPqD3X2S2knkYOzsS2WHQ4OQD7jFc/48+Cui/EG7SbULCFpE4Z/IjdpAMYyxG72GDXYvGGOTDC2fQ4z+lRvCEI+SZTjna//ANes50KclZpHVQx+IozVSlNqS0vcy9N0q38P6dDZWcZtbS1QRwxqh2xqBwBUWuWR1nR7mzM+0XMLw7xw6bgRkc9RnP4VoSHLn55wM/xLn+lMb51/1sbZ7MvNNxVrGCqy5/aX1ve/meReCvAXjCTxLpMWs3Zk0nw9vMTSW8JkuiUKKfMVyc455APqawvD9r4me/0XwleaFpv2TRtTW7kuYXlQKiOzhwhUKTluzEc9K91kiGOFib/dNMeFgMbZlGcgBsgVyfVEtpM97/WKcm3UpxemllZJ666ddWeVftXk3XwwtoMhvtWu6VFjbgnN7Dx+leheHpN+nFgzKHlkb7vXMjVwH7T6mTw/4XgJc+f4t0hCpGMgXSt1/Cu98Mts0G13eaMpuyp4OST/AFrseiR4KfustsqkdYiT/wABNNK4YYVwO21s/wA6k8/cPv8AU/xJWZ4q8RWvhXw/ealdGIQ2cZkYA4LEdAPcnA/GocrK76BTpyqTUIq7eiPE/wBsX4i7IrbwzbSsS225vMHBA/gQ/wDoX5V0H7Kfw6PhnwSdVukxfax86kthkhH3R+J5/KvHfBnhG++OHxeMl6PMW7nN1eMuSY4geQM+2FH4V9Q+GfE2na1Le2dhIMaRILWRQnyoQoxjHYdPwNePhE61d157bI/QuIF/Z+W08roavSVRrz7/AD/JGlKrHdkSbT9DioZlwnYNjnIwanIDdNhz1+bFRS7mUAb+Poa9k/OjzfSm8z9ojXOeItGs15YkHMk5/kK7ho/l+6SPYgiuG8OQ+b+0B4rY5Pl2NgmMYIP78/1rvJYNikk7SOmUI/lQ4sq5UlgU8j5T7gqfwrhPHtoL34o+Drb77SS3BA8wLk+Xj73br17V6GQ/JDAkY+6/+Nef+ONMn1z4w+FrWOCSaR4LkBEA3sSYlwPf5uKhrSw4P3kfTknwvm/j09WIH/LfxZckfkAKjPwpi35fSdC3Y/5a+JLt/wCtcqPgr4md8Dw1qIjzkjeA2PTJNI3wM8T7P+Rav2YZwfOUEeleX7Np/GvuR2uav8LOuT4T23P/ABKPBB74k1i7cA/TdWD8QtGtPhxoUV7/AMIr4H1WOS4jgkSC7uGeMOQobDPyATzisq0+A3idrYmbw/qxk28FJYwM++aig+BHiYCQzeHdXJVf3e2VMBvU+30o+rr+f8EL2i6RO9s/hrpcsSONP+GEe7nmOZj+slWI/hzpygAQ/C9Metizfzkrzeb4M+MUb914ZmG0f8tFUk/rTh8HvFvlMH8K3BkOSCAm38s0vq9vt/kUqi2cT02DwLYROQsnwzjPfGkq385KkPhOyQgDUPh5Hj+5o0J/m1eRf8KV8cQo23w02WOQWRCc/nU3/Cl/Gioxk8LFmP3SvljB/E1Kof8ATz8g9p/c/M9I1SxtotThhGu+CoIwhkMi6TbKAQRx97muZ134gavoHjeSybXfDx0RLVJku7PS7Yys5bBQr09+vSuI1j4E+L7m3aQ+FJmuCMLggJz6haseDP2b/FM+oRQ6loU0PmAqJwyrHDgcEqOtCwyvrU/IftP7v5nrVnrSfLIfiJpqJKN2F0+0VqK8Pb9nXxfaTssPh+dgCVB8xcH3xRVrCQ/5+P8AATq/3PzPy6vPFL6XzcS2UHb5pDx64pnhrxrF4v1Y2en3ul3V4qljGZGUADqSSMV4V4q8SSakWDMxLdST1qt4ZnfRhJOrMkkq7cjIIFRQ4SwCivaxbl62PuMb4n5vOq3h2ow6K1382e23/wAVra/triytrqyuJm3REIH5PTuK6TS7u9VIPNtYFi2gZWTkcfSvBvhc32nX7fIBZphn1619D3DhWHBySOOma+V4kwdDBzjSw8bJo/SeAM5xma4eeIxk7uLsrJLoWobraMEEKeQelWhdnByQBngA9azYkK9FY9+O1WIt7HDIScZGe1fJyp6XP0yFRJWRsaNEt5dLGge4nkYIiRruZiTjAA5Jz6V1n7Sv7Ofxe8J+C/D93B4e1bVNO1TTmihtpXy2lpvMmzyy37tSWL4wOWbIzXN+APGd38PvFNvq1n+7u7PLROUz5bEEZHvz1r0fVP2uNd8X2hsNXuLbUInUnypQeQeD0PSv0rw/x8suc8TRqWlJWcXa1u9j8Z8VK2KxLpYNUHKmve5km7va10nb9T43+G/g/wAY/Br4lQa9BZ6k+oWvmhjYwySvA7Lj70YyDhuoPFRfE2/1v4t6jFZros+kBOZXmikRcgEkncM96+1PB/7Yi/D9Gt9N0/RLZIG2MkJC7T6fWvO/FHxctfiH4nW/12zu79hK04MF+iRyPluNuehO09Pav0DD59jIYaeFhNOMt9E3rvb1PxOvh4e0TlTaiumv52PA/gB4+u/ghpcs9pd3OnaizOJDFvhe4QhkaPzFGQrIzKcHoxrF+JvirU/jNNHHp9h9ksoGY/MQsacZ7dTX2T4d/aU17wyIY7MPLbRoVZblIXyvOAMjAOAM/jWt8NfGXgO7lfUPE+j6bc6rHN8qysgjRcDHyjCkk5JJFdNPiLHU8E8BBrkflr3MPZ0JTUqsb27O36Hyb+yn8cLn9nGW01jR9VOj61bmZZJYJjb3DxSKY5IxIORuTI/E+tYPxK+KOpfGSWe30qwNvaOBGxVvlABLfMe5Pf6V+ltl+0l8Prex8hfDnhd0KFD/AKFCeDxgcVytnffB2PWhqC+EdIa4U8J5mIv++M7c/WrpcTY6lg3goNcrVr21s97fe/vZKpYeVRTqptLs/wDgHw38KtF8O6v+z1rGh3upaNaaxe3BkjabYJonTHlncfmCnkEelQ+GNeivzNZ70FxZEJxIGV8cFgRwa/Tv4cftK/DzQdSSNfAHg+W32lGjewhcEfQDJ59a9FtP2pfhTISZfhX4COQB/wAgK3/+Ir5TMsEsVCzdmfRZBxD/AGZVclG6e6ufla8C2trGAQ792ByaktC0pC8cn15r9W7D9ob4ITTq0/wl+H7lTnDaLBj/ANArD+NvxO+B3if4e6nJovwb+HkevyRrFbyrpSxpb5PMm1MAkDpnjJHXFfLz4WrSek1+J+gUvE/D/DKjL70fmXvIYr94OehFZPjMxOoto3Mk+pTJCWx91MjIHsFBrv8A46W1j4M1pbi0s0gWcM6xJxGrAjoPTnpXmfh6d/Enj0SXA+S1iefaPlCs3A6fU/lXmwy+eFnKNRq6Pt4ZtTx+Hp16N0pd9zR8U3vk2ixJj5uevAHavE9D1qeX4r2Uqudr6gvGeCN2P5V6n4z1Ha11c9EijYjPoBXkfw5sn1v4h6PHAU3C5R2LOF4Bz36n0A5Ne/k9Dlw9T0Z8DxjipPHYWH95P7mj6l0zXr2GO5sbaWaNL0COWJCT56qwcKQOo3Kpx6gHtS+M7uaDwTJvsIbZXtXKyhiWlwpOevT2qnY3Hl6xayKbq3USBZWhkxITnDFSeASOg6VZ8fXf2jwLODO/l2OnSh9qbhG5VgFOcYyO9fP4RNSXvf1c/V8wqJUm+Xo/yOQ+F87T/DzTDKxZ9pGT1xkgfhj+VYHw6hM1jPJwFm1G4c88H94a6T4aQ7fAOlnIUeVn8c1gfD2BYPBKzMWaV55WRewJkbmuipvUfS55eWN8uHTevJ+kTpzbrqFnIgXaJAEYeo5rwnV/BV/4SmmtLiCRfKdtjhCVcdiCOOle26TM7yEseCM4+laixtcEH+6Oo6dK2wGYvCt2V0zj4n4XpZvCKnJxlG9nvv5HgWkazcWChTO0ZVf4jgUmp/EN4JNpuZCQOirkV77/AGMsp+eKIA8fMoNMm8L20xSMWNlK7nYB5Csx/SvTWfwe9P8AE+Hl4Xz2jiF84/8ABPm278X3OoRsvmyRxN97plh6V3f7MvhW71z4gw3scJ+yaepeR8fLkjAGfUk19OeCf2Ob/UtFn1rU/C8drpNkQ9xJNaBNwH8IyOpr6q/4J7fst6Z8e4PF19ZwQWegaHNGk/hKH5E1CwkDrJtm5YTRnY6E5+ZQa66mMqYmk6FOFnJdexwYbhrD5TXWY1q6nCk03yrrfRXu/wDLu0fI1xYvFMw3Qjvt8xf15qKO5CnaHQkHpnrX1D+1v+wrF8BdDttc0LWLnVvDd2dn+m2aQXlm/J8uXYSrHg/MMZx0FfME7f6UwXaQDw3T/Jr4vF4SpQny1VZn7hlGb4fMaCr4ad4+j/UUyyksyMcsM45GafawTKPnLY69ScVEUCIN68H061Klojgkn5T2HU1zRjHZXPVUmnuvu/4J0Hgzx1r/AMPNZW/0DVNT0q7xjzbWd4949GHRh7MCD6V0/iX9ozxZrumtp9ndJ4Z0R1+bStAi/s6zlduZJHWPG9nYljuJGTgAKAB5+ulwnrv/ADzSLpETocFgAeMVusS0uRN29Tgq5bhatZYipCLmurjr+ZI5ucZTzwRyAATmojd3QxuaUDpkqaZdaYiR7mkZUTksSMAVxWrfF/w/pl6YDcTyn+9GmVH45rfD4SpXX7qLfoY5jmuDwNni60YX2vpf8TsJrgtLhpGGecciqV/d7Z7EBsBZ8nnkfI4/rXKj41eHz96W7C9P9SSfbvXReHvEWna9axXNkUu47ovbMXQhoSAHyB2PyD8GPrTq4DEUvfqRaRjhM8y/GS9lha8Jy7Lf1NWOMSLkyRL6/MOlMWEk/K8RH1FDafBktkc84xQ2l2pUNK6xxr8zkKTtHc+/Ga44NPa57UqcktWvxMy/Vv8AhLtLUKdxt7kcHIH+r/xrTOUbAfjPI7VT0q8h0P4l2RfTorhW0+5VBeQlkA8yL5wAw5wfWrraBG8pdGfYeR82M/rW1ZR5VvscGHqTc57Wv38vQJRkktuJ7AmoPsX2k7lR27kdRU//AAj0qklXf/vsmiHQ7uNmKy3A56b8GsPdtdN/cdXv+X3ksGm3WQFUIV6ZOKkn028WHLMgAPbt71A2n6hGykXE+RwAG4pY7fUhuHnSHdyM4oVn1Jaqdl96J76zuFsmLlCnAxWN/Z/mYO5MD8SK1GXVfKIkk3DvuQc1RFlOwJDIM9cAY/nUqKvo/wAyouaWq/L/ADKs1rIGzsBC/lUVpbNPc3HO1QV49eK0TBdKcKFxn06VRkS+t76ZltoHV2AwJCCcDrjHHX9K18pCc23szP8AFkRs7B+58puvavGrJyTnGeD7ZNet+Lbq8ns5vMtQirEct5oIFeQ2RJGc8DP4V6OBiuVnkZvL34XRsWDMqhgMEV03w9m2a1GAeWYVzFuNsQYnII6ZrofAcmzxJZjPBkUfrV4nWDRy4aaU0z2sWk0tkMgRMOSQea+4f2TozZ/APw4C7pvhkcjbnrK3Xj2r42uEtm0mRkdxcCMtyeDhsYr7X/ZriNr8DvDCs6xk2IbGBg5kc16WQqaqvn7HwHidUj9RpqPWf6M7k3BGAJ0J7ZGMU0uzjJMD5/OpGkZ/+WkJHYEf/XqNo93VIWJ6Y7/pX1aPxIY0eRgwR565U81GwAzlJQSP4W6frUktsNozbrz/AHWxTJYtv8Ew47Nn+tIRWZyuCHlXPqM/0ppY4IMy8/3lpzHavWceuRnH6U3fgE+afxSpYyJsSMSPIfHU9M00xlR9wjHdWp0hGTzC+exGKjeMY+5E3pg4oA8v/aTG668AxEyATeL9PPzHI+Uu/wD7LXd+HAJNBsz5ef3Cc7sH7oJrgv2hx/xWHw1gw43eJ0kzuyPktp26fhXoGhxBdFtV/dZ8lBz1+6KctkWvhLDRZAOJQPbmuQ+NnhRvGfw61C2iaRriJftES4wXZOdv4jI/KuxMWTkRqD/sv1qOVSEAIlGR2INY1YKcXF9TbCYmWHrwrw3i0/uPnL9mLWvs+tarpi+XbXmp2x+zzs2GR1yQP1z/AMBpn7P3imfwh8TptOvXkQ6g7W0oPGZgTgn8cj8azviJpE3wh+MTT20W2KKdb227bkY5I/PcKt/HTTxpfjGx8Qae4+z6vGl5E6DAWQY3Y9+h/E187Gbp2t9hn7DWo0cXOX8uJgmn2lH/AIGvqmfRzyyHqGOO5T9Kgnk3ZyFAH1U1S8HeI08XeFrDUYTgXUSu2H+63cH8QavylghGZC3QYwa+jjJSXMj8Zq0pU5unLdOx514HAn+M3jZ2AIT7DGOc8CFm/wDZq7rOehwfZs4rh/hpm4+KHjyQ5LC/t0B6Y22sf+Nd3IH5GG/75BzVSXclkBwF5L46DIDVz3haAX37VnguHgBYZGO0EZBngFdA6DB4XPuCKxfhzB9r/bB8LRqfuWZJCtnrcR/4VDfusql8SPu42sYcDDHjuxP9abLbR7xnfz6Maa8K91b6hjSPbRnsw/4Ea8SR6thZIgsYA3deCCae8agcZwecZqAwRsuMH2+Y0wQhQfmcA+rE1nZXGyx5SAkkHn360xEjLZ25A6ZJqvtVzjMmPZjTGhVehcDv85pJW3E3cfNaxSblOSp7biKgltoAyjaTz3Y/40ksQZM7nB9nNRvAhwcvkDrvPFTfXQY92QL93HbrT7YIj5x+P4VUKIEGS/Pq5qNriO2jd3kZUVTkljQlqF7gSpkJGAc4oqkrKeQ7bW7hifxooFvufzM6H4s0zSbd/PsLS7uW+7LI5Ij/AOA9D+NRPq9ldyTTXFwGlYgxoowo55B/Cvfof+CN/wC0pcWxkX4J+OkYHI3WajI/76zVS4/4JDftJWilpPgl4+PP8GmliPyNfW+3h3PKcfI8k+Hup6Xa+MLd0lW1tw+4+Y44/GvovxfeeGvDaacYPGXh3XTeRCZ1sZWY2x4+R9wHzfT0NedX3/BLD9oDT43af4NfEeLy1Lt/xI5iAB1yQMV5VrPwR8SeHdZt9Ou9C1aC/ul3xW5tXMsi88qoGT0P5Gvnc0yGGYVlW9o1ZWskj7bhvjbEZNRdCnTUk3d3dulj6UtPEVheW6rFeW491kU1PHmU/u5lbnjuRXzHefB/xToo/f6D4js9wJBewnjBx9VFVdN1rxH4Nnj82bU7ZfvKJd6BwDjI3dfSvGrcILeNVH2+E8WIc1q2Ht5p3/Q+ttKsnuL0JK5C9QCfvVnanHHJ4zmVAEWK0QD/AGiXY5/SvFdK/aZvtPswYjJdXIx8kmCB68jmug8N/tFWeu6zdTahay2DNCgLg+ZGgUnJbuOWrzZZBjaUW4xuvJn1FDjnJ8ROKdXlb7rT79jW8B3dpcav4oiuUB/0q4CY6rIApU/mMfjXBeOvCd/qV/cw6Qk87qqySRxnlMnGPxq54J14weLtamG6W1urx2Rh0kI54PuCKyb/AF67u9Yu5EkuLETkkOhIYY+7zX0WXUalPEc09EkfI57j6eIy5xp6tt/m/wAzW8EeCmuvBuj3c019HcXYuZGVZmG4ICAMfXFemfCn4MwyeG73V9a8Q61p1hpOnW8t7Ok6lEllZzyG54VVGB/erj/CnjhtIsfBunyzxSRx2F3AVZQwGShPbqSM5r1H4e/EfUZ/h/40Oi6ZHqsq6rDbJH5gVJBHDEmMngc5Oa+l55M/LKvuxSWj9Tl/C3gq6vfD+peKJ/Gkll4YfVJdP0qaYpH9oSMDMhYgcljgAf3WrlvAN54r120l1GbxBdQW1xcPFZnareaoYgMcnGTjjHoTTfiO+peLv2V9D0uwiuLu5ttRmku7eNN21/NmLcj72CetQWKXj+CfAUdtuMCXaTyFeibYiQT6c7vzrWMbnB7WSlqVfit8ZvG3wa8dPo8fiS21MC1guFubaErjzYlkMZ3DIdCxRscZU4JGKzbb9s7x9bKANXVsdN0SnP6VjftA3b6l8aZY5pdxt4IIm4+7iNTt/WqmteI/C09jIkGizxXBiZQ/nbgHyNp+gGfzq1EznUbZ33hn9tfx/fajDbjULeQzOFANsvWveLH9onxHp0zo0ts+6L51kjyWOB7+tfIHwP0d73xnG7KxWDL+wr3HUdbTSbWSe5G5nxt+bk4NfMZxjq8KyhRk16H6hwbkuFxGDliMXTUtdLroja+JniW88Y3EN3fvmRx8qIu1UUdgPTNYnhOEw2Gpaop2tLMLWMY6qq8/qT+VZTa/LdWZuJ2IRIjgHkAdal8E3z3fhSNTwAxZhnuSSf514tWMuVym7tvc+9w06cZRpUlyxitEUPiLcmy8IX7Z2Ex7fzOMV5t8H2ZvitoJXPF5GePrmu2+M155HhFl6eZIq8H3z/SuS+BGmXGp/FDSpIIJpktZfOmKKWESAY3MR0GSBk8ZIr6HAXWCnJdmfnPE8+fO8PTXRx/GR9FWkqTzqd5+aXPX7vvTPHTpN4E1sxvu8uCX3LYRufp1rMtrplc7Mjcc9etUvGuoyWXgfWXQhWNs6tjnAYbT/Ovk8Mm6sU9NUftOZ6YKpO+0X+Ro/D64WPwDpKHhkgA57nFcp4BkK+BbBSwBYGQ89MsTzW94Mu/L8J6YTnbHbKx/75zXO+CPl8F6aCclrdc/iM10z0U79ZHBl9Nc1FLpD/I6VZFjctG5bCjA6VMt1Iq/KxA74FU7FSI3YjIAxirUEgbLMvB7ZzXG5a2R9Eqel2L9qmdgDK4PqTjIrt/2fviZL8H/AIt6H4qjtrHUp9CukvIYL2ETW8jocjep4YZHQ1xaKgQZHU9at2mPsmVwRk8epq6eIdOcZIxr4OFalKlNaSVn6M/Qu8/4KEar+1r4Z1Tw14jtdKhbWh5kL2NqsKJJkEKFXHFd7+wv8LPEXwVuri+WC5hs9SxE7xLwyk46/Xivzg8AeIZtKu0eFmWSIhxz3r79/Zs/4KgJ4G8DQ6ZrkcN+lpGEQOhY5A4wMfrmvrMuzCnWqc9Z2kj8n4k4axGFw8qGXU7wk9V+p73/AMFRPFPhnwb+yU+nNEZNU1mSMRJn/VHHORgdOcH61+TUsCxuxAzjj2r3T9tD9q6f9oTxL9qlZUt7ceXFGXYgDqOtfP15qJ2HkAt3Hb3rws+xca1e8Hoj7Lw/ySrgMv5KvxSd35D72WM5GRkY/GmjUhBHnjjjmsuWR5lJLYweDmmqXICjJz39K8FSbV7H6B7GzNIa+8cmQFYdCPSpR4lLRjKMB7dKykjc44XA4/CriW4uUiATbk4z/KqST6A6STuY3xi8ZrpXgSdUZkmu2Fuv4/eP/fINfN3iDRR4j1CST7VJGU+UKOn16+9e0ftE6PdR+HbGSNdyRXOXI5AypA/WvE7rRtSF2728/lo/IU9v0r9A4dpRWFvHds/nHxUrVJZsqb+GMVb57v8ArsQaT4TuNH1KKb7c8qE7THg854Hf1xX0R8EfDeoeGdSubC/tpbW5sNQ2TRvjMbG3YgccdK+fdP03Vo9QRru6SWGPkoByfTtXvfwH1O9ttKEs8jst1cu+XcsX2RBVJJycDcQK1z5L6o0zg8N6c551Hk6JnrT28Lk7kU9s46VUv9ON3byW8YRWuInC/wDfDHr+FZVxrlyzEo5CnoKz77ULhIJW85wwjYZBxtyMHn6GvzumrT1P6Xr0Jqm2mWfEc623jizdSCY9Km2jHrLCKt6Rfm+ICna5PzDsaoeN3hXxBYNFIC89lOjqf4AJYdp9eTu/KltYTpFg9w52k/cXPJ961qKV4p9jzcHyuEpLdtnVBSsIPzZXsOhpBL14O0njFcJNr9zNwZ359DwKfb+J7uLhpCw7Z71EpxurM6FhZ21O53bcHI47D+tQWpMsjsTg5xnpXM/8JpNECCg54Bq3pni1XAVxggY+tZsl0JpXZtX8+Idhxhjj6V4f+0b49vNI1I6fpLvutVXesbFS7sMnJ9ACOPWvZJb9LpYyCBtx1NfMPxjvbyT4gavJFGsksd42FbowxgfpivouHKEZ4luavZH5z4k46th8sjCk2ueSTtppqzJ0f4i+JZb0Ld/bbeIqf3nnPhce5NfRXwqkvdb8NafIxmuLq8hXBOS0mBjPvxXzb4b8W63p+vWl0sFvbSWMqXEcjKJAHRgy5U5DcgcHivpbwV8Q7zUtI8PXrRRWt3p1lHCHhym/BZ95HQE7+g44FevxBSpKirq2p8l4Y4nF1MfUjdyXL1fW6sV/iLHPaWk6TLIjCBsgnHrXi+ntzjoRXt3xX8VXHitrq8udplW3KZAxuwDXiGnDcM9uOK+cwKShJLY/Ws1c3Knz6OxsQSbYwefp6V0ngXUvtPiWyjZI2HmqBhcEc1y8bgxEjjIrY+HtwYfFVowA3LICPrXTzOMWcdON5qx9GeFrM+J9ZttPR1jGoyrbh2P3dzYyfzz+FfoH4C0S38L+C9H060dDb2enwRKW/iIXJPXuSa/NNNSlhuLZUlZSzrkgcqc9q/Sr4ZQG28C6OhZJClhACXOSf3Y5r1MkS55eiPzzxQUlSoa6NvQ2iCwyRCwpht+7QxFvr1/SpGiLHHlwn8ev6VG0ABH7hQCezYr6M/HSJ7cnB8kjHo2KidSq8icZ9Gzx+dTmIFjmJl+j1HJH+7PyTj6Nn+tSBVfjGTOMkds0wy9/McH3SpmI9ZxjnGMioy3pJKP+A/8A1qkCF5ARy6Enk5XFRllcYPkHAqwzEA/vWwPVKjdhg5eL8VpMDyP4+FW+J/w0iwoK6nez/Keuywn/AMa9J04lLCJdy8IoAKZ7V5j8dn3/ABo+HsY8ssI9Ymyo5G2yK5/8er1WJjHH8plAx2XinskVf3SOU7sE+Rz0JGMUxiNuBs47q5qVpMfxP+KZqNgCxBZDn/YNBJ5r+0H8LLv4g2+ky2EStdQXKwyMz9IXPzH/AIDjP515j+0x44tNM1TTfCOnxo8GixL5gLqGVyMKvrnbyfdq96+IfjK18A+D9R1efyWSziLog4Mr9FUfU4H418sfs4eE774v/GWbU9T3ywWspv7tpEAEjlvlTPu3b0WvDzCC5vZw+KZ+j8KVp/V3jMW/3WHT5V3k/wCvxPpL4NeGJfCHw7sba4VxcSL58qOufLZudv4cfjXRu2c5Mag8dCOasE/OcZI74fNRyq5Q8SYx6g161Kn7OCguh8BisTLEVpV57ybf3nnPwkH2nxt48YlQP7aCjb833baCu5eEKpAdAR9Qa4b4M/8AIX8ZSlS2/X5wDnGdscS9fwrupJ8gABgOo+YVq3qYPYi3eXkFs4PaTpVD4Kw/bP2zdHR8ssenrg5yeZie3+6a0GO4clvrtBqv+zrbJe/tihSMeRp1vzjHWSU/0qJq8WXTfvJn2s9jGxIO7kf3j/jUctkkeMFx/wADOP51NNp8ZHIfp2dv8arPYRrxmX2/et/jXhPU9PzEeMLwd4B6EMaY6hMkNIB/vE017dWTlpf++zVc26kt+9m54/1hxRsCZOY1bBBk5/2jUDoHXJeTPs+KhZNpK+bPgc/ezSCMjGJ5eenI/wAKHF2FzD2hO/78uR/tUyWIluJJMH3p0do4U/6RKcnqQOf0pZrCSRciV1x6qCalR7lX0KkuQnEjj3zXzb4lsvFPxj/aH17SdK8Y6z4WtdDgVla0O9JGwPvITt79a+kJrR1GTMxHuoFeE/BIM/7Q/wARbgy5IdY+nHataUHqzOcrtJEK+C/jp4Ui/wCJf4z8MeJYYzxHqViYJHHuyUV7LCsiQ8SDB6/LRUNt9R8qPUbv4weIFBefV50A5JLBVA/lWTL+1ENMk2TeNtLgk/uvqEII/M1/MT8WP21fir8bNRkufE/j/wAUaoZCSYzfPHEPYIhCge2K85l8SXlxNukvLp2znLTMc/rX1PIeWf1T/FP9tG40P4T+JbyHxnpVx9j0m5uAi3kLFtkTNxg+1fz8f8Nl+M5dW+1HUNOuGLFlMtlC5TJ6A7c45r5f/ti6dSv2m52vwR5jYIrZ1TQG0rTbaYXDu9wu9UAwV+tb05uGxMop7o/oH/4IZ/tQeI/GH7MGqXepLpOoFdamgRZLUMkaiOJtoB4BOST9a+0dR+IOneJYkj1bwT4K1SJF2qtzpEUqqCckDKnHOTX8mWgfGPxd4EsUg0fxNr2kW7SF/Ks7+WFd3ALEKwGcAc+1dl4Z/b0+MvhGZZdP+J3jS2aM8f8AE0lcfkxIrKceZ3ZUXpof01eKPgn8EPiDDJFr/wAB/hZfpMMOV0OCJm/4Eqg/rXyp+2f/AMEVv2OPG/w617xUzar8AZtMt/Pk1PTpJLzSoTlVG+1bd8pJGdhU81+Y3wD/AOC+3x1+E93CmvalYeOdOjI3xanAFmI74lTBz9c194eFP+Cjvw6/4Kwfs6eJPhdb66/wy8deJbNbeCLUG3x+asiSAxuCPMUlMFcg4NYOklsi03c+Bvhn8C7G++E/xk8O6dqum+IZvD1/Dr2g6hZn5r6CDzo2lVG+dEmiO7a3P3c9K+f9T8WyWUZnkihLxDcpK5A/DpXvA+EfiL9in9qDWY9T1eC+tbC/bRdWdZ93222kk8pm2nnGGD8gHgV4P4u8Kz+HvEmo6fcIS1jPLbkFeCVJGf0riqeynUVz6/AVMTTwskvWxjS+LIL9o7iMRIwP3tpUrk87cdK3vAnxBbwvbXMWm6ne6ebiUS3BgdWRiO7Bu9cr4U8MWt/NDLctdLA4OfJGTkA4HPvj8Kz/ALPDYW2txy2siqhUbgxBcbveu2NOO0WfOyzCrJ++k/kj1rwR8Y9U+HHhjVNG0q4iu7DVXkkcXVokjq7jDMpByM9cA4zWT4E+LL/D/RI9KeG2vEt8/ZzcFkYAknBweQCfauU07wTPN4Hm1W1mhX7PMq+U7hZWBUEkDqQAeT2yPWuX8ZNKlzAJQVcRgkZyAe+KpRl0ZH1qF/epr8UdbPokuralfajc3kN1fX7MztIuT8xySOePT6VHpnw4S5kInvY7ZVRiDsZyx7DHbPrXH6bpmoahGXtYriZU+95QLFfTNK99faXMqytPCW7MSKylRq7xkd1PHYPTno6ev/APU/A4XwPPIY/LuGlAG7aeB14/z2q3rmsS63eeY2VU9BngCuQ8D6hNcwkzuzLjOGbOOa6C1la7uYokICs4HPevmsTRl7Zynqz9UyjF03g4qkuWPY2vEMps/DCRKQXmCx/n1/TNbHgZfL0tkbqx8wDH4VieKFW61K2tsHbGjSYBHphf61uaKn2KSOPO0Bdp/KsMTrT2PTwutW5yXx0uwdNtoQesuSB7D/69ZP7Pt1ND8TLCOJ5ESTeZQpIDgITg+o/wqz8cHxf2ceAMq7/yqt8BYWTx8kilhsglOe3K4/rXr0Fy5ZJ+TPgszl7XiinBdJQX5M9uth0YbTnnFYvxQdV8B6uBuH7kAE8Yyy8VrWT/ACpkH5ODVP4wwj/hXF4UUmSQIBx33ivkcDH9/H1R+zZ3UUcvrf4H+QWDCy8CxlSMpYZH1EdZPhCER+GtPQcbLdAcf7orqL3wHrkHw8uLr+yL8Wltp7yNMYGCRqI/vZI6Vg6Cgh0a1Q8fuUGB64FdNbmUWpK2o8AoOpHld7RRqQkeWwUknAFSwxZJBbBx0ploA2TnBPy9e9SRbScNgkV58nrY+igvdJfKO35h16dqmtoGjHJI3DI9DTX2pgq4Pr7VZhzcqUAYkD06UJvdA5JblnTg9hcJMMsmQGAPSuvtT5turAlhn6cVy+nWl0Zv9TMVPJGDj610FppN8kPyKNpHAZsVs9rmEocz0Keo3QmvPLPy4OMbs1UnYSy5UgBeBWq/gi7uZ97yW6nPO5v8KsweAGTb5l9CAOgVCeK4p72uenQgoo59CU4G7B6etSwqzxNgfMOQe+K6SHwRZRDDXk798hAM+1XLXwxpcLf8t5GH3svgfpRGMU7s3nzNbHKxBnTAAx15FacsP2e1tyTypBNdDHpOmJgC0Vv95if616h8Av2TPFn7Tdxt8L6HbR6YjeXLrF8hSxgI6hT1lYf3U/EivQwmFqYip7Omm2eNm+bYXLqP1jGTUIr736Lds8I8QWcOpWBiby5Uc8rgHdXON4B09hn7DHxx939a/VT4cf8ABFLwQlpC/inVvEXiS96yJBcf2dZ59Fjhw2P95ya9f8G/8ET/AIP3JURfD7Tp8c77kzXDfXLua+oo8L4qKvOry+h+VY/xXyyUrQwvtEusrL9Gfihb+CdMh8zdp1u7EcErnbz1rp/hn8LLv4j+NLDR9LfTbS4a3mkU3dyttCoUDPzHge3rX7f2/wDwRt+BuiRg6h4T8M2w7r9mUmup+H37Bv7PXwlv5rvTtMtrC9ePyS9nZxKzL/dyR0qcRw1XnBxVb00v+bOJeLWHhF/VsGoS7pr/AORR+Dd14bTR5JY7qeF5YnKBYnDqCDgncOMccY61TWx09H2XNwnlupVsuuORX9BE/wAHPhcOPtGqMBwPlh6f981z/jX9ln4H+P8ATTaa7pDazalhIYry1glQsAQGwU64J5rN8KOy/ebeX/BNf+IzSeksN/5N/wDan8/8egWL+P5Hn1LT9PtrTTVljcsZjdBrgJhFUkkjDMRxgI3tnS+JWlW+neIJobHxHpHiKzhVTFeWXmRxyAjP3JVV1YHggjgg9etftHq//BJv9kDWXd5/hhp6SSfee13WrH6mJlrzn41f8EWv2NrL4WeIdZbSfFPhWLSdOuLyS/tfEE+LBUjZ/NKS70YLtzg9cYrpqZBeHLzfP+tDzKPinKFRzVHTXS+n/pN/xPx1lvI1GN6df7wpI7lGBHmJ+DCvB/t0V+plglaSFiSrHgke47fSmeecffYg/nXF/qsr/wAT8P8Agno/8Rflt9V/8n/+1PfReIS2ZIhk/wB8Uq6hCqf66PI5++K8D85gT97rjGaVpT/e/DuKceFY/wDPz8P+CH/EYZ/9Aq/8D/8AtT6M07V4hEVM8C44wXXmsfxJ4V0HX9Qa4uEtHnYfMwkAJx0zg14WXJXBZjTd2MY/MmtafDjg7wrNei/4Jx4nxUjiI8lbBxkuzldf+kns0Xw/8OQuGFtZHnIDSA/zNb+mmzeR1W4tUijbAxIoGAo4HNfPB+9n5jjii2uisL7j1kPSnPh2U/jqt+v/AA5nh/E+nh7vD4KML72dv/bT3LxVqEM2m3YWdG/dvhRICTwfSvK9N5U888Vz/hGQ3Xi8kMwCxSn2/wBW1benyoVcFWaTI2nOFx3z+lcc8uWFbgpXv8j67L+JZZxRjipU+TVq177W8kbKyGRNpPbnFb3w/CweKrQnkK2euegrnLSSIswcODt+UKeM+/t1q/4a1230DVoru5cxwR5yQCSCRgfrXLOjJxcYbns0cTTpyU6jtFbt6JHstpf/AGnVrXI2p5yNjH+0K/T7wVDjwppq+UrBbOAZJwR+6WvyY8P/ABL0jUtVtIorpi8syqmY2G456dK/W7w/ahNGtVMJfZDGuSw7RqPWvS4fpVoc/t4tPTc/PPFDMMJioYd4Soppc1+Vp/y9i40AxkQrkf7Qppi45hOfZ/8A69P8vHHkuB/vf/XpjRADHlyD3D//AF6+kufkBGYgGOEk+m//AOvUc+fLOFmH0fP9akeEZ5jkxj+//wDXqOdNyfcmH/Auv61I7leQbRgLOMdTmmE4Xjzhxnp0p7Ltb7s4z70hXAx+/HqKTERPIwYYaXPuv/1qa8rYz5jj6pTzGc7gZgPp0pj85x5xz7CpYzx34wsbn9oXwdGWDiHRtYlxtxyUhT/2Y16x5Z2EbH4J6N715L8Sh9o/aZ0KM728jw3esN3Qb7q1SvWQVZRgQnA7NzVPZF390RkYKCRMM+jCmNuA583nnnHWpJFUYO2PH+9UZ2k/dX0zvqUQfN/7dHi69lvtH8PBGjs5VN4zOdoncEqAMddv82Fekfs3fDMfDT4bW6TRbL7UcXV1lCcEj5V/Bf1zW78SfhNp3xKvNGnvUQnRrsXC5bd5i45jOexIU/hXS8KCQCAOMb8V59LCNYiVaWvbyPpsbnkJ5TRy6grWbcvN30I3X5iMID1/1ZzUExQplvKJHTgirLbmHG/Pf5xmoLosIyP3nPP3hXobnzLPPPgMplt/EkgYuZNevGGBxw4X+ld1NEZGO4ZHXJjziuH/AGfxnwvqjuRibWL6Qbj/ANPEg7fSu4kALHkdMfeIoYN9yCSLapGB9CpFY3wOTWpf2n9Vbw7py6pqsVjaeTbFwgfmcnliBkAZ61tMducnPrhzXJ/DDRZPE3x48T20Gr6hosxt7VY7uyIMyMI5SAMgjnI6ii100EX7yPdPGFx8XvC2l3N9fWviSyWJjJK6tBLHEpP3QofoK0tH+PnjSDRrVrnwRrF4hiU/alTHncfewGOM18sftz618Qf2HPB3hXUR8SfEHiWHxHeyJfW2pbJIkREDYVVA/vfpTPBH/BSZZvDGhWfhrxlpGvXd1bF7211fTJLb7HLx+5R0YAr1wSDXm4zCyw1FYib919T1KMnUlyR3+R9ZS/tB+JI1XzPAniBVxk/uZD/Q1UX9pfUolJm8F+JYTz1t5SP/AECvnzW/+Clvin4Y+GJr/WtD0CazthkS2l47M3ooUkHJ7daxtC/4LJ3+p31rFqHw/vdOS+kVLWWe6aOOYnoNxUgE+5rjoV6dam6lOSaXU2q0KlKap1ItNnvniv8Aaq1qMI2n+HdZtYxkyPLZyyEjsAuwYrrvgP8AGG/+KUN9JdxS2wtGC7WgMTHPsQDXFeD/ANr6TxT4cvbzWV8N+FXt13Q2+o64BJdjBOU2xkfn61872vxf+OvxI8XP4o0r4XeJL/wles6W76Pdh0virMokGWUkYHpWmEoTxMXKi013ujKr+7ly1FZn6H6RMlxIFEnK89BWrJbJIuBcR8jjpX5l/D/xj8W/jT8StZ8JN4ffT9V0GFJpbLxBezWk6o5AGTHnOAc89qpftC/Dr4n/ALMegzeKL/w5pa2EO3F/pmuXUotXLAA7JOp59MV6Ky2SfLPRmDxPY/SLWwbJceYjEdwOteEfBO4WP4ieN7g4JluyMhT/AHyP6V5L+wb+1R4h+J3hS7tNbe8vp7I+Z9quZNzOrdFHHavQf2ZtTl1XWPGU5CkvfMELH/abiuadFwbj2Gp3aZ7Qdat7UKstxBC7AlQ8gUn6A0V8nftka3LqPjS1tfKlIsrccwy4wxOT+PSiiGCUldkyxNnZH4WKQuQec8VPa2DXcchU8RjcckA1U52nsBUok2rtXgnriveRxEkKMmGzwpzmrdxrU+obFlZ5RGMKD2HpS6S0cSv5o3Ej5QR1NRhVV/mXavcUgIJ5TMQem3jGelRksCee9SSrmdtvAJ4r2H4S/swaF4l8IaV4m8WePdB0LQ729ks57a0k+0atY7E3mSSFgqhCMYIckllGOuHFOTSQPa542rEHJ7+9XNF1m50LUIrm2mlhmgcOkkblXRgeCCOQR7V1eoeHfBUPjOWystV1KXR/tGxL+4QB1izjzCijk452j6VBd/D7TruQtp2qM0RP7vz4uSO2dvT8qc4uDsyoq6uj2H4Zr4r/AG5fHslpFdx6l42vIUIiublYpNXMSBcqWIVpdijIzlsZ616ZdaDp10VPi/w/qGl+LdPj+zXVrqNvJBHqLxqVVgSF+cgAMpIyRkHmvmDwd4b8VfDvxDY6zpQuIbmwnSe1uoCyNG6nKsucGv1J+BH7Rkn7bfxZstU8WSHTF0rwXZadq1rIUlgbUPts+ZdmSCpjwT3wR6V5uKwkZrmPewOdVsPHkkrrb5H54a18P/DNpHFaxajfabdhf9IS6hCiMgDoRyQT7VVsfhdq0sFx5GpQqsoUx/aiFVh6png5r9Vfjb/wTk8Oa60FxN4f0e9speTcWZeHYvXOVPHHtXw38b1+HfwP+IWqeDrfxZqmlvZBGhS6sFvbQ71DcONrKOSDwelOlVk9LHn1I0ZO8W16nh1h4H8VahaTNBZQahaxSFGWCHeQcc5A6/w1578Q/DWowa88dzbSxXEICtE4wyA/dGDz0x+Fe3eMNHl1rTQ+ja74V1XeMxyWF95M6Hr9wkEVyGnaTqnh7XY9Q1OxubydSGZ5m80sR0JznOOPyFVUxDhByS1OjCYCFaqoSmkn1POvD+u654DdmtFuLIvgt8uN+M4znr1qtr2tX/jC8hNyuXjUIG24wBX0T4i+LemeK4LQX/h7SiLaBYGSO3MLS7c/vGOTlznk8ZwOKx7jQPC2skSWtlHZu4ztMx2g/lXmRzmadp0n8j6z/UqE0pUa6a7M858NWBs7EBgPmIxnjOK6jw1pW/UYZNy4X5sCtSbwNJGN0E9gBnCoHBxUPhrTpbDUrhJlIMSnkdD71x1K/tJOR9Xg8F9XpqktbEBB1XxjIF5VXWPnpheT+ua6TUUa2mibG0Mc8n0qv8PtC+0q90SGmlJbHcAknNemeH/BdtdxhriSxecHCM7ghR7A15eJx8aTcWtD3cDltSpaSaXzPnj41S/avE0KKD+7tx26Ek1c/Z9v7hdcurQSyfZTEJGi/hL5wrY9QCfzNex/F39nKHxR4hs9TGowSWbwCGeOzmiWSMqeGwT3B6+1U9N+HPh7wBdRrozanLcSLi4ku5Y5ASOmzaowPXJNeuswoVMuSg9X06/M+IeS4ynxM6tWD5U783S1tNTYtrYIdxUcDpiofFWrQeH9DEk+SJXWFHAB2s3Q81peSIVTcSHbpkcMDXDftFsU8G6fGmf3mowpwfZq8nBJqtGXY/QM8qqWX1I90fWmuftTX2t/s5+IfC+raPbxQ6p4curSyvIYShO2AqM568rjI71nfsn33wm+Ivw7j07xB4bs/wC0jLI1tfmUwvKnGIiwOAy88EcjBr5uv9Rux4evt1xOVitZVClzhV2E4HtVf4XWjy6DGN0qpubO3616Uc6qS96rFTtpZoUMkpQn7OnJwur+63ufSPx/0T4eeErY6d4X0a3uLxpUa5vPM81bbgkRoRgZbBJ4P3a8pjisJDkLapx1K1SWzAjBCuXAwct1Fdt8PfhPovi7Qba+utZu7ZzfNZ3MC2qhIB5EsqESOwVmYxgY4ADDnNeTUVTG126cVHyWiPYqY/D5VhFPESbXfVu/42M7wxo2kanfRxXOt6RpUTfemmimdU/CONmJ+grqvGfhLwT4Y0+OTTfiTp2u3DoGeC00W9jEZ/ulplQfiM0l78GNL0e4uTNb+K7yB7q3tbNbCG3lkPmwrJ5rkErt+YYA5I61Z1n4B2eifD2XUNmuarqJacR/ZQggVUuHhUsNjHA2Zb5hjJ9KpZbiLWtsePU4wwLnGaqSSeysrP5uP36o4F/EdqqnbLOx6cJgH+dPt/FIXiMOc9R0r1W6+AOi6X4qt7GbRfFsj+RcmSAM5UvG0QVhItuPlBdgdqsPu8jNeXeO9Ej8OeO9UsIUVYbKdolCz+eEA7b8DdjoTgc1jicDUoxTqbHsZNxRQzCo6eGTulfVdL2L9prVpJZB7jUJIJt2DEto8hA9dwIFS/8ACV2NvCcQT30jD5ZGYwBD/ujOfxIrD0uRYrsNIsgi+UOyDJ25GSPwr17xxp/gxfGCSaPb6FLoptpBE0P2hyJPNXaZQ+fm8vOMe+ccVplmUvHVFCE4w13k2is74neWq8qVSrpe0En1WnR31+481tLu51OYJDE0mByDwBXQWmhSpAZLgBe7AsePQepP86tW+oRWH2o6bb7bSFslsBRgngkdefTtX2P/AME+v2Lz4jurHx54ztN0MTCXR9OlX5c9riRT1P8AdB6da7MtyJVqri3e276HncS8aLLsKqv2pfDHrfz7W6lb9ij/AIJmP8Q0s/EvxBtHstHfbNaaIAUnvB1DXB6qh/55jkjr6V+h/hHwhY+H9PttO0+1t7KytEEUMMMYjjjUdAqjgCq+ho11KsFtG8kpOAqjJr0rTvh8PC+jjUNSkCuBv8odgPX3r9FwmGw+DpqnTVj+cM3znGZnXdfFzcn+C8kjY+G+i6doMH23V1hjtU53MOW+nrVf4j/tJxG1Nh4dgNvGSVd9oG4dsY5ryD41/HSw0Lw5qOu6/qtnoXhzRYWnubq6lEVvaxL1ZmPH9SSAMmvxS/4KL/8ABwJ4j+J19f8AhP4Jz3fhTwwpaGbxGybNV1QcgmEH/j2jPY/6wjnKdKxrSUpXR5sE2tT9R/2sv+Ck3wq/ZVd1+Inj2wsdV27l0i2LXmpSDtiCPLL9X2j3r4r8d/8ABzf8NNJ1J4/Dvw58a67CpwJ7y7t9PD+4X94w/HFfi/quuzaxqU95e3Fzd3l05knuJ5WklmY8lmZiSxJ7k1WNxGh4HNYuTLUUfsCP+DnrTZctF8G77Zn+PxGmf0gpV/4OdtPUc/Bu859PEa//ABivyDh1ZVIAAGPyq9b+JLVMB4lOODwaalcGl0P13h/4OddCKgt8HdVEh4wPEMWPqD5FeUftu/8ABd+D9rv9nnVfh/ovgfVPCcfiB449Su5dVS6MtqrbngVVRcb2CAkn7oYY+avzw0J/DmqXzPqmrTaZEo3ZjtWmY/7Kqvf6kD3pvivXPDFiIh4cOvXMyuGln1FYoo2HosaFj19W6dqrmQkj0HVvgubG6h/sLU7K9kkhilmspc2swLxq5XDfKWXdjhucGub1S2n0S6aC8tp7aZPvRyLhhXPy/F/VLnUHuJhbu7uXYqu3cScmu007xTafE7QktLyQiRBiKZuXtm9PdT3FTzJ7lHPNrcQOSGIJ6VDP4tt7fdlZCF4woGa4/XtMudA8QXFrcK0c8MhB54OehB7gjkGm6Tva4Zsnb1b3padBWsddH4zguWCrBOp65IxUy+Jkx/q2z9awBKPXJHenJNhcHI3fpT5Vawepqy+MkgnIEDEr/tcVXk8WhomVYm+Yk8tWNNHI08jlWCjuVNQ+aCO3HvWLm72R3wo0+VNo9A+EUX9r6pqNwW2fY7RztIzv3grWpbhSrMHBcN/qyDyMdc9KzPgZIqx+IMckWQI7/wAValtE3ltLxgvt4IzxjtXzOMcpV5c3Q/YuGqVOnllLk0u2399i/aEPuJZFZBkKzYLduOPxrN8Z3ZtvDsrAH5SuBj3rRtInkDyAEpHwzY+7npVTXFWazVWAkBkAwfoaxwcm8RFHoZ9Llyys7/ZZ3nwxsvDetDw9dx6zqkviF7yCNdPNqv2cLvHR92ent1zX7MWqeXEqhZyAAOCcDAAr8T/2eNF8j4xeGIhFIqSX8ICuCB94dK/bNBvL8z/fb7o6cmvpua8m73PxXGVVPC02oqNm9r9o669WL/D9ybJ7bj/jTE5YqEn49W/+vTwoC/8AL0e3Q1F5eJTjz/rk1VzyRrqUbgT57ndx/Oo5gduds/XA+b/69SmLLZxOQPfgVHKpI4Wfr/eoewEDITIOJh35brTT5hAH77HfnP8AWnEbVxtmwP8Ab/8Ar01ojgfJJjPGH/8Ar1IhrRsF/wCWvHYN/wDXqF1fnAl/76qfySOkb595P/r1HLBiPIRt3UfvKBngXxw8QN4b+N2o6gS6/wBmeC5JVywyGN/Fgj/vmvNP2Hv2rvHPxF8Yw6V4xZIrS60157B7i2EbamRICJY2wM4QsCFyPkz1zXpvxT0W18SfHrxJYXsMk9rceF7GykSJiZGE1+4IB6jp+GKxPA37M2ueBrLT4rGy8MKdLh+z2txNpt3LNDHzwGMuRnnp1ya4cZnOCwklTxM1FtXSZ3UcBiK9NTpQbV9z3RvEjKmfLRv+A14D+118e/iB8MNU02fwlo017p5t5zezR2ZkitTgbZXODwvJweD3rsJ/h344RQWuNEVRzgaTcMR+c9ZWsfB3xNrB/wBMvNFdACCjaNIyMPQgz4P41xf6z5YtVUT+Tf6D/snF7OP4r/M9I8HfENPE3hHTNQjktboXtrHN5sIzHISoJI9s5rj/ANo/4m+J/Cnw0urzwlpUup6xHLGY7eCDzJJF3jcMYPUZGccVnWvw18Rafbpbx6xoFpDCuEjXSFRFHYAefwPpVW/8Ba1qNsEuPEmixD+62nxLz+M9VHiHAPWMm/SMn+gv7MxN7NL/AMCj/mbP7Nvxt1H4nfDVb7W4bS31mG5mgvLZV2vZsGO2Nx/eC4ye/WpPj58Rde0D4cajceGdNOoaxGoMEMcW9pDnoB9K5mx8GS6JblU8V+F7NXbeyx2dpHub1P73k+9VNY0SK+tngufH3hxEbIbKWQx/4/Wiz3Bt3XM/+4c//kRf2dXWjt/4FH/Md+wt8RtV8Y+F/ElprWn3OlX9hqbubOSPa1sspZyhYgbiGLds8ivdWkwMDzGz2yK81/Zl+FejfC/wddRaSILv7XcGWa/WUTG/b+/lSQMZxgcDFejlQGHyqSPRTXoxqKcVOPXyt+D1RyVIShLlluvn+KI5mwpB3Dt2rzrwV8c/C3wB+NXiHxJ4uu3tNHivbW2Myx+YUf7OduVHJGT2r0J12ZwoORyPL6V8Zft63gX4e+KlOQZfEdsuNpHS1X8O/eu7AUVXrxpPZuxlKXLqj0P/AIK1/tg/Df8Aaa0HwFZeE/EKapbafezS3zRW7o0KOqAHDDnOD+VeJ+FPDPh+w8BWdzYlLee9w8kIJG4AnaelfMFhMyXkYxuQtgr1xX03p+rQ6L4I0GCJlWaWDzJVVC2wY45x7n1rs4uyyFKFChTbsnfpr3uehl9Vck5SWp0Gq+BW+J/wwu7RJrrfDOp38uoxyvP16iuI8FfAPxH4l8T6VpNzBdW9lbT+cZZJgyKi/N8vPfHU9K9l/Z21yET3sszTyPIwWMJDuUEjo2cce+DXbfHnxHZ+F/hbPI1lGPPyqsqjCY+9x16dK/KKuYV8PjJYGlH3Zv7r7n1dLB06uHjiqktYo85ttN034ialFpWomPzY2MUL4JxGueTz7dvWv1I/YmmTRv2V/A1lakRwQaYoVR6Ek5/WvxU0v4iw6JLNdWgl82SBo0doiSmSM4O7g+4zVPwx/wAFI/jX8K4IrDw/8Qtbs9Psh5VvbSLFPFCgPCgOp4r9G4U4bnV9pTw7taz1Z81mWNc7Tnufpp8HdQufFH/BTP4uLAguNllbx4HBIUJnH0qz/wAFVNWfRf2N9eikG3zZ4I1zJk58wHHv0r8qNf8A25vHmseLv+Ek0/V7vQ/FdxvN/rumzNbXd+WxkNswoT5RgBa4nWfir4g8aXks2r67rWptcyGWX7TeSSLK5OSSpOM59q+rfDuKdT29S0VFben+Z5axMPhR9X/Cn40Xvwa+Hem6l/Zt/faNcTiC5a1uBEYmI+XJz+VdHffG/wAReDfEZg0Q6tZw3im4lkil4GTkbiOpxXnXwq/Z0i8e/C3/AISOyi1G61q1MUqWQucW7IGAZmQ8Egc11PjbxXp/hr423WjzSG1j+yIByZFjfA4x718fUmnUkrGri1Znd3Xia78bW0V9fz297cSRjMk058w/WipNCsn1QW9pZyRTzSELHH9jJ3H0oqEvIls/L238GadYusdwz3wAzut34T8xWvpmi2sZPk6VDPFjAEqksPxFdJBp2k6CiGTacdqbc/ECzg3CO3AAHB9a7VF9SbmTB4RuJMlLSIqegMYyn0NE/gmXyQHsUcjqxj5P5Vf/AOFqSwkmOMYxx0qT/hbNzIFDICfYcU2l1Fds5TxH4VtLO3M4shaug5wx5Prg1zNnBcarCyo4aC2O8xsxxz1IHrxXeeO/Fw1zwsyeV824cgcCue8C6THP4e1W6lUkW20gDqw7j8qiyGQaF4bmfRtUvJ9OfyriJbexmddqiYyp8y+p2Bx6c13nwa+OumfBrUkN34T0HxSWX9++uQNcrBgg/uYw6oGyo+Zs8Ejoa7XVtatviJ8HtGWTw+R/YVwVgvogUW8iVOIj2+Qnkj1ArxCGSC88dwiaJTbtcKGjBwCpcZGfp3pxZV7I9m1z4y/F74x/DS30oQs3hi2XbCLgRiRwCTks2D34xgDtXsPhP/gmF+1b4Q+HOla1o3gm11zw9erHq9mdHv7W8e53qpViEcOwKgAqc4yRjJNU7H9iu9+JPh//AISjwdrQMUhy1jcTHMLD+HPoa+xf2dP+CrOv/sWfBrw74A8WeEbHUI/D8JhtbmDUCJthdnKuAGHBYgHjjHFGJr1JJNSu/PUKMIReisfNnwa/b98SLr2hWlzrWoaTDqesf2B4t8PwxNFp+krPK0Vs0CyO77lKHfyAN23nGa+dP+CpHguTwF+1pqmmy7d8VpA25eA4KcHmuT+JvxTbxj8ffFGt6fELCz1rxBLrYthyIj9peVFJH93diux/a48RTftcfFm98ZXWpWNrf3UUcItoIWMSKi4Ayckn1JrJxbkpxVu4+ZWaufN6YAHAGPbH6ircGtXdu37u7uEHospIrY1j4Taxo3zC3+0p/fh5H6Vz9zYT2j7ZoZEI7EdK1fYg0rfxpqtoPlvJT16nrX2B/wAE2/hRof7TejeIrHxHZySX+mTRNbXSSlGdHU5TA4JBXP8AwKviuNNxxn29K/RL/gkb4HltfhBqWtRhg9zq7KjjggRxoP5k1zYiMHC7R1UMXiKbtSm16Nnvnhr/AIJHeEPFUMm6bXLXjMckc+7J7jBGK534h/8ABJHTfh/AJbHxReyG5ygiuLdSV/EV9jfDb4y3vh3TEiuLWKWFeRltuPXioPG3imLxtqhuJTFEiriOINwo/wAa8h4ai3do9ilxBmNPRVW/WzPy5/aI+BHhr9lPw9o0/iHX9bjfUGNuktharKrOoJJKlgVGB6muF8O/EPwLdabIU8chGDfKl9p08Tv+I3KPxNe0f8FzIra10LwBDA6s8txdSFAQeFVRn82r8+IEJtgApIDflW0MqoVFfU61xfmENJNP5H1jHeaHrChrXxX4alDfd33BjP8A48BVu10KAo0v9t6DIRggreqwPtXyPtztwOT7Vu6SxRogGIwM8GlLI47Qlb5HfR46rR/iU7/P/gM+pU1GytUCyanpvy4xtmB+tZ/iPT9L8aC3gmnt7gWsy3EflyjhxkDPr1r5m126keRF8x/U81RNzLC4bzJGI/2jzURyO209TsfiApLlnQuu1/8AgH1Z4jgtLDwjqXmzQr/o8gY5GT8pGPrTvhvpDy+FbZbaG4nMobAijaTjcemAa+WLtpU0u5DyPgqOCxOeRX7Qf8Eyvg9beEf2Bfhrruxxd6rZzzuT6PcTEH8gKHkajHl5vwL/AOIjVOfnVFf+Bf8AAPiqLwtfz3ENsun6j9plBKQi1kMsmOuFxk49q6rRPC/xE01Y/wCy9G8VWYibcPsunyw/Nt27sqoy204z3Br9EJNONs5mH+tPCtjLKPr1FQXFxcMTulfngc1jSySMHeM2iK3iNiKseWVGLXm7nxHrnif43a9pENjc6b4higgj8pXTSUt52T0eVUEjf8CY1zumfBX4l3mllbbQ/EKWMpLbDvjiJPU7SRyfpX3XLbPdTAFmfnA9DWp4gke60e1tjDFH9nDDcgw8uTnLHvjoPat3k8Zaym2ckePMRT0pUIR+R8Az/AD4gT5Nzo+ptj/nrIp/9Ceqdx8GPE2mhfP0i6RF67pI0X+Zr7jvdFCBmbc5xwOteffELSkFykcgdwp3+Uoyz+gx/M0nkdBK7bZUfETM1pBRXyf+Z8rTeAdd0uASDTLeJTnBeZWJ/WsDVdbvba7ME2+Z1O3ZEdyg+nFfRWq/CTWfiBf7OLK3JwscYy2K9X+Bf7DlhZXkd9f2xlRDnMgyWPpW1LJqMtEiZ+IOZWu+X7n/AJnC/sB/sX6h8UtdtvE/iyzktNAs3ElvaTDD3rjBBI7IP1xX6kfDvwZLraxW9mscUaYjwP8AlmoHp6V5h4K0lbC2trGziVQoCKqjgD0r6n+E/hNfC/huLeB9olALk9c17tOjDC0uSB8hmWbYjMa3t8S7vbyXodD8P/BWk+B7RppQzOiEtJgbmbsB6CvJ/wBoD42Wek6Xqeq6vqdvpegaNbveXl1cSBIbeJFJaRz2AGf0712nxZ8XvpenpYxFS04ycNkgdOfQ1+B//Bf/AP4KVy/E7xrc/BLwbqBPhvw7OG8T3UD8apfIci1BHWKE/eHRpP8ArmMwm92efueF/wDBV7/gqzrn7ePj6bRNDlvNJ+Fui3B/szTiSj6o6nAvLkd2PVIzxGP9ok18bPuuDjI+uKgluS7Hk5HWrlj4ga2gaMxwvnoxX5lpXKIJbKQR5ZSRjOR2FV2IU9Ccd663QPGdrOsdvqFrDPFuz5keFkT/ABHsa35/hdpPii2Muk6innMpYQyLhsgZ2gDqTUXtuOx5mHzjoaQuMcipdQtH027aKRCkkZKurDBUjsR61XZ8HkY9aq/YQ/Pfk5/SgZ28ZwO1M3ZP1FOBO3rz2o8gJrWVQ20hWzwuataHrcmhX4lQnHR0z94elZ6krz3+lSSnegk7nhvamgPVm8M2nxdsLQJMlvfwjEM7ciRP7je47fjXV6L+wB4ouW0DZqelwxeJkZ7GU3C+XIyruKMeqvyBg9yBXj/w88Sto2qLCz7Y5WBQ/wBxv/r19j/s7x3fxVt5ksNF8O38tpZmC4huknY7iwP2gBZFw/GMrgcdMmqjBydkDkkrs8fj/YW1uHQ57+fXNLghttS/sy5EjqXs5NwXc6g8pnPzDspNeRfGj4ca38DfiFfeG9XNubqzKsJrZxJBdRsNySRt3VgQfUdD0r9EdI+A3iO2tbAvofhY3Gks255bSR/t4JLYmBlw/BwOhyAO1YPxf/YM1X4yeHI9KmfQdLgW7a9hubbTc3NoSmDCsrSFvKPHyf3gKv2E0tSHVgz89rDxnNacEzYxjAfipm8YxTnLqDz/ABRK39K+p9V/4I3eKIYN1n4v0R3BI8u4gdNw9cgn8iOua+f/ANpb9l/XP2XfEdlp2t6hoeoPqEbyQvp1z5uApAO9SAyE5GMjnn0qJRa3KjO+xpfBfULbUl1wQrGrfYxuKpt/i71dWzVZjuGQepHO6vOfh748HgeS/wB1u86X0HlfK4Uoc5B966bT/inZ7l3xyLnngA185jsJWlVlOK0Z+scNZ5gKeX0sPWqJSje6d+rdjpoLcIxKkgEeprofBXhG38XaosNw8iLbjzVKHv05/Oua8N+NdO1qUxo483qFZcE/SvQ/hIRc6vPtULtiB4HvXi4z2lGN9mffZbHCY/8Adu04Pfqme5aZ4t1/4x/GHwJJ4hv7a7Ol6tELOOCyitgpkeMNnYo3cKMA9Mcda/SG2mDoT5r8sxGB7n2r84/2fLc3Xx48Gx48wnVoMg9vmzmv0Zs7jdaJiVRuGcEZK5r0OGUlhmoqyT0Wy/A/NfE3BUMLjKVHDxUVyt6eb/4BKHB4Mk3Tpt/+tUXPm9ZyBx0/+tUvmA4JmJ+iVDIf3gy8xHQYXH9K+iaPzQduwSP3+D71DMS5HE3/AH1/9epDkE/6/g89qjmi+UALN17t0/WgCPAIPyy49d3/ANemEEf8szz6vmlZMZ/dO3/A/wD69Nktwy58pQ3u/apSAaybQR5S/wDfVRyRhWJCx8erZqSSEBPuwjB4yeajlAUHLQDHPPagDyPRNEh8Vftd67YzD9xc2WjWcnluVba01yxww5Bx6V9Gt/wT/wDhmDmTTtWmI/56apO382rwL4NJ9t/bU198hlS70WEYGAuILl8V6t/wU5+KHiz4YfCnw+/hLVtW0W41HV/IubrTo8zCMROwXO1toLAc47Yq5yjCDnJXt23N6VJ1HGmna/fQ6qL9gb4UxdfDhkJ/56XMjfzNT/8ADD3wrhP/ACKGnufVwW/nXS/s46jrOtfAXwfd+IJbmfXLrS4ZbyS4GJnkK5JYYHzHjPFef/FD/gpd8BPg74huNI1/4n+HLfVLRtk9tbmW8aFh1VjCjAMO4zkVrCCkrpHPJWdmdBH+x18Mrf7ngzRWH+1CDViL9lf4c25BTwX4fyP+nRa8U1f/AILf/s1aUCB431G829Ps2hXb5/EoK5zUf+Dgz9nzSonS3bxtf+8Whbc/99yLVex8hcyPpiL9nfwJbphPB/h9eOn2FP8ACua8WWnwh8F6xHol/wD8IRpuvXqqtpYziGO4mLkhNqnn5m4Hqay/2Rf+CmHwo/bdkudN8I6jdQa7ZIZX0rVLf7LdtGOsiDJWRR32kkdxXnP7SX/BOPUvj5+2v4b+KK+INMsdM8PtYsbJ45Gnl+zuXK5Hy/MTxmlypOzQ99jQ1XRxoGu6hZJbrZLDLt8lSFEfyj04qtIpHO4cDqXre+IbeZ4/1p+f+PtucZ6AVhSNswMOCemFFcsimV7gEIW3pyMfeJ618Oft9agtp4F1kurt53ioqMc4K2qD1r7jllEat94Aj+8BXy/8T/gjb/H1dUsb59RjsrTXby5aWzVZHQiONFGCDnOCPy5rfDYl4eaqw3QlDnfKfn7b3Mcsinz0ttpBy6kgflXuXh74leHNR0TTfP1yys5LW38mZBJKrSAdCMqR+GRXTeOP2JdD8Ki2ke78SXUNy4Rok0d0ZR/eduQtb+kfsY+AbyGNJdQWCNF+ZluSJicccNgA/UVrjszqY5qdVWaOmFFUtE7jvg/8bvh74W8RWk17rdxdOZAJY0iKxQgnGTKWGRjk7QcVJ+0f458O67rVsvg7WLU6ffLiUC/89EPJJZWYlc/Spvh7/wAE2/DXiLxvC1/4kmtPDc7NiZp4DcYX/ZVufTgVyPxt/wCCbPibwd4u1I+H0sb/AEISM1lNJeok7Q9QXTqrY7GvHVChGbqcvvdzp9pUceRy07HG6tp11410xrXSL+wkuLNWdmllWBGUDnDN97/9VeOXyMkrgkblznBBBNdRbfCp49UjgudRtLd5ZDEEE43Kw68HFZ/ir4P6l4d8YCxQXN7DLGsqyxxkjB+ma+r4f4go4ByvG/N8jixWEqNK+hhW6ttyeMcCrKOYpBg/dIFb/jH4PQeErS1d9Xtrm4ujhLeHJkB6nPPFZ9j4QuLJo3kjmkjLAED734Z719FiuMKFSHs+Rxb9Dmp4Oa1Wp9Xfsh/EXULfwhqek6ddanaHBleSFflGFAK7wOB04Na3wt+G3ib9pT4srpFve28t7ocJu5Zr0rHvjHJAdVLZ6Yzn615r+zl8cNQ+EWh6hoEfhrUJ4dZY5uZpRiMEYyQBg1f8B/ETXvA3xC1jUNA1W60m8eFYWlgbDMhHzKc5GDXxDoqPPWqxtbqtTpfNJqEWfVn7LF3e3/xi03dJLLaRyyxO5lV49yAgrkDrmivNv+CeEuu/8NASQy3AbShG90y9mkYdSPU5orClLmjzIicJRdmj82rzUpLgks24k9+1U5tQSEg789sE9/SvVvAn7P8AoHhnw/aeI/itrWo+HtJvovP0vQtKhSbX9cU/dZI3+S2hY/8ALabqPuo9eu+EPAPxm1fwymofBX4JWng/RX+WLU2tor7WbkdmN3d/Nk/9MUjUdhXRzE2Z816B8MPF/iS3E2meE/E+oxMM+ZbaVcTKfxVCKh1/wT4j8HNv1fw9r+kxDq13p80Cj8WUCvvj4Tf8Ev8A9pb4y+HJdX+IXxH8SeD2cjyLWfUp7qR1xks2xxGg9ACfwrlPj9+yV8ff2S7WLUPDfxNvfGVojBp7SO+ZpoR2ZoZWZXU/5FO0n/wwnbqfJFq+j+I7e2SC9WNY3DvBcLuSQgdOOxqtcfDeeC9MxRZ7GSUO0NlN5aEZ+7jntxXvul22nftC+dc/ETw54b0bxPDMgF7pUC6ZNd4+958UWImz/eChs5rG+I37Jc+liTUfDV1PaA/MEjkMkbfhWbg09Dbnb3NzXPj34T+JH/CLaNPp48FaFoFhJbtAsZlBcKSPqWYDJ9SSa+YE0O+t9csNQnsruLT7+4b7PO6FY59h+YIx4bbnBx0Ndbr8niXwlbS/23pJu7SL5Xn2Yx2zntU8eut4Xs9K1e103TrhJo5Ugt9RgW8tlDqUYiNuAwJyD2OD2q4RdvdRDt1O28Fftqa58OLEWenxw/2YSzG0yVWRyAu8kc5AAwOlch8Vf2kda+Jihp4kh2dNh2gUaD8W9M0bwtpOmXvw98L6hPaXMjXuqzyT/ar6Ftm2LasgRNm1iGUZYvyeBXO+JtS8Oah4guJNOsr2x06QhoraWYTNGe43cZGeneunaOjRlvLUxfCs4uvEX7xgu+JstnodpP6mtv7U0LBg7Iw6EVzl+kDag0luGjA5UZAxUbXtyV3G5OT156VlEdj67/4Jx/suH9tH4ja1oTeKdM8Oz6ZphvIH1BWeO4fzETyxggg4YnPPAPFfWj/8G/vxA1+Xy5fEXgWW0X7soaWcsPZfLH6mvyUsNev9JuGuLO9vYJVH+sgcoy/iMYr3r9mz/gpR+0D8EjFa+DvGXiW9thKIksrsm/gcn+AK+fyBBrnq0ud3UrGsZJH6AaV/wbT2moTodb8XRxqSN4sbFYVwPRndiP8AvmvsP9j7/glx8Nv2U/h/b+Hn13VtfghnkuNrssQLO2WzsGT2HbpXx54A/wCCzXivxL+xLfeNdct9P/4TLSb4QzWsKGKKaFpliSQISSPnO1ueDjpmvcP2pP22LrwV+zno3i7SppbJtV0eHVgsZw58yJZAv64A75Fcjw8k/fdy3NdD7k0P4E/CryIo4fD9gpUAEzM8hY+p3E+1dMPgH4Sv4AtvZafGhGAFhTAH4Cvwf+G//Be34maTrSRy3un3sJ5NtqFjuwAT0kjO4fipr6e+EX/BwHa6sIV1jw3byM2A0mmaguQf9yTa36Vo8MuqJ9o+59q/tdf8EP8A4Qftj6bZ6p4msQL+yVre3n07UZLOeJScn5F+Q8gclT0FfHPj7/g088I3KTHwv8Q/F+kFuVS6t7e/jX06eW3619AeBP8AgtL8ONTjjN9qeraGzj7t7bMFH4kYr2rwL/wUi+H3i9ENh400Ocv2aQA/pRGil8NwdRvc/I74q/8ABq78aPDIlm8LeLvCfiWJMlY7q3uNOlb2ztkT9a8B8Y/8EQv2nfhveET/AAuv9WWMY8zSL63u1PvgOG/Sv6OdG/av0jUtot9Z0e4DdClyAD+Zrcl/aJttVgiGNPZYl2gxSrlvr61qozW0iXJdj+VXxt+wD8bPCVwTqfwk+I1ns4JfQbh1/NVIrkrv9mX4gWT4fwF41jZcfe0O6GP/AByv614vjZCOlsf+AOprQi/aAso4fKl0o3K4+80a5b61vBSe7M20fyGeN/hd4q8NeE5LrWPDGv6ZAmFFxdaZNAg5HBZlA/Wv2u/4Jj/E3w58cv8Agn58O9J8MzzXF14OsI9J1mOSEp9mukTLr7glwwYcEN68V9+/tU+LvDPxY/Z08e6Bqnh22uLHWPDuoWkwZV+VWtpBuAx95Tgg9iBX5B/8G5krSfDzx1GT8mEfAPdnT/CqmujBO+p9R/D/AOJcXxF+NHiLwjHol1bxeG1Ie+lBCSOGUEY4wDu+U552n0r0U/D60zlkU59jXZtp0aF3CIrMcsQoBb3NRfZhIQOfU1zqLKueY/FvwjqXh/4c6jf+GNNh1DW4VX7NatwZCWwSB3wMnGam+HXg6+1HwLptx4itIrfW5Y83MaDAUknHGTg7duRk4JI7V6RcoCMKOD61GtqhUsT9yr5dBXOD8QeE9O0fTJJ2ji3r9xGzlz7Yrzifwj/b+qSTtEi7iOFUAYHQcV6N4vuxrOqsqAiFOMHrUuiaIjnIUKOmBxTp0ru7FKdkZXgf4Z2tmyyyxqdo4GK71FEFssaKFUdAB2ptnarFH2CqMjAxir3hrTZNe1uGBFJMjAAYzXpU4qCuzlcm3Y9N/Z48Cm91D7fcJmOL7me5r3jUtUTRdKeVjgKuBWD4E8OR+HNEgt0UBgozWH8U/E6kG13okcY3PIxwEAHOT2Hc/SuCUuedzpSsrHxp/wAFif2+x+xp+zNqmr2N0i+NfFbPpPh2Pd80UjL+9usekMZ3A/32jHev5vtV1GTULiaeaSWeeZzI8kjbndickk9SSTnJ619R/wDBXL9tx/22f2vdX1Kwu3k8HeGt2i+HkHKvbox33AHrNJufP93YO1fMzaOk8TbAwYDhietK5SRlx2slyRtjJHqKlWDegg8oLMW++TjFbGgaXMsA+RFBbgvyTVm/sbmw1OOXZbyDgKWGMZNPlGYUnhu4t4WlzHtHo3NaWg6TqkRint2AZSCu2QZUiuul0S4u7NhNFbsrj7isS1VvCEllY3ctjd2rRlpMxMOc5A4P5U/Zdyb6GH8SLy48ZeMJ737FHbzXCr5sURyC6qFZvqSCx+tc3cWT2vMiEEdjXpuueGvJv1vtOT54DucHBJHt6in6noEHjPRY5XhVLtQduwY59KSiO55btUjsPb1pY4FKjqPbNdqnw2g1WykMLNZ3UAxtY7o5D3Hqv61yV5plxYTMJY2QKdobHBIPY0mgTIWsgTwxyPWj7G3lkbhz196lEmR/OnA/MMcGi4yGOF4mGGG4HjnvX0D+yr8Z7nwR4q0/UEubm3Ut9mvvKbDNGcZPp6HnuK8Fhn+z3CyAgP2OM4rd8B6wbDWxEzYW4468bh0oje4nrofqJZabeXUr3I1zWJFmRXiZrn5JM+gAxXin7XnjzxF4B1PRLTTPFWt2E91DJLOkNyNzcqF+8D0y3Suy/ZZ8enxt8KLA3MjSTaMfsbjPzYUZQ/8AfJx/wGvDf25ooPGHxb8K2kwlhWOzuJJJlbbuUyLgAjuCCPxFNTSeoaWMQ+PvEmsw4l8TeNg5wDJHrLx8+uNpFcJ4o/Z01DxjrNxqMmr393c3bbnlvX86V+ONz8Z4+ldtN8Ib/wANabG+ma1eyTqoLpcRh06dPWuo+C2vaw/iW2ttT8HWGuxWkq3FyY9VFgZYUO6QfN8pJUHjgn1reMozsrEuyVzxF/2L/FL2n2iNPMtlOGlETMie5Kg1LD+wz4y13WE0/wAPXPhrxPfTZEFpZ6msF1cn0SK4ETMx7KuWJ4ANfqz/AMFE/wBmnS/BHws8OfFf4PlLH4d+PtPTUIreLf8A6I5T/VAqwAAJ/izxnpX57eOtI1nShI10hkhcsp/cZBIQE9z/ABH/APX1qP3XM4u5XLJx5kfL2v8AhzVvh/4luNP1OxvtI1XTZjFPbXULQT28inBV0YBlII6EV9LfACRrxZbggAyQRn25GTXnnxW8Zz+NdEfT9cuLvVNQtmMllf3TmSaFsDdAXbLNE2MgEkKwG3ALZ9K/Z+sydGmJ4CRxL06fLXyvE8YqirH6z4VOf1qpHpp+p9AfsrW4vf2lPB64+7eh/rtUt/Sv0PtJZFtUG+EYUA8e31r4A/Y6sx/w0x4aLcFTPJn6QvX6CWcWIEH7tflHas+G0lhW13OXxVnfNYR7QX5sa9w204mTGMfd6VDK7AqTKxz6J/8AWq4VyOZFGfQVFcYC5Ltx6LX0Nj8xICSxPM/5f/Wpk8bPglZmI9WqeNllJC+a7Ac4FNniGRhJifdqQFP7OW/gI9cv1pgttv8AAg54y1WWhCgfuh65LVyT/GnwpB4p/siXW9Kg1L7StkIZHILzsu4RA4xvKkHbnOCKVm9gOg8sAdIeTz3NI4ATh1B54CZqaW9hi58+FeO3auR+L3xg0z4VeCb/AFq7neaCwhaV44VG6TAzgZ4zxQo30QXMT9m+E3H7Ynilj8+Na05ORjhLBz/Nq+3XYoB64/Wvzv8A+Ce/x60v4xftia/Hp4SWLULyPVYZo5hIjKlqsDIOBnDc598dq++vi38R9H+Dfwz17xXrkwg0rw7Yy6hdOeDsRScD/aJwAO5IrojG2g5bI+Av+C2/7fWrfDfSY/hL4D1NrLxDrFuJ9evIJNs1nav9y3RhyryjJYjkJjpur8o9J8GLcpuKPHPG/wA8bcqw713vxS+I95+0X8YfEHj3VJW/tfxBqEl2yqc+UpOEjx6Km1R7KKSG1Ea5HDcksP6Vo3YSOH1b4YxXFtMUi8qR2DRlW+4O4PrXCa5pEug6jJA5LID8r4IDV7ZNOk7gq+44xyc1z/jvw2PEGjske2OVX3hscHA/rUJ9gZzPwE+MmsfAj4u6B4r0K6ktdT0O7S4hdSQGwfmQ+qsMgjuCa/pN+EXjyy+M3wj8OeMNLmVrHxHYQ3sQ67N6glfqrZH4V/MApMczKcbgxH0NftJ/wQI/aUf4g/szar4FvJne+8G3fnWm7nNrNk4H+7IG/wC+6GmTbXQ7/wCJvxk8NaN8atY8OXusW1vq7XhZbeTcGYO+1McY5IwKwvip8YdB+EekQX+tXaW9tPcJb78ZCs3Qtk8D3r5+/aQ+FVzr37a/ifxVcXLxXGn3UT6ZJFDJcbWWQlw6quMY7Ej1rU+L/jfw58RNCFhr2jC+t1cSiK8uI4FDjOGwZlPHoa5m4LVs2VGpJ2jFs9i8QfGHRrL4ayeKIGe4sBZm9jAj2tIm3PfpXwl8cP2qZfEOiR3XhPV9Q0l21a4ummtbl4ZJVlVSFOMHCkEehr6B8PeNZNB8E22i2dm+q2UMJWLzD9rPlknC4jjdSo6AZ6etfNn7YvhWbwZpGlh7kCTxDPJfXFlHaJbR22w7Y8RhFKnBPPGfSvUyX2dTFxjZNfeLE4WtThzTi4lL4Z/tZ+OdM1mE6j448SmxJzIv2kyE+3INegR/tieKkt7+4Piu2uY4yTbxXdlFNuGeAcrkmvlBYZiQI/MI6jByRUt1eTw2DeWxG0Zw3IzX12JyrCTk5cq07JHBDEVI6Jn0h4N/bm8SeLNbNpqugeCr9MEh5NGjDgj6V1Or/tV6nqrsX0bw5DKFwHjtnR8enD18n6TrU/h/RLjVIGH2mKAH5hxkkCsT/hdes3txhpwjN3VR/hXzWZYPDQrctKNjspVZW1Z7X8T/AIqX1prFpq9rbaZFfxT+bv8AIyFIHBw2R+dRw/tpeLjdNda1qjS2tyiW721tFEvnIvQcL8oHr1rx3xX40uJtLsVuZJJd6lznAzzWPZ6pFfyqgDA9cEVlTwmEcLNLm9EOpXqydm216noOveM/D2teJWv5JdYhlmfzAYhGBGT26c/WvYNFfVNe8GQrZafeXdo4ATdaRSM/cHJwcV84aBboniXT5g0aKlxH9/GPvDr7V9OftBfG7V/B9pav4Ze1tC0gjMVtEk8WxUAxjkYJrzaqftFBa+rOmFN+ydXZHpX7NnwM8d/F/TNUGl22m6db6bJslj1O0EE0hYZwjEE4/StPTv2F/iFpXxJaxvbGyiTVpEb7RDcrMsUQIDOyg7sDOcAZOOK9a/4JTfEDWvGvwk1q91vyElF4IlAtjFwFHY19AaFex618TdTut0BFnGlrHwRjuce9U42Uqff5/ic3PrdGD8J/2bYvgR8Srq1gs9A1GOK3RF13STdLHd4UZJSfG3J7YyCD2or1hpkdXO1O3Kv0oqIQsrCPyQ/YP+Beuav8Yr74rfF7FroumRyX082vksbmQjAkdTltq/wjHzHaqivVP2kv+C114YJNA+F9o/hu3DmMeJL2NZL10HeOHBWFT2C/MO5r5+/bf/aDudf1iz8HR3U0OlWLrPqLRDcZrgjIyOMhFIAB7kmvm+8db64wm/yi5EbyLtyPU1pYD0Lxt+0t4/8Aivq5/tjxn4j1i4uJNqSXN/KQSTgHk8V9OW/xO8P+Afh5p3hLw/dNqd1DEJb+9LuY2lYZchm5Yk5A7AAV8YW2lWmn3cRWZ7ySIhmK/KgOc8E/1r0vwprkd3drOWURzA7ufuGtlVlHYhxT3NvWNVe41qaTOWZyRg9a7ibxvrPwe+GP9pfaGGo60PK06CXDiNc/NNtPoAcE8d6841/WbXQbBp4WWV2yEbsx9fpXn3jTxzqvipPMv766uXCiHMjk7UHCqPQY7VnCV3dlSbtZHS+NPjlr3ixjbapfQ6hEFILCBV3A9uBg1wZu1s1WMs/lKSYlkbO0HmkYNbNEGyMj068VLo+mz65/oqW813MCfJjijLvJ3wABk/hVN9WSlZEAuhISq4bPJJPWnLAHbGO+TRc6bd6PKRc6VqNmy9BLbumfwIFUIPELLdbnJCr0Ve1JNPUCxdad+9PcDt3qtcQFUOCPWrF5r0s0gcWUmxuVKgsT+VQJpmseJJRDZ6VfyvJ8qrFbuxP6U+g00dd+zj4GsviT8VrTRb/zHsZIpJbkRNtZ1RScA9snApnxOk/4VV4vm0vSJZ7eC2lWbaJCBv6g/UDjNe4/sj/ATUvhJZ3Wv67B5Oo3MDJFbkAtaxkZJb/aOBx2ArgP2xfhtZ2XivStS0xruZr+0zqKtFhYbgO20I2fmDR7T04IIpagrbn1l/wTM/Z68MftB/DvT/DPi6O9n0zxF4ZvmnNrN5U0Mi6o0kUqPg8hkXggg4ro/wDgsT42h8C+DtH8MaSWtLe2WCxtUjc5hhgQADPsFQZrY/4JIRjTNT8KW3V4vB4Yg9jJcySfyYV4V/wWP8VPqPx+ttN3ZWzs2mI9GdyP5J+tc9R3qDT0Pj7Qb9r7Upmm8uSSXAMjL831zX2F+zX+z1ps3wCtvEmqeGtO1y88S6xaafYrdagbdo083fKqAqVPmIrLk8qDXx14I0U65q7QKSpYgZHOOK+67Vkvf2Sfh9oumOkz3LSQ3CShiYnNrdRvIu09V3bhnjIXPFXNXsm7At9Dk/2j/hBcfDCaGDTNB1XSLO4mihVBJuePzSVRRsb5myrgcfwj1rp/h7+yj4O8V+F7y+1Xx1Lo+oWGxPJaHMt1IVJOxXXcQuDliQMkAda7KKXV/GU3gZbp7m6t11mGyto724e5nna1s5JXlWRh9xSudo4BfHOK9QsPiLF8MfBSW1xpMWpWcEzPcKriKa4WT5cM56KvJFZSXSIc3c+Y7f4Wa3oni+90/QPF8E9tYxiQXD3tzbrN+5E2FMEvUqVAGOuR2q58INb+J/xIVzo3ifXNKljcIqPrN44k64A3F/TOPava4/E/hbxzp/xGutM0m3uZLbUZbm31FdswSOOxWMRhwFG0nJG5ckrkYIOeX/Yy+Glvr97K99btcxQX2VLyMMLsbGCCD1rSzS1C5oyeCv2ldBt9Oez+JF3I2o3S2cMJ1Zlk8wo74IaHHSNup7V0vgr9ob9pb4NazF/bHic6vBHIiSQajMpVd33VZlhVl3HAB5681F8fNe0D4Zaz4cuLe3u5xJqshES6hcJGdsE6H5t+AwcgfnXGQfGjwx40j1yxtp9ZF9c2cNwltJeXX+iSiRPMUMXw6jnbnNFOvdqKNnh5cjqPb8z7X+AH/BQKL9qz9l/4pTX+ltoHiPwfoF49/bicTQyxva3BjljcAcExOCDyCPQ18w/8G4RA+GvjwnJ/1OD/AMD/APrV8Dx/H/xh8PJvFtn4f8T6to9hrts1rfwW0xVL+HYR5T+q4dxz6n1r78/4Nz7ZoPhL47kAJLvAoAH/AE1eumWr0ObRI/R26lGAO3eoYgGQkY+tZ+teILLRxuvL+ytAT/y2nSP+ZFclrPx68E+HZRHd+L/D8DtzsN8jMR9FJzSVMV+x3XljYWJx9O1Z3im/TTtFYLw8nTtXl99+3V8MtAklVvEsd2Yc7hbWk0oGOvO3H61x3iL9v34f+J7u2SObXIIXOEaTTm+b6DOce+KHEaZ6XbLlwSAWJ61uadjCqvWvOfCf7SPwz1Yn/iq7SLYQG+0I8W0+mSMV6BoHxR8B3d5bW8PivQXmuQGhUXQzICcD8zW9OCMpSZqXc/lwbF4J6+9esfs1eDd876lOgwvCZH61w3iHw5DBqltZph7qVhuA6IPT617/AOANGXQfD8FuqhdqjP1qMROy5UVSV3dnQ6nqq6Xp8kpIBAIFfnL/AMF1f2y2/Zq/ZA1HS9PuzD4q+JLyaJYlGxJBalc3cw78RsIwezTA9q+8/H2rFwlqnPcgd6/nI/4Lb/tZJ+0l+3Z4itLW5M3h/wCH6/8ACOaaEO5HeJibmUdvmnLjPdY09K5ltY13Z8c6lCyzRyxwAc46cVet7C5u0ZSyL5g4wM1X1C5nCRSQwkoOcMM81qaNLc3pWRI1gX/aHU/4Vduw9SLw1YXheWH7Ym1MHGMsPp6VsXnhKbXLZoYZDLcAfKHOGyOgzWdqWm3/AIc1A3sUGYZV2ycEqD+FdZ4fnDW1vcxfeOHB6kHuKpJLRi9DO8KXd3I09teAxTwnBBXDH6/jW5qGl2eqW1u7o63kJG116H6+taOqXo126WeWGKJlGBtGCR7movMWOPMQCx92YYH4UXYLVEdpZywNwQCwx9aE03yeUJDZyNvAFK8qvGAWlk+g2ioZLpUTBSAMRx+9wc1LfmOxJNYhyzEKHbr2z71Rn0iDznDRLJHKCGRhlfep7dJEJLFiOxV9wH4VP5n7olijDuQPu/UU20twZ5h4m8H3OnXFxNDAy2iOcAHJRff2rCh+ZiS309a9kuJfNAHDw4xkDOfY+oryvxBoVzpt000ls0EUshMYJyFHYVLQFLbnjAPfmnQStbzJIh2sjBl9sUzJHOaQ5Pfip8kM+y/+CffxHuLDxzPYW8K3Q1a0MiRHoxQEnH/AC/5VR/bDnuNT/aF8HWMkQht/se+LaM70e5ctx6BlI59K8m/ZL+Ilx4G+IPh/U7WTy7jTr5VDHkYY7SD7YYivV/j9bXer/te6Cs9xvVdOjniAPKDzZdy59Sysfxq7aXJ2ep3V9oiLA8sjukJ6M/G72ArG0fxRp/gvXYr+W3e/EYKeQANrhhj5iQR68VqXMTXRdrlpJMN8qj7qD0rmvFkQNuQFyHcAcY7ikhXP0X/YU8fDxl/wS41bwTqjedD4Q8TzW+n7/m8iCTbKEGewEmK+WfjV8LtJuvAfiCOAPdrawvcwTpG2xwrsVbCwsQskmVYFvkCbuhr6K/Yo0+PSP2FvEV58sa33ia4YyN6RxwJk+wwa8O+NOsLd+A/F13Lf2Esj2Ny5m3QFJ5pImUYU3DsFuUBVMKCvlMQATXNUf7y5pT0SR+b/AMRb8yaowy5+cN83c9z0HJPWvoD4Bw7NEvGAIUyIB+C183+KnN1rZAy48wcgYB9/xr6Z+CNoYPDdyW4Jn/8AZRXznE8r0oo/YvC2K9tWfp+p678IvHh+FfjC+8SqYWfQ9HvruMS58vf5JUA9+rYr0v8AZP8A+CnWr/Gr406V4UuNE0xrW8NzDcSKjxyWzRLIyFCWYOpRFySAcscdK8Tl8B3/AI78HeMLXTngS5XQJmU3EmxMeZGCCfXHQdSeBk4Fdh8MfhJodvq/hDW9F0jxHpWr+GoYTeSeHvC10v8Aa84C75JpZtqkNgjgAEMc11cNxSwav1bPA8Tp82c6dIx/U++H8chRxHEPqc1Tv/G108LeWgJxwFQtXiep/HvXLdSw0DUbFDzm+1HTNNA+oMrOPyrmdZ/aO1Aq3nar4VswOMSeIbi9Yf8AAbeDB/OvZnUpQV5SS+Z8JRwOKrfwacpeibPHf2rfiB8WPC3xq1LWFtvEWl+EYrmyk/thUlgitypYGNHBChW3fMuDuIX0r7bt/iD/AG5pVtfwajA9reRLPBL9oVRLGyhlbGc8g5r5M8R/Fuz1+7RtS1rRdSiBDCKPw3cXqKfb7TMq/iVqe4+NqIAiaj4rdCoAW2t9PsFA6DGI5CB+NctTMsMt5r7z1aPCeb1Phw8l6q352PpzUfFaTBkOowM2OArs5/QGvj34lfs269oPx4i8c6PqT+Jpf7YgvW0dLeS2hhVMZkaWQhM/KBwM8+1al98WYr0n/R9euiOv2zXroqw/3YTGKxW8S2UtwZV0Pw6snd57aS7br/03d65ame4SH2r+iPVo+H+b1Pigo+rX6XPqXU/jR4e0oYudUtLdu6y31vGV/Asa4j4lfEvwZ8R/DV1pV2sus2twpSSGzknmMgI5GYYye/Y15AfiJd2Vv/ol3YaeG7WWnwQE/wDfCA1U1X4qatqUXlyapqtwMfxXbqv5ZrklxLQXwxb/AAPVoeGePl/EqRXpd/5Hq/8AwS6+Bj6J+2G2v6b4dfwl4dtbee1sraaS5a4nIVCZQJgDscdc5wRwB1rsv+DgL9p5/Bvw68K/DGyunhuPFk51PVCna0gYCNG9nl5/7ZVsf8Es5JNR8eSzyFnZBNkli2PkTHX618Yf8Fa/jAvxP/b58awpNFcQeHDBoUEZ5EYijBkx/wBtXk/GvfwFf21NVdrnxOb5d9RxUsK3fl6nz1p8MbN5yKsW4c7R1Hr9TUGpaozsQAdo44qeSYJCEQgcYwK9O+Hn7Num69pNrqWv64mmaddKPKBkWOW8fv5e7og6bsHJBx61rNs82y6HjcV8wIBZuR3q1HeLOjISenT616t8af2XovCGlteaHLdusUZl8qaRZ1njAyWjkCj5gOSpHTOD2rxqzudjjkDb17Zog7u4zzzxfpMek69NDGfkHOOu3PvX3P8A8EEfGEvhr9q0WAdhBr+jXVvIpOFYoRIvHqCh/OvjD4n2US30MqALNLkP719Zf8EZrGW1/bR8GoHH7qG7Z/lzkfZ36fnVN9BdT9Cvhh8G/CnxY+KHj+/8QaLbazNaaiiRC4Ztka7SzcAgHt1FehWHwo+H/h+TNh4I8OQsCAHFlExb8SCa5X4DaHc+KbP4gw2k/wBma51xUkkU7WKCNSQD+OK9cPhiCyhmeTEyqhKqw+5gcVjSpU7XcdT0sTiq3tFBSdtNLn5V/tp22rWyC90nWNT0ewRpwLS0leKCUiVj91SBnH6V8n6wk8mlxaneXEkxnP8Ay0cu4+ua++viN4Mn8Uz27CW0VJ/MKJISSmCzM2OgHvXjXxd+Beia9a6fba/qUmi+bb/aoJlwFIJK4xz6Z/Gu3DZrVw8eSG3ov8jjxNHnqOUj5YtvEBspN8ExiYAruAycHgj8qQSRXqOizxqSCBuOM17dcf8ABPb+2dNW90bxWt3aScxubfKtyR1BrlNd/YQ8XaKrtDf6ddKozyWQnH4V3UuJG5Wklr6o5nhGtTA8C6Rp2ti8ttQliis2QIzMcL14/WmeO/hN4c0Lw7NeWN7bNcxY2ok24nn0NVdF8Ba34m0XULDSrKS7vImXeiEZwpOT+dc9r/w/8S+FbfdqmlX9nESF3SL8hPYZ6Vy5vSjUxnMpyi1bRWtserhMwhTwsqEqMZN3953uvxOhHwij8U+DrbUHlaMxQkAKw5Ayc4rCT4UTeFZLe9urmFrSRSw2Z3g44HIqbVNQurJbVES7jjjgX5lU7GqCz1ybU2lhnaSRdp4YnC/hXNSpSdX+Jp2t+pnXxFCdOMY0+WS3d9z6J/YT/Zw8N/tBTa7/AG14el1ptOMZt1j1SSyYZJ7qCD0719c/DX9lv4U+Er+G0u/hH4g3PMFEjeIHniJ+mATXkn/BHiwT+zvFEoSCRHlhQBmw7EA/L64NfbDSQqyFoHQ7zgox6eg+nrWdSmpPU4lJnHePv2mvDf7N+nvo2k/DhrSCc747n7YRG5HUHIzkVwfhX9vq0W6m8nwNabr2bzJZxqDksT1PTFbP7SlmvjDwvDpNtDJeNPMcsDn7Pgeo6E5715F4f/Zv1fS9TWC2gV7KMgpKzjJ+uO9TTiloTOTPsrw14wg8YaHDf25hEVyFIVshl9jRXM/DN18MeFreydwzKRkeXwKK0vElN9T8SPG+oPr3xC1qaSSBZnuJZme4kKr948Dg89MVz0II8twnLA8Nj862/H+mxX1+mrxgm31ACbdjoTyQazILQ3NkhjlglE7FmiU/vUA6H0GfrT8yixY6JD4hUrNfR2CxDIyjEPzz0749av6R4m/4RV2gj8q6tycJvJBYe/pmsg6bHbyGK4vZIXBwyLHlgccD6ntU6afHb3kdqgVXkQs0t3IFAweo9Pxqk1YLG5qGux+KJXS3tZ4ntYzLMpcbEHrz1/CqWleHLvxHq9tZ2MEtxPqRAhjUfMW6DPp9azrZAIpZ9u0KojGO/NegWMr/AA28GHWpQYtX1ZDBpqdGRcYaT1wAfxOKmLu3Y3q0VThGT3Zwl5cTLdSWsywu1tI0ZlQZDEccHuOK+kf2D/2l/h/8AfEMWo6vodu+qw7RHd31v9oSFs/MRg5VfUAZPSvmt38kYG75Rn3qrczhUIzncPXmnvuYeh+lX7SP7dfw5/al1bS7G6vNHZ7uMxXBsrdogu1SfMdnUndjjAPQAV59+zzqfwC+Ffie7u9LvPC97qlyvlRyahKJGgGcsFDqFBPc4zxXxf8ADv4gXHw41W81a2hiluRZyW0LSAEIZAAWx3wM49yK5ey1J9c8UPcyhVedmkYIMDJ9KlTle3QXImfrlbW2gjbPFpk720sYljdGhKOG5yNqDKnPHtiq9/430LT7lyNIuX3Da37wDr6AYAr5d0P/AIKG63onhvT9MhsdLFvYWkdtHuiZiVRQozk+1Ymufty61eoZV0zS5JCciNYWG72yGpxxU72YPDxtc+lY9Q8PNLdkHUbV5dzmMxI8TRr8xRstkg7enQ187ftvtod4mmX+mPqBub24dpI3iighiCoBhEXPUnJJNVPBP7eGieJpJbfX9F1DQpGieIzRYuIgSMcjhh+tcJ8afG154gu7qWC70fWdJnhmisJIJNzW4JUglD80cmMdRzzWjkpO5Ci1ofUP7L/7QWlfswa74d8SatG8umiz0bw86R8FDNAjtJ9FGWPc4NfR3/BWP/glXJ+0BBb/ABJ+F00N1fW9mza1Zmcid4413AwxnILAl8jILDGPSvjnwV/wTv1/47/Hj/ia6lPoXhk2lhcW06OJkmMcCIU8sHh8IwBPTdz6V+sXh3VBYWIjRyqsuwgtnIxjB9eK4a6Td4uzRtTdtGfhD4A+GOteE/EUUOtacdNS4uENvPcWrAXBYMEG04ZlckAFQRzX0XpHijWfh9B4a8M3GlS3mn2q3TPZwyNE0yyRhZMh9rHPy8A844xX6K/EL4HeF5PCWqysstvp0NtJNPaeUl1AUVWYhYpAR0zgCvkf4W+FfhB+2bD9n8B6nPJqHhdUv1tNktrLZDIQSG2l3wuM4B2jGcZ7UlOb1RWhyXjL472MfxY8CpAsnhfRvDS3D2drfQtaoJXT5nO7K5dncZB4XaM8V6j8Qbrw744sdQhsdX0rWrG8KrFLaTblkUkE4X73HQZA6ZqDx7+xxq2s6po9z4b8QaNeDRgwvLafTvsEt4XXEtuz2zyxKMqCG8lW45HauC8dfsha5aXjSnwOZHkIMklk9nfrx3BT7LL+Yoi3azRLS7na+DNP8PfCr4DfEHRLa1mtL2YahLdqEaVraRJmggSVwNqNtLMRgABhk5NbP7ExtNN8Ez3F1OsZubkeWzg8/JxzjHJavmvTvgL4o0PR9SU6f4g0KWWedfLZNTjS9jLkqXWMTR8jHyknpySea9A+GPx61/4QadAth4K8UzPayea88D3RUPgDggINvA6iuiDg1Z6C5Xuj63+KX7GbfFTSPDd1cHWE8QarJcv4Z0m007zjq80QiEituwQNsuVKhuQ2cAc+GftBfsIj9kbQNf1C/udNuPEfkiBkspxIlo/lyO6ZB+Zl2gEjgNkdqh1X/gr98Ro/HGnai1r4x0270/TruxW5S6laZUuGg3qrSlgmVgUErhsd6zP+FvaZ+09G8nibxFD4J0xFZDLd6sby9KH/AFqwWqq7vLION0jhF3E4J4o9hCL56crle1lbkZ+dviFVW61bdIodWZVB6uehr7i/4JzWn9mfsE+N9009qb3WdNt0MUjR7iZ5iAzLyFOOcVpftR/s0aT8EP8AglT438Y3fhtNH1bxz4vgXQ11C2T7fYaaZ1MKsdoZXkigZmB5w4yBkiu6/wCCNehDVv2KPEfmokqzana8sAwO158datSuZtmPP8L2uZgb3UbadQxKMQZFj6cAMclsdyatL8HrCG5SN7m9likQGUwQgTznIyuTwBgNjHY+3P1De+CbZreNRbW8PkHI2oBn2qsdALMZRjfjHC0c0mLQ+ebL4OaaNTkCWGrXMEJwgciONOB820DnHzcnPX2qXTfBeiWMtwJdOkuWlk2s7zyM8gHUHpgZzwPU+2PetX8PG00yaUdT1J4rzsaDi5G1GZic4Ayc0rS6sE0Zsen6BZ2UcMHhnTD5alYzJHuK+/zE5b3rtPhBoN14v8Z2mn29vaWUdySbi8+zoGRQCWI4649+tR6R4C8797P1PRP/AK9eifD/AEv+x5HlUbWaMxLjjAPBx+FEU27CctD3/wCDjf8ACZePWuTveCDAUtzwvA/lX0NFcrbwkjbtUV4p+zHpSWelzXBXG44U16hrmoGCwwDgycYPpRN3lYqCsjxH9vP9o1P2Zv2XvHnj5pFF3oumSDTlY/6y7kxFbL7/AL10P0Br+Y69lF5rd1cSyGa4di0sjNueWRjlm+pOTX7A/wDBy78eZtC+FHw/+G1hMUm8QX8uvagoP/LC3HlQg+xklc/WKvxtu9GcAXPngFzyfSqXcNjVik821mUuBKei55qXwpqC6hbR27uq3KnyyGOM4p2h2cFqyeepljY4Y45J9RXQ2nwpttTc3NtdC0KDfuPIA9SO1apS+yhXRveGtQXQmZLmL7RbyDDKRnP50hWFbhplgjtkdsiOMfKPpUFpGY4VM0iybeNwGA3vikvbgBcjrjj/AGR60nJrdjsk7j7y7CsC2GOMhPQeprOu9ZMgxnf6EjAX6VWub0yPtB+XPJxy1VWJBPfHNZOVx30Jpb15EIZ2IHQGo2mSQAMo4NV2IUjng+1IkwXIJyf0ovcVzTt7lQc85J6jtVqO95G8kqD98DkfX1rHSbaMDafxqaCcqc7sKetOzHc0UDwXRAwUbk+h96zfG8sTeHLhbkZAACEdd3bFXYH2sccr/Dj1/wDr1JLGlzEolRZFQ5wy9KV+jA8k3d+tJwGyM5ra8d6WlhrW6FVjimUOqr0U9DWN94jrwOuKV+gzp/hpeG3vJkDENhXA6dDX1bffA/xN448Z6b480jV9GWe40+FY7WcMu0bOevqSenvXx/4JnMHiKME/fBTAP41+hv7NnxY8Hv8ACjQ7bWNShtLrTrJknjWRTKSGKqdoBIAXnPc44ralyu6kzKo2tjkk8PfEPQ+NQ8MQ6ivUvZYlRh6gZz+VZlxrdnfaraW+taHe6VG0yh/kkgbORx8ykV7lqv7VHw78LxiSObV79kwQI4mIJAwTziuav/2+NC169Sx0zw3NcPdgr5l6VERABOSASc/41c4w3iyYyl9pH1T+zeH0v/gnjbKiJ/p2s6lLF57Ag/6W6qrEDnhBkj8q+e/jhrF1Y/ADxkGmuLVJbBkZHkuUiYNIokiQNLGuQwDRfI2IRLx81fQnwtRx/wAE0fA0f2Y376nHd3PkSsFE3mXE7bScYxjjOOlfJ/7Rmp+T8A/EfkRxKjiBC3kBPMUyARyAraqNw2tCf3nES5/i58ypZ1GdNLWx8Byzo3ihmZ1O8so7biTjj65/Kvp34NkN4XeTaPnmY4J9hXy3Iqz+J7dWb5xOu1SM7juHBr6o+DaFfAsJPVpXPH1r5riWfuxiftPhbFXrT80epeBbmaw8IeObiB/KddNt4VccMm++t1yD2OM4PY1T1bW9U1pma91TU73Gebi6eTP5mtTwLIkHw08bSMVzNDYwKfVjeRED6/KaxmikdhnbuPoK+erTnGjTjFtKz8up+gYehSnjcRUlFNppXa/uooy6cpRsRgsR2GD+dPgtyYuQQQOQRVspIJDyOenHSk2tKpx82O2eTXDOcj11a2iKZhVGPBzmrrAKrYI4HHqKjkthKD9eopUgaJCPMkHrzilCy0kKaXQmzlB69/m606IgsOT+YzUGxhx5gI9x3p2592AYjt7lcfhWvPF6HO4MW6k2oDyMjg5ArNjlYzM2Mc46Z/Wr00UkqcMoyaqtp0g5B3Z9T0rK0nqjRKKVmfav/BJuyI1u6l5bCTE5HP8AyzFfmh+0trX/AAlH7Sfjq8kSP7TL4gv5Xk2/M4NzIBn8K/UD/gkxYPaW2oSPxtikIBHYuo/pX5O/EKWOT4o+JpoWZhPqly7M2SSTM5/rX6hk9/qkPQ/mXiyXNm1b/Ey98NvDEfirxfbW9wQllAGubs5wEhjBZuffGB7kVzvjDxpe+OfF097fEoQ3lwwL9y2jXhY0HZQOPwrqvCfl2vw88QTSZilvvKsAeAXUsZGAP0RfzriNXsdl8GVGHT5v71ejG2x81Zpn0/8Asw63L46+H15odxJ58mn4mtmfllGcY+mcfnXzd8RvDZ8IfEjV9PVMLDOWjXsqthl/Q4/Cvbv2HHkXxrPbkHbLZyZ/DBFcT+1xpA0/48X235TJDG54543L/SiSs7oEeK+P9PFzBby7WMocLn0Hevrn/gi5ZtN+2TpMhwVt9IvZfqPKI/rXyh4viSJFyzHLY/OvsX/giRYCb9qTUJzgCy8NXsnB4OQo/PmpTdmx31SPvj9lmaJfDHiqeSXUFE2vSri1yS/7pOuBx+ldzdalYxWtz5tuzzhJCjyzZYYUkfLuJzXO/shaBaX3wu1meS1F3KdZuWRSADuwg4zxnjvXR+NvGGjeA/BesjU9Q03TZHt5PLSe9jMjnYeAABg5xwM1MH7h3VouVeyPzQ+Ovxabwp4stY0N8jR2S+X5TnYd+c5GfT61w/xk1Gw8Qw6Xaavd31kTaBoZfILA7jnDE4Ygdvxr2fRv2Q/FnxR+OieJrdtLv/DbaZGscSajF50UwAGHiJDDJJ7YNec+OPgV8VL34k39jqmjS2+lWswEC3O2MpgcHB+YjntxXj1MY1U9ny7dTolhVL3+b5dST4KfGz/hF9JsfD9nImoRI7BbjbsTHXoxzXpWs/Eib+x7l5bCBv3TZZc8DHWvPvh9+yd4k0rWJNUu30VrqV9xghicRqOmAO1dvrH7Pmv6hpdxHBZW6SzRMiv5+xQSMd60g4SkpS0MpqSVkjwb9jPUba28Ya1cXUJmjlBICnlct711f7bmtabefCaOG2jkillvIydyjpzWt8Ev2MfGfge9vGvpbSz84cSQSea3X0/xrtvHP7Jtv440WKy1rWL6ZIpPMzFCkZDDgV043F0ni3UUroVKjN07WOU/Z/0bR7r4P6TFdRxSSmLJDAMDz713Ol/sx+HPiFZzS/YNGjRGxueIKxPp8ozWh4O+E+neBtBt9Ph8y4itlwpcDcR74r1P4b+Dbg+HpXtrZYknYbPMGC+OuMVzUqnPU5o3sOtFU4JdTF/ZL+FWmfDi512w03T7GIRXgWUQvgSkLnr6V7NHBhYiIrldztzG+S2Oy/SuF+HOn6j4Jn1iRwbGW6ud6+WA6SL0yT2rqJvGl1ukLSWMwXoxi2MT7YxXoxempwtFXW7+HSGlkaSOF2Ul3lX5Wx79zXH3/wAa9K0m1hSXVsSTEiNYYD8+PetX4ja0q6HdXE32grDEcpbgOBxk9a+SvFnxITWdXgEcstmlo7eU8xDqAeuR2pSdmJU29T6PvPjBc6DqVrqFvbXN5pkiM89w7ALHgevTNFcf8H/CaeOvDdjBPcaLqlgjEXFvfX3kJID22ggjPtRUqTGoo/OTV9ak8IaeLHVtP8+1K4ikjwUkHbB6Vy8A0+9uG+xyvbMedkwwPzp2m+MNQ02wNmClxZSD5oJxvQfT0/CovO08yBptLm2/9O83X8xXRd7EiSx3VhBLC97bi3ncSMoYEsR096veEfDJ8Y6ssNtDc3lwSAFijyv4mm2raU540O8YA5/e3G0EfgK66b4661p+iJpmh2+m+GbFV8thplvsnm45LzNlyT35FKTbVkFjR1Dw5Y/B/X7Ua/Zm8QRG4SxRxnf0RZP7oyMnviuL8W+LLvxpr82p6hKkk8nyxxou2OFeyIvZRWdd6lJcHDlnJYszMxYux7knrVVplQlnPI6etZ0oOC1OvF11U5FHokh80hjBJbJzzVCafByTgE4p014JHxj5f51VmuGAK4HJ6jmtZXOQnEu+Ex7vvA5zxmtDw3rGkadFCs1gPPQFZXLEvIe2BnFYbtluPu4wealsREWfzsPgfLu5xUruwO0g+KNpZgldM05ZYztCT/MRg9xUo+OAiCultpcTjkbLbJU9sHFcKwQSZwp/CpBGoXHykn/Zp83QqzZ39trtj8Y7gxTGKw18jENyR5cF8f7j/wB1/Ruh71ymqabe6BrDRSLPY3ts2GQ5RlYd6pJERg9COeO9dVL49PibRYLTWoftM9om23v0/wBeFHRH/vqO2eR60KYOm9z2H9ij9s/W/wBmfxFKlxBNr+ias4a7iec+dE4ziWNmyAeTkHg1+gvw3/4KGfD/AMcQQg67/ZE8mMw6gphKn03fdP51+U2laRFdWCxpcwySsu4CN8MAf6+1WoJb3SYXUOzKV/iGSp9SKcrPci1j9tNB+Jdl4psS1pfWOpWkylT5UqyowPBBwemK8z/Zw/Yi+HP7Mfxgv/F3g9Nc0651S0ksp7Ga8E9mqPIkhKBl3rgoAAWIxX476J4g8T+AtW+26PqGqxSsSzNZ3Dxse5bCmvSvB3/BTL4w/DuQfZvFUuo2sfBt9Vt1uNvtnhv1qPZrdMV2elfHzSdf+DP7RHjrR7e91PTby21i4ubZoZnhaaCaQyxSrgjKlXHPTINfQP7Mf7YHiHVfEfhbTr7XzdRNNb2FxBNtZpQQiEtu+Zn3HO6vCF/4LGQfFPR7bTPir8K/CnjC2tV8uG5RdlzbrnP7tz86DJJwrge1db8IP2hf2XPEPjbStWj0nxf4W1TTrlLyGGe9nmtUdGDjP3/lBGcZ7U0pWs0Nrqj9SdLtIWb544znvtFdToWkW8DAxL5TesZKE/lXzl4F/bm+GfimJHsvGPh+becBTepG+fo2K9W8O/HrQr9Fa01C2ulI6xzK4/Q0rdxJM9UHh+DUlIuAZhjB3sWz+dP034caRbXCypp9mrKdwIiUEfpXH6f8cLCFM8kN71bH7Qul2+fll49sikrIdmfHP/ByV41GmfsreBPDyyBX1nxMbph3KW9s+f8Ax6dPzpP+CKfh55P2IL3y0LmbUImwB1Aaf/Gvlf8A4Lx/teaH+0b8afDHhvQb9Li08CWdwl48bhka8ndC0YIPJRI0B9CxHavY/wBlj9sx/wBgj/gkvovjm08PQeJZtU1uDTEtZ7praMFxdv5hZVYnHl4x3z1rRMT7H3e3gq6l4+zPg+1RRfDK+dsrDhfQkcV+WnjT/g4p+L+uBhonhfwF4fUj5WNtPeuPxeQDP/Aa8m8Xf8Fp/wBorxhuE3j+fS4m6ppNhbWeB9QhP61VmlqxWP2O8c+CJ7fQnLqI1zgnrXAWmkw2LYVMu3c9TX5H6H+238T/AIpeKNW1S++IfiyCeKCP7LA+tSrCCoAOQWC5OMnjqTXR+Ff+ConxN8FLJu8XR6m0anZFqFrHdDIHA3YDdfepauFrI/WnTNK3SqMAke/QV0uk6aoKrz8vBr8rvAP/AAXc8b6C8a+IvAvhjWFAG57O4mspG/Muv6V7j8Lf+C/Hw5ub6I+JvBPjDRl3DzHs5YL5FH0JRv0rWKIcWfR//BVj9q3xv+yL8H/AEHw/8TX3hfXNXuZ7ieW2SKTzII1UFWWRWUjcy9vWvkzwH/wWX+PvibTJE1Lx5cXF5DNHHBs0awVJV5Mm5vKyCOAMDnnkcV9X/EP/AIKPfsHftr+FNLi+IHiDU7K50eB47Oa70/UNPu7YPt3gNEro2doODuHFeCXHxS/4J7fD3V99v4i8e+LYLfeI4LaxuG4IwR5nkw5J7EkYNeXmFPGSio4da33vY9zKKuEpzcsWrq2ite58CftZ/tV+L/2ufjZqniHxprj6xeWrPY2QKJGlnaJK7JCiqANql25OSc5JNeX30kV1pDwJuO1iVYDj6VN430qxPiW/u9OWS0025upZLaF3Lvbws7FELHliFwCT1xmrGhXa6Sygw+ZE42lTzu9/rXowi1FJs8qq05NoPB+rW8zQQXIMbqeWboT2FdzbKcnaSqt94Dv7VmWmgafKZGKoxXkIwwT7VpWzC3tlULjHA9qpabkEswCqSQNqdBnqay766y5Trnr71Pf3+E2jkDgZ7+prOdS5JBAz0wKUhruyMKd2ScAnjmug+Hnwk8SfF/WmsPDmlz6lPEu6d1wkFqv9+WVsJGvuxru/2VP2VtR/aM8XlAZ7LQNPZTqN6se5hn7sMQ6NK+DjPAGWPAr9F9E+DPhT9njwFaW15YCz06Aeba6PZxtPLO4HMj4G6aT1kbgdBtHFKySE2fDvhb/gnJc3duj6v4gurmZgC0GhacbhF9vPmZFP1VSPeovF/wCwLpmjQny9c8UaVKoyH1LR45oPxMD7wPcKfpX0P8Zv+CiOufDS2nn0f4e3y6bbZLPM6RuEHViACRgc4JrK+FX/AAVD8NfF+6j03xLpf2A3YAjebDIc+jDkVCTYbbnxD8TPgv4g+Es0EmowwXWl3bFbXUrOXzrO5I6hX4KuO6MFYelc6shf1GK/RL4t/CHTL7Rb69020XU9C1RB/aOm5G28j6h1P8Ey9UkHIPsSD8HfFr4bSfCjx1PpvnNe2EyLdaddbdv2u2fJRyOzDBVh2ZGHaqQLXYyrSQSJtztI7d6slwqAFuvX1FUYZArjn5h396sDPOSQTyM9/wDPFUxo47xzoFzbu1/LMskRbYF7xjsMVzm7dzkfWuz8dapDBpbQOC0twQVHpg9TXFI3Ungg1Ay94eO3XrQ8kmRQAB1zxivscfsj6/8AAjw2mu65PpbHVY0i2W0xd7VmQMI3yAM8H7pIyCK+MNLu2sdUtpkOHilV1JGcEEHpX0H+1b+3Jrnxj0LSdIi0mz0NLdkvLyaCQvJfTKhRTyBtUDOByeevFeBmc82WOw0cEo+xu/aN726W1XnsnrbofQ5XTyh4DEyx0pKskvZpXs3fW+lvv+Wp0V3YOR91tp5+UY2H1rQ8I+F9KFzP4inmSzbRI3e/tHU7LgFSBJHjoTnBX1wRXzhafH7xFYoB9rMq+h5NbXh39pa/sdXs5r20hubaOdHnVfvSxhgWUZ9RX0KZ860j9gfG+t2Pw3/Ym8A+HrpZXXS9Ct/tUcU3lPC8iB3JYuu0K0jZO4cKfWvh79rr4l2kXw9msiLOW5urhmd0EbZcBQ7D5pCFkTy2xngKB1JrU+PP/BSvwR8RILf7Lf6zJFbR5SCK3kiDMV5V+gIHpnGfpXx/8VPjNN8RtXkn3XCwjiON3LbQBgdSe1czhed2bU2oq5iWEhuvF9n6pKM47819Z/CmUQeA7IFcA7uQP9o18heCrhr7xTaLsOFkLswOc4HGfQf419i/DAbfAmnA5IMefYjJr5Xia94pH7V4WK9GpLz/AER6Z4UtvtHwi8SSgjA1HTV56keZIxH/AI6KzAx2ncWya1/Ddy1v8Hr4AKVu9es4yPZYLp8fmBWfcMOBjJHGK+fxF1ThGPY+8wUm6+Ib/n/9tiQF2YZBYAj6d6h3Fugxk9RmpZHEkjZOPr/SnE+ZtwOQM5HBrkS5lqtD1L23I1DEgYZSfWlkQHAJPy+nepJYWZlG5R6gHFPgiEj9FweuKhRSeoSnoVzEpXHUZ/KnlEVcndz1P+NXVtwrAlFX8etQuu8/Kf6GrcV8jJyvoiuIVIOGJY8cc0sUYQlQcdvpSgLjqc5xn0/GlwFYnkbuvFSop7EOT6n3P/wS8X7N4N1q4P8AyytXbn03t/hX466hK19r2os7AyTXkr5PfLk/lX67/sLeNNI+Hn7PvjLVNV1Sx02G10mVi9zcJFkgTHA3EZJPYc5NfjpZ3skpDBSpZyQOvfpX6ll0bYaF+x/MXEM+bMqz/vM7C5tZZfh9bwQzLHO95KVYjPREGfw3H86r6foLXd2sbHzXhUAuAQGyeoz2re0Xw3d6z4Ie9ggSaDRrsvOzSBAolVVA55JJU8D0ru/BXgyK6gQlS4XBGa9ShT5meBUkorU7H9irwBLN45uJlUhLaxkdjjHXC8/ia8v/AG2FQftDanCrc20McbeoPLf1r9Bv2FvgFHY/C+81y4VEfXb5bWBmXkW9uDNM/wBMhR+Nfm9+074iHib49+Kb3gh9QlVD1G1TtGPbAqq8OV2ZNGaaPG/Hd6NPeNz+8APTNet/sIftpz/syfFa6vrHRLbULjX7CTRgJ5WRITMVCyZHXBA4789K8R+JCuNSiy2UYEgZz3qP4XR+b8QdDjHBa/gXj/rotck3aLaOiO6P0p+PX7Ovx4/4Qe1TwZ48vG+2TtLqWl2z/YoAXOTJESxPA4IJyevtVv4ffsIX/hmyEmoavc69rMsYE91fSy7iSOQvJAH619jWVtFDZxjb91AM9+BSTBSQwUZ+nSvDWJrPZpHqTbl8Tf3nzt4B+BmteAvGmmX/APZ8yxWUyBjFOGVhn7xHVsf0r2vXYo5HjivHj1K4jXD3LKTvJOeM84GcfhWzNLujGR1HTHNeX+O/HPibSIpGGhxy4kwqR27zqU/vFlb/ANlqJwdZp1XqvMiM3Ti4RWj1/pnRXmh6eclYogQeuzGaz7mxgs1/dxL/AMBJArye5+Ificak8Y8Q6HaQSksYriAxzQH0UyAAj/ezVHXvjN4k8Hxzy3+s6HcWKABHWFC4btko5BB57CnHBRXmJ15HrUpVDlhhe2Ov41SuxE+Q6793t1rlfCPxsvNcS0H9nNqq3IGfs1vgxg9STnH4HFdjL4os1Yb9N1eNR1BtWOPyyKbhy6JFKpdGa+kW00n+ri9gVxiuw0cCy062jRSAFOCr8n6+lcP48+Ium+HvCt7fWFtc3t1Au5LWSJ4GlPoGZcV8y2//AAVTisdVe31DwjJHHbuY8wXYL9edwI5I9jXVgI3TObES2PtOGS3mDLLPJEpz1HHHb3qvc6elycLNC+8eYxYY247GvHfhF+3P8PPiBpKNL4ltdGvijK1tqYETAk9A33ce+a9O0rxTpXiKHzdOvtE1OIxZDW10jD9Dya7+V31Oa559+0BqZ0vwxeosGor50R2tZuFjYe9fMXhr4YW+s6c1+99dyI5O6CeMOjfjwRXt/wC1h45t/D8LWck19ZNLBuMakFXyOp9K8Q8I+I5LbQY9lwDbS5J+cY/GuTFSlFe6m/Q78JTg9JP7z1TwH40l8CaIv/El0ee2BAEizNDISOgO7IoryS/1Ca71eOZZjPAVVPLEnyDJ5JX196KzWKslzblvBqUnyvQ+MoJlDD261Y+3LCeHAyO1c+l18oOcjtzUyzSXHyhJHI4AVSTXp+Z5djbbVEwcOcN1xUcupBh8uSe3tVWy8LazqjgW+k6lMW/uWzt/IV0ej/s/eO/EI3W3hbWWU9HaAoPzOKHJdWOzOemvGMWf4c447VXmnY4VmAOMivUNJ/Yp+I+sKqNoiWjMfvT3KKB+Wa7fwl/wTf8AEuoyF9a1Gwt0C/KkBZyD9cVDnHoPlPnPImUKAMg/e/wqxaaWlxIqMygZ6noK+uNK/wCCaGn2oRrvXbsk87UjUZ/Oui0r/gnz4etGG6a/l28nc45/ACo9sh8r6HxoPBymJnM8Q9AATmpbDwNJeTqsJaZn7RxE4FffHhX9j/w14egIbSo52c5V7gb2H0Fdx4e+Cum+G8fZNPtYkIxlYlTH6VDqu+iLjBdT817n4fXtlMYntLkNjI3RlevtWxonwg1nVgDFpk4U/wAci+Wo/E1+lEHwu0h5zJc2lvLMwwG8sD8KfH8JfD9w2240m0kT1aEHP51PtZ22LTj1Pgrw/wDsleIdZthKsKPEwyDEwc/4V0mj/sJa7fxq008tvu6oYACOfrX3Ro3gPSNDXy7WxtoYh1SKEAD61sR6T5QyEQjqPl6elRep3Kc4nxb4e/4J7Xkc6vPNPN6D5V/lmsL9pz4SRfs8eEdOlktZb2fVZzBFK8hKQbQCQeByQePoa+97fTZY2BWEn6dRXEftTfs9j9of4PX2g5S11FCLrTpnbaq3CA7Q3+yQSD9c9qUOZSvJkN3Vj80tM8Z6ZduspkfTrlG/iPAOezD+ta3inwdbfEKxE8Yjg1ULnemPLvPy43fzrzzxv4TuvBfinUtMupbS5vNPnaCaS0lE0DMpwxRxwwzxkccVUtPEFzpEYnsbiSBgRuUHKn6jpXoKzVzCxT1nQp9IuWSSNkKkggj0rtP2ZIItX+J0OnSLKTqUEtsNmDjK5PX2U9Kz7r4k23imzEerWirc42meIff9yOx9xT/h+lx4I+Ivh7WbbMaJeRzwyt8qyqHAb9Mj8aJaICf42eBtU8EfELUfD95azpe6RcPDIHGB6qR9VIOfeqHh7QdaWEizbUUlI+QwSvHtOeT8p5r3D9tvV/EWheNLPxJYCPTNP16FY4FYwXUimFQhBfBI424B7Yx0r5/1H4leKL9v3+t6q49EnZFP4LgVnQqqpHmTuhyi07M7G38a+L/Batb3fiXxHaXG0Zg/tCdHizyARkckYP0IpE+M3iy/cxN4m8SzQn5SkuqTuCP++q4e31sXZxctKJWOfMds5PuTzWt4V0ifVL9ILb95K2WwpycAEk/kDWy1J2MHW5d2tXDAk5c89ye5/Ouy1D9oLx3rnwTt/h9c69f3XgfT71L+HTGVfJgnVXVWDY3cCR+M4+Y8VgTiDR9RuC0CyyeYSGkbAX/HmqOoau1+WG/fyDhBtRfoO9LVaAVZZctjnbTGP7v5t2PUCgsEUk9hUaXLochiPSgBzxogUhjgdiKktiq3SbiNpbnmo3ka7UcKCOpA5NMnyuAykbuhNIZr31sl47NGwIx271S+yFPvHGRxzVBXZPusR9DVuzuTLGVdixHPNVdAW9LkCjO7kHB9q1NKbdqzjIwAoAPANY1hKITIoUtuPAzV1NLuGX7TgDb3B5FJSA2fENzBcWbQMW8wHcNoyF+tR6FqkY8hJ1YGJvv9Qal8PWaQBZpB5u/5mLcgj0rd0/R7O9ug6MsKM33WGcEf0pu5Jf0dkukMqncCdxIrR3gE4IzjA46VTsoPIgZF2gEnpT55Ps0Ocnceh9T3phcp3MimRwOvQetbHw88CX/xE8W6boulwNPe6ncJbxKOgLHqfQAck+gNYYkEj7du7Pp2r7G/4JVfBwa94pvvElwmcM1haMeiLtDXEg9DtKoD6yGhJNg3ZH0/4Mj8J/sH/s7RaleJHPbacvlWEA+WbWb51yz+vJGSf4Y1UdSteWW2s3nxl+JGlp8VfEd/ot94qjF3pfhSwElu00JG6M3Myj92GUZSHO4rg4UEZ3NEuYP2tf2odR8S3Ma3Xw++GbjT9FtXH+j6hd5yZCvQqWUyN6qkKHg15b+2b4jn+E/x50/xfqmsWetzWl3LrOiaHFGy3LXckaRNPdzf8+6FdyovLNwAOTTbWxMUdp+0tocHgW303QfA1rYaFq9w0MtpaW2nJcSa0zTCMwMXViyhSWfJ6EZNc3+3H+y58ObPwlb6pEbLwb4ieZYbOW0gYWdzISBslRRiNCSB5nAXIzkV8++L/wBrD4q6h4gN/P4r1XTbiEeZGlrGkUUCsOiqFOAR68kda9Z+BfjfUf29P7P0TxTrNtYNpCRyazBFajzdcs0mWVfKOcRSF1VZDj7rZHcVMkM3/wBhz4nXuoWeo+DdeWRNW0VmURz/AHwqna8Z91Irgv29/hTHYeHLi4hjw3h+7S6tiP8Anyuztdfok6oR6ec3rXp3xd8Or8Kv25vDGvWsawWviwKJ0QYBkz5Tn8R5Z+prX/bL8ODUfAOpROpJl0TUbY+5gAuU/IxClLVXBKx+eUCqBggkelWnBEe7sQRz/KoLZQoyC3I79qnkI8gDk896fS7GY3ibS4NQ0+WSZN0sMZKMOCuOa8/hk8zIxjHGOtdr4z1GbT7BY4gAs5IdiOgxXHgYGAeo5NTfXQoSIDzlJz8rDoe9ewar4X8B6t8Jrm+1XUdZsvFtvMVtorVVlguIsLgMrYwc7uQfwNePBFE4bkEEE/nXsmr/AAN8TaxodrqNnpxu7a5hEqCN1L4Iznb9KUo3QI8SkRojyKTfgnByTXUa94VvNGlZb2zubVx/DLEU/mKzRpBmbIA9aV3YDKLktgA9OatPpkoiDAqQw6d6sPpEoJCLuYenepoFmlUL5TZBGABk0pSe6N6Mab/iM0PhdPeWHiZbdGeKG8XZcLtH7xV+YDP+8AePSvsHwDAIfB+mg9PJUgA9v8mvknwajWniWFHVo5ApfawIJGOvNfYPg2IJ4T03DYYW6fXpzXxnEr5pJM/cvDSlGGFm4u6b/wAj0nRtifBRV+QSXHiGPaO52Ws5JH/fX61nXkKswDLuYcjB6Vo2unu/wl0OVOANaus8cn/R0HH5n8xXP+IvF2m+Goi2o6np9mOuJbhFb8s5ryq9Jy5IxXRH02DrQpyrVJySvN76dl+hIIw0mCOM1YjsQXwW6V594h/aX8KeH4w4urq/UdTZ27SgfU8CsPVv2r0v9Fln8M6fZ6jPGpPlXNyUcY/2QM/madPLMVNfu4nNjOLsqw7tUrJvstfyueuXdsDICGzgDg1Zt7ENwMk7ccCvlzwz+0J47+LN+2b220TT4jtdrO2Bcn+6GfJ/GvafBXxsbQ7GC2khmvHhABmeUmZz/eJPWu+HDtZL35JHzOK8SsGlahTlL1sv8z0qLwfqF5BvitbiRQM52YFeda18XNE8MDU11WS50htNJRxe2zw+ZJtLCNR6kDjjByK9A8L/ALQ1tqN0tvI1xbykYAmAOfxFa/jCHSPiB4b1XT547ZP7XtHs5pPKUyFWXGQxGeOo9xWlPJ4Rkvaao8DE+IONqRaoRjD5Xf4/5Hxj4i/bu1e7LLpOh2VmOge4kaVse4GBXF6x+0j428TBxLrktqjdY7VBCv6c/rXKfEDw9b+EPHGqaVZ3p1K3sLl4EuNnl+dtOCcc45B/Ksy2MjSHHygV9Nh8rwlP3qdNHxuM4nzXE6Va8rdk7L8LHW2Hj/VbqAWl1qN5cReb5pjmlMi7/wC9z3rotLu1vMsHDZY8561wuhXUdrKd0ayMeTuGCMeldjZXCyNIseyPGCAo6V6K2seC227s9q+B+lx+MdQuNEeURtfRLNAD0kliySuO5KM5Hutey/D7wPf6rrsGl2drKzh8Elduwdy3pXzJ4L1640u7s7uzne3urOVZYZUxmN1OQfpn8wTX1N4P/bq0az0ASahp13Zasq/vUhjEkEzD+JTkYB9G6e9aUqsoOyMpwTPqT4+fH21/Za/ZQvlt7hEvZdMbR9KQHBBl5lmA/wBo5OfRa/Jq9vnubiW5lZ5HlJLMx5au/wD2mP2ldV+PXidZruZ47K1+W3gLZES9MntuP8uK850C0fxHqsWnC4ihF3Mtus8qkom4gbjjsM0VZu12VGKSsjzrxpqUl7rUiuAFi+VQOwrc+AFmuofGjwrAcETatap+cq16b41/4J2fEiyuXuLBdG8RI5yGsL1dzDt8r4rC+D3wN8ZeAPjv4VOteGdb02OLVbdmlktW2Lhwc7gCv61xyxFOcXZm0YST1R+4EKK8KlDlT3B6UrR8HarZJ5zXi+leN7+CLfFcO0XZq3dN+IuoBQC+d3qDg187y3k9T0m9D0aUNHwwJHsM1SvIA4yY8g8ZA5/GuYHj27kIy3X9am/4TyYEGRAfXK8YquWUdhaM0L3S4J1CugPsyhh+RrmfE3wxsdalinhW3t7u2OYpBbo6nPZlIwRW8njm2mO1oju75NSDW7N8DDLx19K0j7Ru5OjOZjh1rRrdkbS7DUEXHNrKIWx/uMMfk1c34w8R6rDdLNaTJpgAw1tfWbpvb1WXlPzIr0+2khlQbJVz7082YZcDDDvg5qJU+ad2NaLQ8Xk8QeJZdJa5k0q31m2C4ddPuEece4QMd30HNfBvx7+Aeqah471S/s7ZIYNQuGljt7om2njJ5KlXA/nX6g6t8OdJ1lvMmsrfzc5Esa+XID7FcGsHxD8G/wC0baWGDVL+OOUFfLuNt1HyPSQE/rXbQmqekVYwqx5tz8fvEvwJ8U6ZAZksNQLg8+SokAH/AAEmsGHXtc8HRLG8GoWs6H/WjfE39K/UjV/2PNV02d5NL1XS2zk+XPZfIPyJx+FcZrX7IXiSR2NzoPhnVA3UJcyxK34EHFd0cR3Zy+zPzul+MOv67cpHe397e4+XNxM7kD8Sa14PiJqluiiOYrAv3Y+1fYer/sB3GpX5ml8I2VmnXy7a7Dk/icVwfjL9hxBqLWulWevG5QYkgWJJFj/EGtfrEb2YOD3PBoP2hrnTtkc7EMGG1wvIFFeu6t/wTU1m8YTKbsBsNtlt9rL7cGiolUotlRlUWiPctM/Z68K6W6iDQtMj2jr9lT/Cuh0r4Z6PpqkQ6daxup/giUf0rRW1JPLudw6FqtWtrHaRiP51TkgE8UKJLY/TvD8FjGP3caeny9BWhEkMfC7Mtz6/jVSGMRKGCltx5yc/hUyoADsTDdef5UJE3Zbilt5CFZVLDjNFzJHEeO3BwMYFRrYPLGAIzg+2MmrEOiF0BKsg6kHoKJIGyOExSqGOScDBI6VMANpwwVVHTpzU0Ph987sHDDjnrViDQY1lTc6ofc1NluCb2II9RYgqDk/hx+NXreMXQG4Fm9CcYqdbWCAYJBz2A61YtYYJCn7wgjPA6n0obKsFvYKDn5VA45NXoLCJlUvKC3sOlLHosTSDdKw4456CrMtzZabGFYgn1yOKm76jfkRm1igTKfMSefWrUEQb69wKo3/iW0sU2RsjE8k5FKPF9rGgLSogPoec1V2BqCWGAEuAuOODyapX/iOCBiUV930FI3iSwa3VVnVjgkmmwa7oqpIZMSuRxgdapJ9EK6PzV/bw/Zku/h98SLrXtA06ebQdbkkulSCIsthJ96VGx0TqwPQDI7V82NCZZ2wwDMAcdq/aTxz4c8KfEnwRqeh6pBI+nanbtbzIp2Pg9wQcgggH8K/K79pr9lrXPgB4yubUwXOo6Kd01nqUURKNEDj95jhGGQCD3Ix1reL7ks8huG2sV6c4pvnuwUF2wvTnpT3UzDc33h1IqB2BbqPerSEa+reOtX1y0tre81K6ubezBEEUj5jizjO1egJwMnqcCqcWplfvIGHqDgmqeeOOgpd/PAGKIxSVorQGzSivYrt1jKEszYAK5zn3rt/CV3F8ONOvLsqBdzRGGPP8O4YY/lx+Ncl4HsVm1B7hwCLZcr7selM8Y62+oaiYiTti4x6n1pp2d0J9ipfvHPM0r72eQlicVd8JHSxqB/tLzhbbGx5QyS+Plz7VjGY88nBprAkgf5NK+uoFi/nie5cQA+TuO3d1x2zUBYKMUn8P16e9bnwz8Ov4r8eaTYiwl1KOa5QTW8bbS8e4b/m/hG3PPahajLfwo8A6p8UPGdnoekRCS5un5dlOy3Qfekc9lA/oOpr6R1X/AIJ5XOu6TF5viXT7a+2/OIdPYw8AAYO4N29PWvJvFfiK18PfF3yPh8r6LbWjrY2strI3mXhDcyOxOW3N0zxgDivsbwrrl3p+gWiarfJeagiDzpUQICSPQcH68ZqlZCs3sfLPiH/gnV4y01T/AGff6FqgHQec0Dn8GGP1rxXVvC914V8QXFhfBI7mzma3lVGDBWUkEAjg8iv0ibxhAoJZgOcg1+fXxe0680zxzqiX8DW9291JMysck72LAj1BBBzSkuxTXcy5o1SJHCj5WUZx2rct5F+xkMQFYEMSOB71zk9z9otBGoOTjpVi28+7227FkA6k8ZoXYmxb0jUfsavC5LRhvkbniup0ieC5UbJEyowMVjRaJaeUgjYrM3GGP3q2rHRRpvlMHiJPUDqvFCb6gjWixGowQMHn2qO+uB5YPy85PWkClucjOOKgu7VZWUFunXHanfQQWaK/3OS3QdMmv0D8HXv/AAzP+xBqtxbkQ6n9hj0mB1HK3MwEkzfUPMB/2yr4T+H+iNr3j3QdNUKWv9Rgt+eflZwD+ma+z/2mL+TXPhj8LfD6nC+JtZ+2Sr/eEkrEZ/4DIn5UKQSMFdZ1f4TWnw88PaFr2o6dqulXVvrOraTChEV1YSRfaLy7nOMGNIgIwWxhkAHNfP3xd+Jb/F/xze+IblGN/fyvIXZiRFFkCOBR0CogH4k19zftueN7LQv2dfF1pp13Z/bzFBp88cMiGeGKSVfkcD5lUgHg8V+da2zzWDRwkGUr8uejH0qoN7k8pYjuUkdgkgkOTn0+ld/+yb4lvPB/7R+i3GmRySzzW11D5KDPmkwPtXA6/MF4rzKKG6sNPJlhQ3MOQyqffp9cV67+xOkKftDW2t37NbaV4Ygm1C5kCM4VRHhTgckl3AAHNW3ck9DvfDus2/iXwlq+orrcdn4g8Xy3Gi2+rFvtiW4W2WRyrHKI8ocqp7LnGCK+gf2yrFNN8OXa784s9VlOewOnyZ/U1zvxI1ew+OH7RXwlfSLldQ09Uk1ZZUzh0JBB56f6voaT9u3xWx8D67cuwUro10AQf+fmZLZMe5VmP4Vk4uw1ufnfBAEjVcn61JsUDr34FIQ3quBzTJVYknuKLWLbZn+I5Auh3jMRgRkAEZyegrz4428dvSuj+ICXBniYhhb7doIPGcnqK51V3HHXBqV3GPtUje4Tzd2znO3r0r9EfgH4UfUfhL4cuDFIUexiYM8gVANgGcDnGa/O5D8/PJB9OlfXHwX/AOCgejfC3wBZaBf6BPNLpluLdbqDDSyDHXLHjrwOgwK6MPOCbczOqpP4T6Hh+Hun6/C8NxZQahHIqlo1tt4BJwTluPwFYeuf8E+PCHja0Mo0SbS7kZ3SWz+TnnrgHb+GK8n8Xf8ABWa5jgEXhrwhaWu1dqz3029uP9lfz614948/b7+KXj93E3iObToGz+6sIlhGPTPLfrW08TStpG5lGjNPVna/tPfs7aX+zp4r0jTo9QttSt9RRnZCy/abfaQPmC9MgjBIHQ1f+F9vpVlLnSLi0gl4+W9tUuUB+pGR+dfOV344utX1FrrUWe9upDl53ctI/uSetbmgeMIxOohu2t5eMBjjJ9M1xOab1Wh0KOm56F+1Tptw/jnS7qbV9FGrC0KJHZw4RYixI8wAYUkk474rz64/aT8aQwx2sd9DapCgjTyrZARjjqQapeL7r7PcSTT3H2q/uSSxVtxQdOf6CubWeTGAw2j15xXJVw1GpK84J27o9PC5rjcNB08PVlFPs2vyOkvfjJ4u1e28m68S6xPCCSIvtTLGpbGSqggAkAAnHasT7Q80xeR2dz1Yncf1qIhWAJXGO61NBBG/3XYHr8w4zWsYxivdRy1MRVqO9STfq7nZeELqX7EAuWwcfWtDUvDNvrse8KLaYf8ALeIbJPpkf1qPwCgSz2nbIc9mwTXU2WlxFwSGDc5Mh4rKW4LVGR4XsD4UsPs0CkoCWJbnJPcmuisvFMkLhZANzHp0/GrA8HG4KNHghhg7TnP0qWX4fTm2B3OOf4hUOSe5Vuxp2XiZAUf5A2Ov8Q/GtzSvH9xayKEuZAvu+cfnXn954Yn04ZDSvjsOgrPi1e4tJFMzNGB0BGRUWTWgbHGftHeGrfR/HDajBI7/ANru9w67AFR8jOMepOcVwSTPuXavLduxr23xolt4y0A29xGhYZaKQ/wP2NeManpd1oVwYZ02f3T2b3BrrpS0szGasye3dRfK02CB2HArpdP1CBEgZFERYkNg8tXIIzOnzEHJyfat3RNWiMbxqiglcA4ya2XYg7bQdYEMxUk4PI56Vfub8SOWKIf4fvbcVx1veFVCv8rDqOuDU0mrhgAxVsDOTyadrAauquLh9iiNcckL938a9e/Yw+GOg+MPFdxfarcPGmhsklvGSBHOzZyGz1x14rxXSBc65fRWdpBJLNOwUBFzkk9/T8a+svhd4FtvBXh2K1t7VUL4eYht29yOTz79K56zbXKmVDR3PbZPhjpV5AJ7NzBu5DwSFf5Gp7XwtqmlxEWutXm0cBZsSD9a5Hwx4pk8PwhIiqxk/dYHANdFYfFRYmIlh8z3VsGvPWHqR0vc6/bRa1Om02bxFbwjKWF3H6jKk1r6D4nu7EmKXR7qEN1MeGQ1neEfEUWusWt/NjAPIcYGa7Oxs2MYBAII/EH2qZUbq0oopT6phpMzeYWd5MEcRuclfxq7BeO9yAPK8npjcQ4/oaLaMROA0blV79RVg2sEoyR+NSsOl3FzC304tyhEbzKerKgO36jrTrgfZbNZGVFRujhsfnVdLPDsUldR0xnIp7xXBUqHV0PGGHUVSpNaJk89ye3maSIMrthzgHcCDT47uaM5WYgn14qrax3FtG0aQhQ3O1eh/ClsdDnim3Ks8it/BIcr+HpScLFRd0aEGvXVvJjeWxwDnrWnbeImkcB7dzkc7cdazbLw9eXF2hjjjMfdHyT+BrqE8PrYWyukbysOWUDkf0qdI7iTfRle3uIbtTgOpPOCKSayDgk4yR0HPFbGn2Au7bckZBU/MGG1hQ9vDLkIyFhwQOSPwp6bIV+5y15pKF/u9f0rF1nwFYax81zaBnHSVcq6/iOf1rsr62j8z5gQPXvVcWoDHDsO2KnkbGmcF/wr6SxAFtqWq24HKq03nAf99g/zorvmsfk4wyj86KfNbRj0PmRk+yEF0jXOMDqcVYt57ZkDvGirjksME/h+NcXJrd35JG8hW68kn86pSXl3MSDKcjoOa9f2Zw8yPTBqFisYAZA3QDsPwpZPFltbJjdCgHA4ArzF2n3DzGYkcZBwakS0JUEszH0J6j8ar2RLkei/8J5bOx2SDPqB0pP+E5tSmGlJJ6/WuB+ysYwSAPxp8ek9CSD6Y6j3quSOzBNnbnx/Z20Y5d3PTnpVSf4qFI8x2+ST3APFcsNO/v4yTk1PaWKsjZI2k8mmqcR37mq/xMubh/lVcDpSP421EMGWQpk9uMVlvZKsh2DgnqTgCrMVmnk8555BJ4pNRWyJuyw/jnUN3/Hy6ZPbnNMk167nGPMklJOeuMVAdLhM4JYkr1xnAFWHs0AHJyD36mk2ug0hyavcTKI2A5GdxbnFadhfqkSlixYn61nskUUWWCqAMc8D8axtR8Z6PpE5kkniaZBsG05Kj27VUWPY7O21NNxBPzegA4q7BqAZBtK5PVu9eSal8bbO2cm2hD8Y3Ox5Gay7v9oFo1JSOCMEcHBNVyS7Cuj2i9uGwJI3LEHketc18Qk0nxj4XvNK1s291pt9H5dxbSP/AKwZH93uCMjHpXiev/tBPIpae8YKRgqvyiuG139pSzsnO0+aw5+8SalwW7YX7HA/Gz9i668Pa1NP4Nuv7U0sq8hinxHNbADO3n7/AKAjk+leA3Gnva3DxTxyQzRkh0dSrIfQjrX0L4m/az1Mq5tIYYQBwScn2rx/x/8AEK98f3vn6gkDyj+NYwrfmBk/jQ0khpHJMQOx6/jSd881K0YyTtJHuaY8ZboKlNDOj8EkCxmxjIfJ9xiu/wDgH+z9ofxovpY77W763vy7k21tErPtHT72ck+gFeV6Bqp0i5O9WMUnDeo969D+E/xPHwx8bWOtWfkXAgcNJEW2Fx3weoPoabva6Ej3Gy/4J3aFbpK86+JbxFBZdkqIVAGSXITA6Hjr0rS079gjwx5UMZ0DXZn4LztLOyv8wUgIoGcnIzwMkDrXR6h/wV0+zWSxWXhbDKm0tPqeAT34RMkfU1g3X/BXLXrq+QSaNp0NsxIk23U80mM54yQM55/Gs1zLdDsaenfsH6SsjvD4EnuAEACyCeRE6kuzFsdFfgZ4WtG6/Yh1G1sb2Lw1oj+G5bmD7O06BQWbC/KAx3bSXGST0B9DjzDWP+CqHjy9b/RodAtkVdu1bJpM4HXLuf8AIrCuP+CiPxK1fKnVtPtkPUQ6dECPxIJpuUl0GotvRmBB8ItX+C/xVms9bjhiv9K2ugRg6lmGVIIrv7T4q3Me1Z5TkHHWvL9f+Ll/461+XVNXvfPv7rHmSsFTdgAAYGB0pYNfUoCCDnvjNYznLmOulCKVj1uD4qhAxd9wUFjnnivDPjV8SLH4n+JIZYLFoJIR5b3Dth5lHQbegAyffmtmfVgYyMckdRXm+qxG1vQ5G1lb5h04q4Nt6mddW2JtMjFnflPvjbkEj37VZ1YMrJPFjMZ+Ye1ULy9EMsbx43AYPHGKlluX1ZkRcIv8Rra7Oc6fSBFfwxTZXg5IOMitWFsykLjnOQOawtJ8JTTQR+Tm4djzj0rYtNPfR5THIU+ZeNrZx9aaXURaVisg64qKeIXEydsHOfWplYHkDB689KdOwO0Dr1460NoDrf2fD/xfnwhuIwuoKwGO6qxH6ivqL9ou4bR9V+A92x2W9u1qAx4CnEB5/I18o/CDUl0H4weEbxzhINYt1djwArOFP86+y/2i/BrfET9mzRvso36v4dH+jgD5vMt5HUr9ShXHvinfQTOJ+JX7L3ibU9G+J/jXUdJ/4R9josNqlq1wJ7jWJ4pxPPeMFztQIu1QeTnjgGvle1vRbIscitGSBtJPDCv0A8aftKXPiH9nXTdV0DUdJsNa1exld5NQi82KJ4UHnRFCRuYtwAex9xXi/wAS/wBhm40/wra+J4dW0bRbG7tIbu9sr8Sp9gldAzJHtVmZdxO1SNwHHOM0ReupLtY+edJsn1O4EUUZYlflA5zX2/8ABz9jzWfhn8DEeGTTtM8aeI5ob65j1SJpYba0CnZFIq8hm3CXH+zHnGTjF+AX7MXh/wDZ58E3PxEudVtfFV6lut7prrbl7GxLkAXJVhmUoDuCkbfl5z0rp/hh4t8b/EPwjZ+Fop9W8Q+LfG+rTppU17k3s9jI+EuJR1Xf87LnonPTFbaNWW5ltq9jpP2P/g3Bbanr3iHTUlutH8MwR+GdEmmAD3lzIeXAHALEs+B0347V41/wUu8TR6fYNo1pNuF/qCwqR/FbWKGMn6PPI34wmv0Mi+HVj8AvhzD4e0V4LqDwFGbb7QCAmreIrlcM2e6QKSxPQBR6V+Qf7XnxMt/iV8W7+awnM+k6aBpunSk8zwxk5lx/01kaSX/tpSmmlqXDc8ikLbjwSFGagZzsPXK1JPKYSRj7wqKd124Gc9j1yKxbNHqU7/w9F4htRHNM8O07lI7nFcvq/hSTTGYJKsq+pGM12G8sh5OFNZeprkknA/rWLk7l2VjlILX/AElDNHIYwfm2Hk1Y1RhPdmROFIXg9uMGpr+BxIWGSnUYqs0ZY89h+daXuhEIGWOQcH8qekQYcE9al+zZwcgnp1p6W+cYGfXik/ICARZBGB1pRHntirsOmS3DAJGSTz0rQg8K3Dr8yhQaTa6jsYqwkgjp3NSx2xkO3Kj611dr4Kto0y7u5J/u4rV0/wANW1uQFiHB5JOTScl0GonEw6LK4BRWOeOBxV628J3hAOxdp9TzXcw6eq5ICqB2xxVuLTgD8uGHX0rPnYcpzOkWEulkBgxPcKOK7XQNUhtoghTOQMg5NMtdOaM/MhAHI9q0LLTVlIDIct69qpwbKTSOj0jV4xKqvHgHBBUZxXYWF3Fe7QIJTheM8c1w+maGVfckksY/hx/hXYaTaXcNsBG0TsACSfl5rF0n2KU0T3tjZXMfzh1d8jhax7f4QWWpTswJTzDk4UgZrrbMfOBLE8R7nqv5itnR9LS5YspAB7jnNNU7KyE5XPOL74CskO9JkAXkH1HvXk/xH+GGrTzGGyhimj53bVyCfxr6i8QwAWjQo3zkdemfrXLxeHnLlggb1zWtOmlqyZSPkK5+DPiC3kJFjM4HZR0pbT4aeI4GUR6ZcHJ/u9a+zrTw4GYMUw3oe9adnoCL8whU44yAK3UWZ3PkPSPhF4n1uVv+JPdRyqoCmRdqn8a67w7+yl4g1MwvfT29mnV1zvb9K+mrfT43TaEIccnIq9b6QZBgAs3YAc1ShZasVzzj4QfBmw+GUMm1Wubif78rnJx6fSvR7KIBgNpQEda1dN8BXN6wBjMaddx6V1Wh+Bbe1CtIGkbHQngGoaUWNXZzmk6LcXsW5Y2IxkEjGfeum0PwdZBwbu3djgHgcVsQWphUARkqOemM/hWhpWkteSBRHIqN0J5rOcW1oXE1vC7abo9vst7UIh7nnNdPpepWtwPkkC9Mg8Vz9p4Pnkf5OOOB0Fbem/Dy8nHzLjsuK53CxqmbcIGcK+QeT3p0mny3JwqFsjqvGKm0n4f3kSLtWXI64PBrsPD+hyWyqJ43YY6svT8aylJLRlWZw9t4MuWfKCQEEGtiy8KXMaDzEBJPU8fpXoNrawWij5FGBnpmpGuLc/MVG3pnGcVjzxve5Si2cba+Hdqg7Ax68DpWlbaaE5Ee0D24NdDJbW0qnp8/OR3qCXT2RQqMGXt6ilJp62GlYyoYVibcBhvcdadI020leOfzq2YJY8DbuA5G0AYoRcg5DjPIJHWnGS6hKPUpJNIjAsvHv3qGVlSUSmOPzRyGAw351pOp8sfKDkfjVK5ti2chc4yK1aTMbtbGJrl4dRcea8kbJ0eM4b/69MtryOSDYwy//PQdfxFTXNiZiQevY9KgttDCzFup55zzUOhG1kVzsksTO8n73yDGeQyE/qKKtx6K0RJRmUsPwNFJ0pfzC5j4u+yKScZK5z7fSnJZlXwFB/Hj6V0D6BHMwAXBzljnOaZL4cBcLkgY/i717PNE5bW2MR7YyochVJ7gZpy2vlMBtJI5HtWo+kyRMVBye/GMCqUlrLG+3HXOBipUrhZiBlPzYZO2cVFJqCxy5QZZf4j3qTyTErA5GT37VXMK7WwcLn6UpDSEbVHuBjIYE5AHaopJ5LiPCkAdDtPJ96lW28pl5BY+1KV2qUwCAOMDip5kh8vYhgVy65aRhjpnFaMRfYQqltvc9TVOKUoSCMfSpmuSF6cj071PtEiuVkxnaHG0qByOT1qlrGrXFrp8skWwunK5qKW+8v7o6DoeKp3UwngcEgB+vYip51ux8p5d4j8eX99LKk10z4JyN5xXPXev8HDqcdTu5q58UvDE+lXct1FuaJjkgDoK83u9dMTMNx59R0rupVVbQycXsdPfa/sRszbi3481zGveK5VRl3EEjg54rPvtYfB+cZ+uax9TvhIOzZHX1onPTQFuZ/iPW5rmT5pHOe2a5m9usISx3c+uTWxqchZCMcdc1i36g54AP6YrmcdSzOum89drEc84FZ08DIeg46mtCUYHYgHioW6c8nPGTStYDP8AKz6c8mmtEAeo/wAKtzRqe5GfSoni2qcH86YELR4+uaYy4A6+1WPJZsnb+IpVtXl4x+OKOYCuV+o5pVXI6cVYlsnTngg+lR7do6H3ovcBhyPXj8afG+O+M0i5OMd6U8kHrRvoBoWksd0AHAPfJrorOVmjU7lUdMZ61ydvIVPuK6TR2WSFT2WspRSNoSL8kzJheAM9myBWB4jdb3UxFsKBRhmJ5atp5/Ll+Rcnvz1rP8TW2yMSqMluc9wfSiG46j0M6zs0trvZKA2RlT2NPnP2C9Dqv7qQYYCoZrtbi2ilyN8Z6UrXxuIdqcMeorWxznRaFftGyRqxKODggkVtRxhnPILY555zXK6VZTR2+dxLEgALXSWulyae6NJty6cgHJ9eaauBbT5nAJ5xgirSopiBJHI71TRyigkd/wAasQFpgMHGfzptdxbCzq8ltIYSyyxkSRsD0ZTkY/EV96/CvxfB8R/BVrNHIWt/ENompwbDysxXbcRj/aV1bj1QV8K2g2N90c9cV6/+zB8X4PBGp/8ACIanci0tryf7Xol277Utblsb4Gb+FJCAQTwHA7MaS7A0ep2PiGz+BfxIV9V0jT72EXIvY4bmEPbSScYuYMj5JMYyMEEjkcA12fxg/as8KfEDQ7IWniXTtLu/NdrlNWtZZkKvGyF8IDvdCwYDoSO1TXmp6T8RIH0vxHoi3dogYXMTIQ8Umfvow5jPXOOCSKraP+xx8I5LxZprbxE4zuEAffu9s9a0jbYmzLXgT48Q61pGieAvhLpWr+IHt4E060u723zJNgYL+UOpYkk5woz3r7a/Zd/Z5f8AZmBs4bmDxH8ePGMBW7vywkt/B9mw/eOX6B9vBPsFHFcD8EtPsvhZ4dSw8A+HNO8E2rptute1DH2jZ3255Jqv+0v+2d4d/ZH+EWoaT4fSTVNf1wf6Q9y/+mas7AkSXJ+9Fajrs4aTGAApJPTTStfZd/8AIykm3bqcR/wVU/am0n4WeBbT4eeD7t2eW0kgS4ziXyJci6v3P/PS5OY4+4i3t0Za/LTWLk3Fw7kZAOBjpiuu+LHxH1T4jeKL3U9UvZNQ1TUpTNdXDnmRvQdgAMAAcAAAV5/qd4ySFQ6jP8HdvpXPVkpPQ2jGy1Gk5kzyAv61Co3ygLhcf3qSX9yCAM46k+v+ePzq9okKklZfuE8E+tZKXcpK+xA2nCRCRk98g8VQutPkyAFJ57nrXa2OiWs4JLMD0IHStiw8LxrIGQjrx8uc0Xh1DY8sj0SW7l2CNlx/eGBU58ESODv8r8DyK9hh8LRXTY2pk98UkngBJXyPpUuLb90d11PHofAaqNwfcR2xV2x8NfZWH7sEdSMZFekz/DR1ztDH696gHgWeFjgEj+dS4y2Y7x6HJQaWDIMoMdOnSrUGh5PBIxxg10sfhaRWJaLI6DrV208NkHcFYkeo6mhU2PmscrDojuRuGQDkZHSrMegDIKgHNdrp/hjcykqCwrXsfBImXcFOT1/2ar2bJ5zg7Pww7ggnGPbOavWnhSQHgYYdR0/CvQrXwFtwQMHjtWlYeDlSTkNuP5VapE8x59a+DpiV3JnHPXrWtp/gojAKnOewr0Gw8Jxr2PH8J7VqQ+EwUJAyvXgVapPawnM4XT/CZVsKQB9MV0GmaQkSbZQzZ7J1FdJa+Eo+xYZqW08F+UJGVwWzhccY9qHTdgUkZsFtDAudjkE9N1altb2ckW4xIu4dxyKng8MTQyZdUcgZ6d6vWuiFRuclccbD0pcjByRz+oaKtzNlJCgA6YyKI9JktpVclJAf4Rw1dOmkLKwYR8nrt5wK0LDw012+RFjHI4zitFTstSHJ9Dlore36ypJG/XLJwPyq/aaSL3/VsrknqK7nSvhpHOA7DAHr3FdFp3w/tbRMmFHwOu3jmpc7bFqN9zgdG+GlzdyDzSUGM8jj6V1mnfCs2+07TjrwO1dhpnhgr/qmkRQON2GX9a39F8M3zAfKkqdcD5W/LpWEpybL5bI4u08MCNMNJj/ZI6VK2kNbuAId7ADkV6Nb+ETndNbyQ5I+Zk4/PpW5pfgeGQBw6En0wann0KSPI49Me4YZQ7uuNuCPxrovDPheaWT5kIOOnXPvXog8JR2Vxu+yrMndgADV7TdEFs3mRwIYjx1wwrnlWtoy1Ew9I8LyRuNyDPQ8YxXSWOji2A+UfL6dRWiloikHGY27q3I9jV6LSUK5DZU9sc/SsW7vctFS1gaMZUjHoRg1cE7KeQCMdOtPNk0WDjjsM1GsqxykEMG7j1pDuLuSTOFGPr1o2Ddgkc9qUPHO38XHbFJG6q+0nHJ61Ds3qO7WxAbBI5mxv56gHil8kxqQpOD6nir6wo3G5M+9IFChhx68c5pxSE23uUtu48+uaS4i6YAxVzaDg5x74qGVfMQnj+lWo9xXM+eE4xwB246VWnVkBJ+7396v3Kbk4yAOeTWJq+qw6f8AI8heTsqck/hVx20IZSub542PyE+vNQw69AnMrhWB+6OoqG5+16uoZUFtGcHJGWYVNpvhq1t5MlS8g53tyaE2GhoR6hLq5H2ctbqB95u/4GirH2QKPlKjH6UU7XJbR8tMu1QTyxzgg0wkowDEFTjOO1FxepuyOAOnHWo3nVFPO3Byc966mtdTMs4jzjKtznkdKqXUEbHPyMxzjjpSOxx+7BGRwM1XkmJk2Hg+/rU3Q1Yp31iULBQOKxrtnic/Nk45Udq6SdkmyCwZupPrVSfSI7nglYweOvX8KXPbqOzOXuZpPMG1iD6dhT7dpHG4nDLyM5+at+TQLSAqzSL07HoayNWuVj3CLL7eBUKpFspJleacQsS3DH+dRPqKeThSxPp6+9Zt+0ryjOCue3SozfmJCpGCRg571Dd9iku4XWpMWwQ2c8cZxVaa6eVxhiuexpZdZgtoy0xVM8EngCuY174xaJozOplNw46JHzUqLbKbsbmtiCXT3+2yRrDjkue30rwX4i2ml2eov9hu1nVudu3Gytvxr8f5dQVo7K2hjiXgNIu415pq3iOXUbktKVYv1IAFdFKEou7M5SXQL4eWnB5649qyLwSc8cH8RU019vBXAOfXrVe4ugrYGAf5V0yZl6mVeE/NvP0z6VmzJuBB64rZvI/tEbAkBs8GqH2RQnzdj+dK9x6mRcwAtkDn8qrGHng//XrcOnJMTkEdcYNQSabHHHuHIHX2qdOozMFtugyozz+NSQ2itECFXn8zWhY2sTKwD8jqD0FXbbTFZ/lWNgOwNS9NAMc2/YDgn06U5rY/3Gx64reFhHD98FMdsVXur2G3GI0YsfXgVFwMk2MknG09fSm3GkusfzJketXLjXZEBIAQe9QSahJdIPmz1707tAZj6YCODj61Wntmt+WA59K1nTd09OTiori3E8ZUj3H1qrgZoGRjPSt3w3ehPkYZRvWsMjy2Zckc49K1dAnRHbfyMY57USSKi7MsX10I7okfKFOPpUF7fyXNq6KVOfWq97Osk7FcgH3qBZOpyRT9Bt9iOKFdqvyNpw4HU1buIhG6PEF+XkehqAzrGwJP3uCP60W9+I2C43oeg7inYg2NL1Uo6urlCDg+1dGl1HtAdgGyOOpxXHada/aLgOz7U3c4610miaelxHLLIzBAcKB1Y1SRLNN/T159KsW837zGNvGc/TtVXO5Axz8p574pYZjHLlc5HTPehjNeDaxJY4B6cYps1vFqUTxXChkbsRUMc/mhcHIJx9ParZw7qvIPc07rYR6f8IP2nPFHgCSzsr6AeIbK2UJBK9wYL63QdEEoBDqB0Dg49a9z03/goxpWmRBv7L8Ypcr1AWzJz6b+PzxXyXYO9uoZWCkfnipZbiRh94BTzknrVJ63Q7H0Z8QP+CiHifxNE66JZLoXHF/eT/bb1B/sZAiiPuEJHY14F4s+IuoeJJZBLcz3lxPIZJp5pDJJK56szEkk+5rFvbuFEPmSlmHp0rJ1PUt4ZIiIgwJweS2OoqpSbEkkGo6sbIMsZEjpkls8H2rJEn26VbuRQuMhPf3/AAp81yJ1YYZYwxHu/t/9ekUS3z+XBE87kcKgzx9KzuC8i9oWmx63eGKUkx7chQfvV1Fhpi2kKxrG20jADDPFWPhJ4KdQ1zeW7RykFY4z/wAsx3JrvG8ELOdwjACjIGeaz5L6od7HCSQER/uwqvnjjjFJE1zaLw7Fs5GOlds/gVlIKBgBwflzzTk8GMi4lhJxgjAwKSovuUpqxzekavc2rK8qyyZ6hBgk+9dLp2uPNyygL23DDL/jV/TfBvmyowQJn+8Olatr4CWSXLhVHTGcZrSCktCHNMjtY2e3UhCxbg9ATVyTShPAMRYYdiOtXbfw+I1C5UnPBOSRWvY6coiK7QB7nINakto59PCa3Chiu0n0WrNt4PDwkhQ+PQYNdTpOieW5IGV6nBrYtNHWO3JIdd3aqjTchOVjiNN8IbgWKFscYZcVrWXhkuvypsI4JIrqodG3DKylgBjBHWp4bYxoqtADt6bG61Sp20ZDmjn7bww6EHIwfar8Wj+XIAyqdvr1rYRcEb4pVwMn5asWaqZQB8uOPmGT0rRRsJy6GdBpELjBG0jtVhdFMaA5BHp0res9H+2SkKN2B+NbOneBXvZACpRV6Z/rVOSRHKzkrDTkBAIB9MjmtKHQfOUbYQR9K7Wz+HbwYLKkijHHXNbmm+FFXaFj2DuKidRdEXCLPNbXwlNKW+UBlPQCrsXg1iMMGIOM4Feq23gvIP7tRu7jnOani+HkkoDwKQx/I1hKpfY1jGx5naeD4kcMYivYkc10un+FY1CFEB6dq7vT/hpcyW4IRcjrwa39J+HSxoDJsUngZHWsHVfVlqCPOrTw1KGTAbYfyra0vwdJgnB57Yr0Oy8NJaECSEEDuBmn3jR6cgJhOFPBUZxUSq6lqJzeleFI7SMsydP4a3LO0tFCruCOOmOKl/tGMKHELyxnuBnHrxU8FrbTRebHHtOecrytZOTeiGkkTS3EVpCEX5mA6CqRuo52YC2BlHQ52kmrt1pQu4gyzlNp4I61Sl0NmlyZQzAjHas2pdilYLXUnWcR+a8JJAw6hwK2bOVw/Cwybu6HGfwNUzpIuYcNHH5i8Bhzn61ftLKUQIjrGP7rAZxS16oehbt5oLdsvE0R5zuXA/OrkE0Uw/dFDgdsU0QlYRt5J6knNQTWET8tEoc91+U/pV8pNy9vDSbHCAt60NYLcKQeef4TWabeWFgVuJQp7ON4/wAajlvbu2JPlCXHeJsZ/A1k490Wn2Ls2nIVKneBngjtVO4tGJK4dh2OelLF4oiAAn82A9P3i4/+tUwvEu1HlyKy9iCD+dJwQcxmXUF3Cu07WA6HoahS9uIARlvQ56GtG8uDaQFnkjCDuTisibVptVTZZQtLyR5jjauf61lya3TL5r9Cz/brQHErMnGeelZ8njCFpisEcksg4+X7v59qSPwc9w4e8unn77BkKKt/2PHZEiL92MYwo4qlzINGiBPteqACWZIo2+8kZ5IPbNSx6NbWaYRNrY6nk0n2UjqQzjpjgmoJpzHwwcN9elW2Sx8tqg5JwenNQG2y5Eb8jqPSoZbsFgCwPXg806zu1Z+VAYdD61cZJ6MhjpVfOCQwXnPeirrbQOwJ5waKZJ8ksCWYrh1zyCKbJJHJIFGSR1BFNIyjEZG7px92q/lsz7zIM54zyDXY7GRYup/JGA+QRzioHiF5HnBQ+vU1Lbaa1yx3MOP4QK0mggtxtaMbMYHPWspKxa0OeKR20pBV5GHGQcCklLTEb0ZT9etbUtxbZKeXz1xiqUl4iMwbDAetZNspMyjaPI5RQI93Unn6CoJ9HZV28HHO4ck1rJICDj8On51HcSqy7FPIHas7MpGDLAEXDBUVRyzcVy/jbXbDTrNwt5biTHGDnNdF43tWuNKdVUtgcYJwK8Q8U6U/mkMAOc8dTRGHM7g5dDl/F13ea7duTePLHk4AOB+ArmLjw9Ij4XnPHJrqbzTfMAZT09epqkUkgbJG5gOmK0u0rMNGctceEpHB+bdnjg1m3fg6dWG0Hg5IruMKDuwRnt6UrJ5uPSlzsHGJ5/8A8Iu6YzgH0preG5uQy4xyPWu8/s0Fm/dgcdu9V5dJycrwCcHvVe1e5LS6HEN4ZZ3wEPIqveeFpgm5MFepzXdPZOJBhePXHIqJNPDRFWXg8YNUm3qJo81ktnzgEqB6Vn6hE6tsU9etdnr/AIbaC4ZgDjP+eKx7nR/tIPZh3HArWC0uZmTHbi1QZPzdelICIzuCnPrWk+hyORkjHTPrTodAYrhiAT+tVZMDIk1WVMqrOAPeqxviWO9d+ea6U+G0Y/M27PA4qKbw3CDgAnFHItwTOT1C4FyPlQqB+NS21oyQ9M561vvoSRMQYsgc+1RS6dkYAOQfpik0O5j+WRwQMZ/GiTKPyG9q0XsmBPygA9ahubZnOTkntUjMyexFzyBtb19agty8LEMCDWqLcxEtgj8aHt0uU+YZ/mKE+gzFkcbvSoyxBBzmrV3prwsWHKkcY6iqpj24FUpAxVOW+nPSprUrHJnGN/Xiq/KgknFOAJAxnimhF+N2tmO3Bj6kGtnQdcjVZAS5HXHcVzUMR2nLtyOPer+nXHkxFMBWbjnii9hHUWV+93IxKFY26EetWSOe4xyB0z7VW06QPpy4JVIx8w9Kksb+O+LKuMjv6j1pthbsXLSURncwJB4ZR2960LSUffXLA/KT0x9ayGJBDE7D2OOtOa8MIJO5G/vL0pRVx2NW+vfMhCbgoY4OT0FU55Y7YMxdm2jjLfkKqvqYZfmaCT/eHNQtdoei23PsWq27bE6ouzagsqOqKWYrgAc1WuZzMf3hBwMbB2Huahku3KYLHB9BtBqtNdpGwUkDJ4NCsG5LdXKxISSAuOg4GP8AD2rq/hTpEt1qwuFUtAq4kfHXPQCs/wAE+CT4nudskDSwZAJ25Ga9z8C/CGbT7SJIMxQqOE28flSab0Q1oS+H9MGwbUZQeMkc11FhogSIbsYXtnrWjZeF5dNgAmgeQ8fOg+6e3FaVno+OUYuR0RsKaqKsQ9TMh0tHBXG0e3NWF0DzG2lD9T3rattJkmKyOhjAPXsK0E0+MSAEnGOMc5PFawVyXc5ltDAZRtHHABFWrfQ2ZwSu70wM109n4fdpOVIU88jkVYj0QiTcEwQevr6ito0tTNzRy6aJsIJ2Eg425xkVNBoShiHaRM9Mkcn611sXhxJXx8pOckEVZTw5D5QSSFSOnB4BpqhcFVOatUeM5RcKo529/etTTmNxJlMydz2ras9KtLMFgBycYPatKLR13jYm0E9BV06bWtyfaIw005TIdybT29KnXSRJE20KCeM+tdDHoss/WBiR2HNWh4PluWVljC4GcYwRWsrJWsQrvY5dNNbI3E4zwc1sabp0b43KhUYwSK1h4HuXORGw47npU0XhieFVG11I68ZFYSlHoy1F9UXdF0qygZf3ak564rorPSIplBQAAenGaxLDTJdwCLuA9ARiuq0HTJN4Lb/mrncrG8ESWtkFz2XHcVq6T4ee4JwQB1AxxS6bbuZHwnCjA3DIJ/DpW1p4mgAkBjG7nbwRXLPEJOxsqbLukeDcjr155rpNN8MW9sFDbWJrDsvFcllIQ8YRTxuU5wa27TxdDLJ0RmUdQNuax9opFezaNFNIdP8AVeWeOQVxn8aifSw7DzE2fTp+BqW1123njP7xVOcY39almjN7F+6YhgO9O3YWq3MW9sJo52EbcD+IGoG06eaJhKhYHup61qfZZfM2yEMeoYH8qVYZY/l4Kk+vNLkHcxLfRBAHUvIEYfdbtUMWiNbXBKSyFSeVJ61uM8aE7yCcnAPakNukw3Dt6U1CKFzMzE03yGZoy4z1UnimoWVgCOAPSr7xBjtyM/SopIljPzA4NUkK4Ws+x8AY9M960lfeoBXrzx2rNS33MGHbuDV23fa4UEHHrSYItmURxgEHpx2pqyGRiSxIFIJGePLKrAdDSYXI7dvrSKRIFVoxtycc49KrXLbgwU4AqvqWt2mltlrkeYekaNyfwqndJqXimNRBH9ggPzGV8GRvoO341k7lpDNW12DSIiZ5E6Yx1LfhWL/akuvPttbMWYP/AC3bgj3AH9a2LPwLbadP5kqy3E+P9ZIc/kO1W7jRUKZAww71m22UZVr4RKMssl9LdT46Tjch/DtV9NQubJArWyMB18lsfoaHgMTYI6DH1qF5HCEFSD/Ok0xXJj4hgYhX3Qtno64qWK9SX5kZXGM8c5rHvV+0NhwQAeBUCaZGxyA8R7MnBp2QM27iJZfmIKkdx2qpd2qyRgFipJ+vFVF+12wIivPMUdpVz+vWk/ti5QfvrUSYOAYWz+hqkibsgezeFyFw6k4yeDSQRNG27ZtP1oOpxSyckxMe0ilas2xEzAht6n3yKpJCGSPJGeCSv8qKuLDtPB+X0NFPlA+VzZJLJjDDjB5qK6gjRXCIWC9wehpZIljk4O1T0wSSab9mj8vGXLk9K6raGKIIbowtgEgg8nP6Uy91OQucnJznnkmleIQ5woGDk55xSG1aXkJlR1Y84FRZbjuVfNeQ7irBuvA7VKYvPOG4POM1YFmYclSxJwPmHSnLas6525Prmpt2GZ5g2SEElu4yKkFiTJyCE74NWhZBAG3Evz15xUkYO4gnA9COlTJF3sU5dIjZTuUtvGME546V5v8AEP4Wm9Dy26hWzngV6vOytCcBj3xnrWbdW5nDEqDz0xnFZq6d0F0fMGueGJ9OuNsqMrKcj3rJurHIwNq56/4V9Pal4KtdZT97bJyeMisOT4H6TPIS0HKnpVe0X2kUj5ya1YYUDe+DjaM1JHpkuwExOV7kg19L2Hw307SFxHawgDuVyTUfiDwDHqWnlLYRQMeCdoArBuK2KtY+aLq0eMlTu3DngdahMeR8wAPfivXbz4EXgZyk8b9S2BzXLaj8K7y2nwkbS5OCcc1pGStuS4s4tLb5SQBycnjk+1EkCSSqXABPVc12Efwx1DygVt7kn7v3cYqxp/wL1S8lLFSinu3UUlZPRi5WzgrvRor6FlPG4cH3rlNY8IzWE5ZAxjI+tfR+i/s5KkIN1c5z0CryKvax+z3byWOy2A3Ecs56VpGtFMXI7HymumMHA2Eduaeljgg4wOh45Ne8zfsrXzyFxc24jJIznJrn/EXwIv8AQNzGL7RD1+UdK6oVIPqZShJHlcenkJnBb6046SgHYEdBXWP4ZEHybGQjgjFInhxCuARuHPFbpoy1ucfNpBD9F57etV5dD+Unbkk54612p8LvM4ZQTnOOMYqZPCMjIw8tiR3zVSgrC5nuecyaHhc7GwT6cVWl8PFhjj64r0w+D5GJXyjkc9c0t14NaC2UyIFB/hxg1nKl3KU2eS3GguCflz2zntVaTTDHhSGx79a9Tl8JFmwIfvHr2FZ9/wCEUGEKgsRjA7Vk6XUtT6s80lsiozjjpk1WudIjkypXDkdfSu81TwmEBDAoeuMVlXHhpmHyhio4PGM1Liy7po4WfR5IicfOPbg1XdCGxtx9Riuzm0NgeA2T1BFVpND3YVkGTnOam/dAcmV3cc0oYo5AYkdOa6CXwmG6BkYdcCq03hKdWwDuHrim2gsM0y+CW7ozn5xzk8Gug0pIbax3rtOOWweRXNf8Itdq2fJc+45qS1sL/ThjypCpHpmr0A3rXV/tzSAKFQnr3NJLc4c7XAOO564p/hrRL6/2xRWjs0hyBnk1ftfg74pv9ZQf2LesJOAQuVA+tCdhXtuZc1yQu5igUdyBTYpmuCCjbgeAFGOa9j8J/sZap4iss6xusg5BRInDMPc44/CvTPA37F+jeFpLaWY3N7NC+R5zfID9BgVfI2S5I+XfDvhzVvE2pm2tdKvZZuyiJiTz9OleyeB/2JZ9fWzutXlmtZn5MC4JAz0+tfTnh3wJbaaqpGoXnBwMV1NtoIhi+TAxzg+tbww91qZSrpaHmfhL4I2fhCzit4YcJEMKSMk10tpoRspGxHhU55wePauzi01bkgtkn06A1LcaYHZSgIYccrkV0Roq3umXtW3Y5KPSllIKgHHZuDUVxpYu7iPdbI6tnexO0x/h3rp30kzzbDH7AjqTVmLwvczxAxQvIV9Ac1MorqEW2zkF0sQIyRM6AcBHAIap7fS5VG6RImI5yg5Fd3pPwtv9QZS8SRbj0Y/dHvXQ23walt0bzirIw7VHNFM0tI820+WJiA7Mnb5hWtb6IL1QBtbntXT6t8MLe2gYAM7MOM9fzrAi0K40ucmB3G1vuSdB/Wto1E9jOVNmppfw6mvsFcIPfr7VvaZ8IzDIplfcSOVpnhnxDcWm1bq0mwMDenzjH869F8PTJfgNC27Pb8Kyq1JXKpxRykXwogQA+WpOepHWrsHw7hgGRHtGeMCu8ttEeVhlcjGCM1rWPhMTYEink/SsHVZsoo4CDwgqfKkeV/3a0rPwQZBxEB9RjBr0W08GQxsMg9c+9acWk29oMsAaylVZSiee2fw73gb419c1a/4V7bwW7uypkDv0Fd2Wig4XDZORjtVafy0Z1PzrL1HUdMVlKUirI88j8P2olMeIhgbvlOTUS3unWcwj6OhwTyBW/qNkyXoP9mB41bgpJz+NVvE+iSMVeC3glBHOV5FYc1S1zVKI2OSwkeMuFQvwJAdv8quRaJBdHdvzjgEjn86yLWwvryxaEwpCyDgsoKn2q3osFzYwHz3yx4IHSmoqXQd7bM1JfCy3LL84wq457/jSWXhJIplAlOB0GaI76VGyMlTxx3qZNUMbYdCFUYznpT9jFApsmfwgyyNIrqc+gx+FaujRyRKVkVRt7Z61StfECs4AbAxzg5xWpa3UdxH3+Y9+pppImT7hdBEl3FW9jzVcRxMx/eEgn8qtXPmqFG35cYA61nzJvJYJtfoRnAqmiRfIhMueHOe44py2wA4BQk8Y6flSx4lQKwAbp0pskbQI27kdsUIRXucK2CST64xUMqDZ2IH+elTupkHysQfcVWuSvksX2AKM7jxkUNjQlu2yTIzwakkkRX3scL35rGuvFKRZjtY3u5VO3EYyB9TUD+GtR8QsTdXb2sPXyou/41KY9DU1DxtY6d+7jkM8w48tBuY/lVK6fWPFC7FI06Bh1IzIf8Ku6T4fstCA8qNEfjMh5LfUmtMyqUP8WeQc9KHqF7GVoHguDQD5hzLOfvTSDLH/AAretbjywAeTjoaiWT5BnvSIRkseMVDSWw0y6LrAJJ3Z4qtcush9OO/Skc5yMcHioZkKk5RiD39Kn1K9CCWNflBBBz65qNsfNgA549xUktvkbkLDtURgcyFgAGHH1oYFS5t1cZJJye9Qi3YIFG4kfpVt8E/MoBHrSRxiBgyNx0weaQalMWbg4Z8445FRPbMrFlJPNaMjNKMFdpbqRUEoEXygH3xQJyRnyS+aMMyHt8wquttCzhlUxOD1jYj9KtS2aznIAAJz15qGSxWM/MSGHSqTYD1kmGStwkijoJF5/MUVG9pIiEk579KKdhWPm7yTGx3BTn15/SkdGDrkKc8ccVoC2QSM68Y/yKYqJEVZwdzHC7Rk13OGhjzIqLZJJgFeccAfxU4WqIp2pnJ6f41oRWo+YsffPoKRbAOepx19KzcB36mdJGzOFwAcdfenJpzMR0LE5z6etaj2pUbxgMD1x+lPEDLgtgFehB5qJR1GncoxacAxycbuw7VDNpiQSGVVJIOOTx9a6CCyMijK5J6HFV5dPLM25v8A69RtuVcxHtg7cKuSOo6VXmhUOFYe49z71oXKJCWQuPm44HSkgso4kBiUPk8knNTypsZn7CVC7Cc85xxUb2rBSCmBjBOM1vx6YgUcMxPTFDaWrnLBsHqPTHpWbKTsc5LozkjCnr34zSS6CHUEFQOo5/Wulm00xp+6R3OOF75+tQzWnkRDem3HJwMipcSr6HLvoOSSWJB5Ix96qkukjzCEgTK8ZK+tdW8cbMMlB7Ypg08TIGTaoHTJzmoVJDczlYvDbSsSXyAMhQOhqVdIRCGyCQM100WmuHLNGMdBT/sAUg+V1GTgUvZ2JU30OetdIBOQACecE8kVIbTzcxYBBFaeo2ARDKrtGqEZHb6VmnWI7RjhZH3HAAXAzUadUW7spy+HVjXIcDPYisXXrGe2smFtHbTsvLecx2gfh3rpb6My2odlkf1HJ21FaWjXKeUsDtu6k/drRPuSkeZ+I/hVb+LbPzbaGKCVFyxKkAH2NeYa38NL3w/fMWnFzEoPEUZ6/WvpS48IXVzKJBqUse08pjIA9AOlN1LQbZrIqlkr3IP+tni4YeuBW8a0o7ailCOx8kXGk3TQSPJcNsiPI2kbeafZarHkRtLPIRxkr92vovUfhBJ4iRlm8iFXJztUAe3asm5/ZsnsYVa1dJXXqQgDNXQsQnuYukkjynRNIaIrcO2Y84U7Spb2wavy6Jbajdn5pEY4ONuRXYXvgXUtJk2TaexUHkkFv1qvHbLaKQtuC/8AukkGtoyUtSNjmJtHttPVoxGZH6sSOvFVD4Gtrm3EqxlXwQdxAyfrXcQxrdzoJIU3HjLCprvwq97NiPYsY5Den0q+W6JUrbnmDeEZrmUIkQKrxzgiq+s/C9J2V1eIEcNGDgAjvXsEPhmLTUAZd8jHHyjJP+FVX8CLcEPscDqc9qh02Upo8dT4SCNxJKhIAyPrVa6+EqahNkNGuRkArgH0r3EeFFmiEIjkkA78cVY0zwGkUqt5THHZh2o9iHtLHhcPwRjAVWQ/N/dH3q0LP4ARyS/LGVHqRivo7Q/hXdawQ8NrgEgBiuBiuz0v4Bhx/pEiIRxtxnmn7OK6kqT6Hyrb/s6RuyHC46429a6LTf2frG3hzNaQynPygrjNfVGlfAmxstvmmRwf8a6K2+DektCNsIkAGcHvQvZodpHy5o3wX03SbYSQWcEcgGSNoJH410ujaDBDIqhFL4H3j0r6Qsvg5pPlgCyiIPByMfhWjbfBa0nAW102H0/1XJFV7WKWwnBvqfPdtoohXETCMjjHY1ettLkkIAQ9OR1r6Dsf2aoZmZnt0QHkY65ro9L+BljpWMWsbyAdcU/rUexEaD6s+cNO8E31zMqxxOQ5zyp5H+NdZafC2+mdT5exSMHPFe5XHg1YE2xRovsOlV20drchZAPzo+tN/CP2K6nltl8FpGkDXEyRqeDtHLVq2/wmsoht3SSjHc4zXb3lmSgRQwx0JGar2dtP57Bhll/Kh1ZdxqKRz9j8PrLTGysSbfdc4Oav/wBgRJxGFXPLY7VvwaXI3zMmST07VZtdBB3sYs7h1xWerdylY5ZNAYFTkEnjJHWtC100xcSDII+oroo9AeRgAhx2rTtvCzheULduecUm0OzOHv8Awgt6hZSpB7AdK5nWvhvLKWAiMcpBO/8A+vXttn4Kwd0ahWb16GtO38M27RhbhFVzwQw4/Op9qkPlvufP2ieAbmxkxMHcZzweDXYaZoMVkPMdAMAnd0YD616tN4Ttz93G3HYdKw9f+HaCFp0nmAYYIQ5z74qJ15WHGmjmNP121tlAjvY5Bn7sp+b86ln8f+UxSKNXA5LI9Q6h8P4EgMqTzkxkBt0PTNZ2qaI1tLG9oI/kXn5CM+tcsq0jeNNHRDxTPf6cJbVGYj76seR9PWm6L4guLq52Swum7kEg1laNZarcWjRpHbqmCDtfaVzVmw8O6nFcI63Stzgqz5xVqrezJcDQutUurWZwo3KPu/Sr1rdSS24kdQrYycHpVTWvBhdo5JLgwySNkjBIP09K0/Dvh+M2UkbXAlAJzj7wHetIz1sw5dLlWGUuMqdytyT6UjW7TMB69e2K6Gz8MRxQAg59MjGanXRIghO07vpV8xNjmDpbOxbJ9sdDUM2lvu4Xg+2DXYSWCxKdqBgegx0qKO0ZnwVCgjjjpRzAcmmlSRrnoAfrmnQ6c6yZK5DcdK6drAR8MB+VRyweWgZVwo6e1Lm6FJGPB4cMhXGAo7jitOxsI7PCsrHJ5yetOFwSBgAfQ9aWOYyggk/LngjOaTSJZLdwCNMgkgc/Ss+e8ONpAIzjngip5bprbAIBXHVay9SvoYo2kkkREXqWOBTEWVZHcEbl+tNmuBGrNKVAUdScVy1346W7uFg06N7qZv48YjH1NSQ6DcarIH1OYMcf6mM4QD+tDBFjUPE0cZaOxje7lJ/h5UfjVW48P3fiFAt5MyRPz5ScfgTW/ZGCxj2xxKgA7AVOZBMg2Dbn8s1HKxplbR9Jh0u0EUUcYVBt4XGfc1aDJGfmX5falNuMAFgG7j1pGnWNvmySD1NJqwXuMmVZctESQOoPNVGspZDjylVfUcGrMk/nv8vf04xUV+W2Bt5PqAaGMaitDkiXI/u9RTluTtxwSOOmKo3b46fPu6gnFV0nnU8ofY54rNz1sOxuR3e0nChgePenC/y4IO3b1yOorCj1GSNvmXJ9Varkd+TIrA8tzg0RsxtWNCTkh9wOT0700x5JAIHqPWmxzq3LbRnv2p8boZFDDg9MDrVcugEE1ordQC1QGxcEkDp+GK0Wt0IyAcjoQeRUE0RVyyljx681LQXKEgfG3jIPYdKqyXDAnLdK0pwIQCy5b9azb8LuPyFGzzjpSSQhEkUL8wCnrnPAoLqwzwffHNVFygIYHj8KehCDO7rwTVNMLD3l81MK2cdRjpRTWfALY49jzRSvYEfPptWZlwC2COtTCNjhlX5u+SOB61citPk5JGD69amttKMhI2tlulei0tzn9SotsTCAFzn9adHpoXDccdu9aSWIWXBXPHUnr/8AXq0lqgTKqMdBx1qG9CrMyhZ4bBw4Iqx9lRcEgDsARVr7EwZQMjvwOtSfZwFJcg5wB61NxoovCSmQ4GfTsOmKhjtQgy5zzz6itCWGOEYUEEHk+ntUcqAKdyk9xt71nZlGRqOjwsA6gDvS2dhFDB94rjnHvV6W2M0ToVEYbsDVW0tlhk25bbnp61NmitBGl2QFV4Qe1MZN67hjIxkk1Zc5XIxtXnGOaapWKIkj73T29KGuo0ypFcG4EhVSFTJDnhXP1rF1XxfAZNjzSEKfmES/K34mpXjvBI7PemKIfjx6AClSXTZ4dqrDPc+rptBPuKwkjSKS3MndaeM9QePfcw4QsNvCjHvWK8kOlz5gt7q5kBIAmJIyPYVsXFheJI4WUp83VSEUD8KvaSJ4bC5j86RpZRhHZfujucnuay16jstynbX934iiXz4bixVBkSK21fyPWr8Gq+VcC0llaZ0XIO3BNUodEZ5wZrmWTvhT0/E1bk0yN1EYd/MXndnpn3q7ytdk6bFO6n1K4ucQxOOcKu3jmrA0y7isP3iwRTb8kjBOK19JtE0+12CcPMw4Jy2aSfQZZRmRY9pPLck8/wCRQoprYG0ZVvpdw7ACfIPVt2BjvVm9V5olit5AgBwxPBY/4VrwaFEIVgzuMZySOv0qK7s/Kk/dBQx9RzinGndWJ5jKS1XTYW8zJ5BORkH60ye4aRcKF5znA6VrJarIuGTcR69qtxWESR7sLk9gOgrWNO2hLepy9pYZOG3DknJPOKtwKwIQuoVjkDHP51uX8tpYr+8RdwIwoGf09aoQapaRNwh3sepXgmqbitA1ZDc6SJ8ZUMDknPJNYfiT4YTazEpsxaRA/KS0fzV08+qCC88tjywyoUZ/M1fsdYUjGyQsnHAzu/CqjO2wnG6PJr74G3ltas6SRzyL1CKavaN8HrqSJNgI7ndgfh9K9WAhIy6hGl4xjGaWCye0lYhtin7xrRVpEciON0n4IjH7+YKx5Aj6j8TWzH8DdIwC5mbuQDiuohQLIu1sLnr/AEq7bjaP4sKetN1JdxcsV0OctPhHo1nkmDIA+9zmtDTfAmlRz/u7SIjGD8ucV0Nnpz3zFEhdwe2K09P8DzpgpGyjrjGMUnLpcLLoYNnoUVlhY0RFA7Crseipn5Adw+99a6bTfAd3O+Hg2Drk11mgfDBPleWTB9MdaUpxQ0jgdP0GSb5Y4t57MR0rf0v4cTXUi75BCGGfSvQ9P8LWmmoPLhDn1NXhZxkqTldvQVDqdirHM6Z8MILTBkdpTnK46Cugt9ISzj2xouParwRghVHXA4xileKaQZ2ISv8AdNQ22BU+xoy/d/XmmyacGXcNg3DA5zUzQyIH3oyd844qCS1W6UASAev1oT0Ar3OlL5Y+7k9qoXHhcXKhyuPWt6PS2kYEbGAqzKU02IvMoVRwS1PmaCxzB8FhoxhVA7Ypo8KpCC4UA5we5NbU3iW1Q7I8yZORtqOPUY7tpB9nddoLj5NwNHtUPkI7bwtE8QGVGeeO1WE0CDIGBhTyR3qvbaoPtLRgSLu6hhjFWmkEY4lIJPCjrT52xctieHw1br1wT7irSadDbjKtgdcds1XW73HOMH+83epIR5ilieTzwaYFmO229E3e/pSXFguMsvJ7daZHfoh698HinSzsygqSw78UgIstCwCgSJ3PcUqxoxJGGPdSKf8Aa9w245PFVZ4mgnDhcgnJKnpQA9rWFd21QrNyTjriqdxowLlht5OSNoIrTguNyDeAF6EkUj/uyNvzD9ankQ7syf7AgjRj5YIf/ZGPpRFpForbREsYUdu9aU8gKYUD5egqCWbzVIwAf50ciHzMRlV8KVDqvTI+7UTW8cbMViCEj7w708K0Mf3WK0pYOhIXI688ihJDuQy3skaj5Qce1V11SXzDuxgnoOKtvFvyAR+NQ4jYFSCTxwOaaDYs2k77Sc/gabNOzS4wTx2qCMH5hubAOcY6Ul1fyRRBo03le2OtNeZJPI52gNlc5wB3qlPdvHlXG5Dx8vaqqeLQZljmRYiWwMnFJ4j8R2OjWfnXMqRKB0LYJNNrsPYlVI5sncBj17VDc30OmgySXCogHzFjtFclP4v1TxHMw0W0eOJuDPcDAH0HenWPw+OoXCXGr3kl9KDkKDtRfoKV7A0XdV8aS6nIYNKtGuexlcYjX39TWHceDLrVT5urXRuAekMfEamu5kjgjtERVEaqMADjNUpGihkJUg5OSrdBR01EZmn6ZFYwLDbxqkYXGAMYFWYGeRRG5IzwDimXcxnmDBWWMHBx/jTuHDOoOR09acX0ETw2aRqQhLdOvrTrlnibG0FfVaq/aGxuYbCeM/41cgcBR0fI+tF+gDTcMI+jYXvjkUksyyAdAfce9WU5B3KB3PNVzGgHAwfXtSaAieRmPQD3xxVPzT5xzlR71osoCZGdp71BI8YOWVWHcmmkO5VKxyL03evFEcYihZVCnfViSJXk+TjPoKjeLbgjHAwKlofMym1goDHAB6nBxVmKwVUBJwBwSeopQQrjOD6etKVIOVH1z3qHFdB3ew9H8qPaOccfWpBIJDhDhvTsKqqDG5y2Oe9EpA5UnJ54otbRCTLyzFSWBJ9uxpjXPmDLKRzyemKgilbsW+ppZJwF5Pf60JMLiynK5Jzg9+aqXLeYCVYfj2p8jh9wQ/jUXmrG5VznuSelPlQ9SJk2xnkcnPrUawHAwMck7cdOatP8o4PXtTEYgZBGO4PpRbQTZWeFWOOQcUVZBUA5BwB170UtCjxfYodhgY57UiMRjk9aKK9B/CcyLWBsPA6/1NWZjtmhxxx/WiioZS3I2Y+Y3J+7n8ainJEa447/AMqKKlbh1I5OVX60xzz9OlFFSUitIxNyoycE0yYDe5wM4ooqWMtIo+bgdB/KqWqjY6gcDnpRRWc/hLgOtIk+xN8q8rnp7CsG5gSO6kZURT6gYNFFZMotadCjlyUUnI6ilnUc8DpRRWbEimUCzLgAc+lQzf8AH3/wI0UVr0JkWY0AuAMDA9q3Yv8AVY7c0UVdPZiYttGq7SFAJPJAqlqPFyvs1FFasET2yjBOBkmluDtnTHHyZ4ooqF1K6jLqFJLcsyqzY6kZPWqdrAm4nYuR3xRRWD+IaLtpEsgUsqscdSM+lLgIrEADkdKKKuPwsSJtO/fRnf8APgjGecVekGLb6L/jRRV0dxSLmlgNFHkZ5FdHo0KNuyqnr2oorWXQk7zw/bxpCpEaA4HRRXR2kKbV+Reg7UUVjLcC+qAqeB09KktjiNx2xRRUMCa0YlxyfuirEag5OB93/CiiiRRHGx82Pk8nn3q/ZnLfnRRTEyLUWOw8mkZAQMgHp2ooqkAhO0ccYHaqGrHzbNt3zYHfmiiiWzBHPwwokxYKoJVuQOe9Zf2uWHUkCSyKCBkBiM0UVzx3NuhcubuUTjEsnLc/MeafHO//AAkcfzt/COtFFUyDpnYhScnOR/OlRjvAycZooraJmW2Ub1GBikkYqwwSMg0UVQCzKDjgUq8bR7Giipe4EaE78Z4206A/If8AeNFFUtwC8G2FsccVUJ/1Z7nNFFDGjRteUOfpVVwFL4AHJ6UUUug31Klwx888npR0ZfpRRUofULk/Mff/AAqJiQv4miirYmc14+ULahwAHUEhu46VwPho/wBqa432n/SdrkDzfnxz70UVPQOx6faKI8KoCrtHA4FQklb7A4GTxRRQSVtVkbLfMeB6+9Ubg7hFnnOKKKBsdeMVh4JH0pAxW3OCR8oooprYRLITs69RU9kSX/z6UUUluBejOYxVGUYk445NFFaxAUHMX4f1pkoyMds0UUgI4Sdjc9DSOcWv0ooqZlMgUkSfjVhBknPOM0UUoiQsgxNxxz/hUTjCt7H+lFFEhDCxAGCRzRKPmT/Paiis5FxK1ydsgxxzSISVXk/5NFFWStwl+7TWYgnk/eoopFdSSIDafp/UUUUVmET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" name="AutoShape 4" descr="data:image/jpeg;base64,/9j/4AAQSkZJRgABAQEBLAEsAAD/4T34RXhpZgAATU0AKgAAAAgADgEOAAIAAAAgAAAIwgEPAAIAAAAGAAAI4gEQAAIAAAAQAAAI6AESAAMAAAABAAEAAAExAAIAAAAgAAAI+AEyAAIAAAAUAAAJGAITAAMAAAABAAIAIIdpAAQAAAABAAAJLIglAAQAAAABAAA8dIgwAAMAAAABAAEAB5ybAAEAAABAAAA9cJyfAAEAAABAAAA9sOocAAcAAAgMAAAAtuodAAkAAAAB///9+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gICAgICAgICAgICAgICAgICAgICAgICAgICAgICAATklLT04AQ09PTFBJWCBBVzExMCAgAENPT0xQSVggQVcxMTBWMS4wICAgICAgICAgICAgICAAMDAwMDowMDowMCAwMDowMDowMAAAJIKaAAUAAAABAAAS7oKdAAUAAAABAAAS9ogiAAMAAAABAAIAAIgnAAMAAAABAZAAAJAAAAcAAAAEMDIzMJADAAIAAAAUAAAS/pAEAAIAAAAUAAATEpEBAAcAAAAEAQIDAJECAAUAAAABAAATJpIEAAUAAAABAAATLpIFAAUAAAABAAATNpIHAAMAAAABAAUAAJIIAAMAAAABAAAAAJIJAAMAAAABABAAAJIKAAUAAAABAAATPpJ8AAcAACimAAATRpKGAAcAAACAAAA77KAAAAcAAAAEMDEwMKABAAMAAAABAAEAAKACAAMAAAABEgAC2KADAAMAAAABDYAABKMAAAcAAAABA4AAAKMBAAcAAAABAQAEAKQBAAMAAAABAAAAAKQCAAMAAAABAAAEb6QDAAMAAAABAAAAAKQEAAUAAAABAAA8bKQFAAMAAAABABwAAKQGAAMAAAABAAMAAKQHAAMAAAABAAIABaQIAAMAAAABAAAAAKQJAAMAAAABAAAAAKQKAAMAAAABAAAAAKQMAAMAAAABAAP//+ocAAcAAAgMAAAK4uodAAkAAAABAAAQY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oAAACWAAAAJwAAAAowMDAwOjAwOjAwIDAwOjAwOjAwADAwMDA6MDA6MDAgMDA6MDA6MDAAAAAAAgAAAAEAAAAAAAAACgAAACcAAAAKAAAAMgAAAApOaWtvbgACAAAASUkqAAgAAAApAAEABwAEAAAAAAIAAAIAAwACAAAAAAAAAAMAAgAHAAAA+gEAAAQAAgAHAAAAAgIAAAUAAgANAAAACgIAAAYAAgAHAAAAGAIAAAcAAgAHAAAAIAIAAAgAAgAIAAAAKAIAAAoABQABAAAAMAIAAAsACAABAAAAAAAAAA8AAgAHAAAAOAIAABAABwDWIgAAQAIAABEABAABAAAAMigAABoABwAoAAAAFiUAACYAAwASAAAAPiUAACcABwAOAAAAYiUAACwABwDOAAAAcCUAAC0AAwACAAAAAAEFAC4AAwABAAAAAQAAAC8AAwABAAAAAAAAADAAAwABAAAAAAAAADUABwAIAAAAPiYAADYABwAGAAAARiYAADkABwBPAAAATCYAADoABwAHAAAAnCYAAIAAAgAOAAAApCYAAIUABQABAAAAsiYAAIYABQABAAAAuiYAAIgABwAEAAAAAAAAAI8AAgAQAAAAwiYAAJEABwAQAQAA0iYAAJQACAABAAAAAAAAAJUAAgAFAAAA4icAAJsAAQACAAAAAAAAAJwAAgAUAAAA6CcAAJ0AAwABAAAAAAAAAJ4AAwAKAAAA/CcAAKwAAgALAAAAECgAALIAAgAJAAAAHCgAALUAAwABAAAAARAAAMMABwAMAAAAJigAAAAAAABDT0xPUiAAAE5PUk1BTAAAQVVUTyAgICAgICAgAABBVVRPICAAAEFGLVMgIAAAICAgICAgIABaHgAA6AMAAEFVVE8gIAAABQIAAAAAAAAAAP8AAAAAMS4wMAAAAAAAACNiNiMcgECDREpIhgBKTEEAAAAAEUAwADABAAEAKAAUAAAWRQAPAA8ANgAUCA4WRQAAAAAAAAIAADAANgYyENESEA2NA6QAAAAAAAAHgA8PARUB/wKjARcB/wKlAAD////////u7u7uMzAzMTMwNDE3NDAxMDY5ODAwNjUwMDEwMDA2NTA1NDEwMDAwMDAwMAAAAAAEIAAAAb8DZQAUABgADQAQAAoACgAYAAoAEAAUAA0ADgAQAA4HAQZ2HtiA4wPoAAYAIQQBAfIAGwAAAAAAAAAAAAAAAAAAAAAAAAAAAAAAAAAAAAAAAAAAAAAAAAAAAAAAAAAAAAAAAAAAAAAAAAAAAAAAAAAAAAAAAAgABAkEAQQJBNAXQXQXBgAFBAAA3yoECAAoAAArUAAI8YwABHjGAAEEagAAAAAAAP//AAAAAAABBGoBtwcBAZgnKCtbKtMilAABPiAeACzBKxYAAAAAUgABIQBThSwE1iO+ACgAKAAoSAAAACrTAAAnPwAgEAAAAQRqAAAAVAAAAAAXUXUXAQRiAAQBA+gAAAAAAA0ADAEBCAAZAEErgAAEQAAxAwoD7RRyBB8EAAQfA+0EDAQfBAAAEgBBhqAEAAQAEU6GAP///wD///////8A//////8CfwSPBkYEpAJzAdAAAAAAAAAAAAAAAAAAAAAAAAAAAAAAAAAAAAAAAAAAAAAAAAAAAAAAAAAAAAAAAAAAAAAAAAAAAAAAAAAAAAAABd0GOAZMBfMFhgS/A/cDQwJ/BI8GRgSkAnMB0AAAAAAJ3RJeFxYPxAfDBS4AAAAABd0GOAZMBfMFhgS/A/cDQxVJFzkYSxeoFgUTFxAGDPkADQFAAZUB6QGbATsBJAAAAAABegImAr4CHAFrAUMAAAAAAckDSwTEA6cB8gFyAAAAAAG2AkQCggH9AYEBXgAAAAABUQG5AhMBsQFGATAAAAAAAXgCkgOxAvYBrAFCAAAAAAE0AWABfgFbATEBIwAAAAABggHkAgQBogFQATsAAAAAAhYDagSDA24CCwGqAAAAAAIWA9YFsgSLAm8BvQAAAAACYgObBCAC8AHyAZ0AAAAAAxcEnAS0AxsB/AGyAAAAAAWFChAMrQjCBHUDJwAAAAAAAAAAAAAAAAAAAc8B0QHcAckBuQGYAXkBWf//AAAAEAAAAAAAAAAAAAAAAAAAAAAAABcRcRcAOWRkZABSAAGgAaEBQAJMAWkCNwMGAwD//////////wFeATIBXAEoAAAAAAAAAAABoAGhAJwEAAAAAAAAzQB7AJsAmwAAAAAABQUeAVwBNAFRATeTIAQeAAAAACo3/RVFRUVFAWYDiAOwAWYCAAFpAjcB/wEDQEYAAQNSAAoAGwAKABsACgAbAAIAAAAJAAAAAAAAAAAAAAAAAAClpaWlAAAAAAAAAAAAAAAAAAAAAAAAAAAAAAAAAAAAAAAAAAAAAAAA+vr6+gMAAIAAAAABAAQCwA/FDOEPug1iD+cMnw/+DsYP5Q7cABoAAAAAEjYAAAAAAAkWOLYAAAAAAAAAAAAAAAAAAAAAAAAAAAAAAAAAAAAYgYgYAAAAAAAAAAAAAAAAAAAAAAAAAAAAAAAAgAAAAAAAAAAAAAAABgIAAAAAAAAAAAAAAAAAAAAAAAAAAAAAAAAAAAAAAAAAAQRqAAQAAAAAAAAAAAAADI0MjQybDPYMuwAAAAAAAAAAAAAAAAAAAAAAAAAAAAAAAAAAAAAAAAAAAAAAAAAAAAAAAAAAAAAAAAAAAAAAAAAAAAAAAAAAAAAAAAAAAAAAAAAAAAAAAAAAAAAAAAAAAAAAAAAAAAAAAAAAAAAAABhxhxgAEgCAAAAAAAAAAHYAAAeOBAMAAAAAAAAAAAQDAAAEAQQfA+0AAAAAAAAAAAAAAAAAABRyAAABPgAAAAAAAAAAAAAAAAAAAAAAAAAAAAAAAAAAAAAAAAAAAAAAAAAAAAAAAAAAAAAAAAAAAAAAAAAAAAAAAAAwAAkAcwAAAAAAAAAwAAEAAAAAAAAAAAAAAAAAAAAAAAAAAAAAAAAAAACGAAAAAAARALcAAQAqABoAAQAAAAAABgAAAAEB0AAAAAoAAAAqQAAAAUAAAAFAAAAGAAAAAEAAAAYAAAAAAAAAAAAAAABAAAAJQAAAAQAAAAAAAAAAQAAACQAAAAAAAAAAASkAAC2GAb4MFAAwADClAAAAAAAAAAAAAAAACAAAASAAAAFAAAAAAAAAAAAAAAAAAAAAAAAAAAAAAAAAAAAAAAAAAAAAAAAAAAAAAAAAAAAAAAADAAAAAAAAAAAAAAAAAAAAAAAAAAAN9gSnAAcEkQG9AIwBmQCAATMAXgAAAABBKwWYAAAAAAAAAAAAAAAAAAAAAAAAAAAAAAAAAAAAAAAAAAAAAAAAAAAAAAAAAAAAAAAAAAAAAAAAAAAAAAAAAEAALABIAD8AQAAsAEgAPwyADIAAAAyAAAAAAAAAAAAAAAAAAAAAAAAAAAAAAAAAAAAAAAAAAAAAAAAAAAAAAAAAAAAAAAAAAAAAAAAAAAAAAAAAAAAAAAAAAAAAAAAAAAAAAAAAAAAAAAAAAAAAAAAAAAAAAAAAAAAAAAAAAAAAAAAAAAAAAAAAAAAAAAAAAAAAAAAAAAAAAAAAAAAAAAAAAAAAAAAAAAAAAAAAAAAAAAAAAAAAAAAAAAAAAAAAAAAAAAAAAAAAAAAAAAAAAAAAAAAAAAAAAAAAAAAAAAAAAAAAGFGFGAAAAAAAAAAAAAAAAAAAAACDg4ODAAAAAAAAAAAAAAAAAAAAAAAAAAAAAAAAAAAAAAAAAAAAAAAAs7OzswAAAAAARgBYADQAQgFAAPAAAAAAAAAAAAAAAAAAAAAAAAAAAAAAAAAAAAAAAAAAAAAAAACf8EAwiAAEQAAAD88AAAABAAAAAAAAAAAAAAAAAAAAAAAAAAAAAAAAAAAAAAAAAAAAAAAAAAAAAAAAAAAAAAAAAAAAAAAAAAAAAAAAAAAAAAAAAAAAAAAAAAAAAAAAAAAAAAAAAAAAAAAAAAAAAAAAAAAAAAAAAAAAAAAAAAAAAAAAAAAAAAAAAAAAAAAAAACvASOvADQAEwAAAAAD7QPtA/cD8wQBBAAECwQMBBUEFQQfBB8AAAAAAAAAAAQJBAkEBgQGBAMEAwQABAAD/QP9A/oD+gP3A/cD9AP0A/ED8QPuA+4D7gPuAAAAAAAAAAAAAAAAAAAAAAAAAAAAAAAAAAAAAAAAAAAAAAAAAAAAAAAAAAAAAAAAAAAAAAAAAAAAAAAAAAAAAAAAAAAAAAAAAAAAAAAAAAAAAAAAAAAAAAAAAAAAAAAAAAAAAAAAAAAAAAAAAAAAAAAAAAAAAAAAAAAAAAAAAAAAAAAAAAAAAAAAAAAAAAndAAASXgAAFxYAAA/EAAAHwwAABS4AAAAAAAAAAAAAFUkAABc5AAAYSwAAF6gAABYFAAATFwAAEAYAAAz5AAAKUAAAAAAAAAAAAAAAAAAAAAAAAAAAAAAAAAAAAAAAAAAAAAAAAAAAAAAAAAAAAAAAAAAAAAAAAAAAAAAAAAAAAAAAAAAAAAAAAAAAAAAAAAAAAAAAAAAAAAAAAAAAAAAAAAAAAAAAAAAAAAAAAAAAAAAAAAAAAAAAAAAAAAAAAAAAAAAAAAAAAAAAAAAAAAACfwAABI8AAAZGAAAEpAAAAnMAAAHQAAAAAAAAAAAAAAXdAAAGOAAABkwAAAXzAAAFhgAABL8AAAP3AAADQwAAAqcAAAAAAAAAAAAAAAAAAAAAAAAAAAAAAAAAAAAAAAAAAAAAAAAAAAAAAAAAAAAAAAAAAAAAAAAAAAAAAAAAAAAAAAAAAAAAAAAAAAAAAAAAAAAAAAAAAAAAAAAAAAAAAAAAAAAAAAAAAAAAAAAAAAAAAAAAAAAAAAAAAAAAAAAAAAAAAAAAAAAAAAAAAAAAFMsAACOaAAArRAAAH08AABCtAAALVwAAAAAAAAAAAAAoYgAAK4QAAC0+AAAsNgAAKaAAACTdAAAfugAAGnQAABWgAAAAAAAAAAAAAAAAAAAAAAAAAAAAAAAAAAAAAAAAAAAAAAAAAAAAAAAAAAAAAAAAAAAAAAAAAAAAAAAAAAAAAAAAAAAAAAAAAAAAAAAAAAAAAAAAAAAAAAAAAAAAAAAAAAAAAAAAAAAAAAAAAAAAAAAAAAAAAAAAAAAAAAAAAAAAAAAAAAAAAAAAAAAAAASUAAAINAAACuQAAAhHAAAEcQAAAxoAAAAAAAAAAAAACkYAAArVAAAK+AAACmoAAAnEAAAIfwAABzMAAAYFAAAE5wAAAAAAAAAAAAAAAAAAAAAAAAAAAAAAAAAAAAAAAAAAAAAAAAAAAAAAAAAAAAAAAAAAAAAAAAAAAAAAAAAAAAAAAAAAAAAAAAAAAAAAAAAAAAAAAAAAAAAAAAAAAAAAAAAAAAAAAAAAAAAAAAAAAAAAAAAAAAAAAAAAAAAAAAAAAAAAAAAAAAAAAAAAAAABoQAAAjUAAAKvAAACPQAAAZIAAAFkAAAAAAAAAAAAAAKQAAAClAAAAqcAAAKGAAACbAAAAjsAAAIFAAABzwAAAacAAAAAAAAAAAAAAAAAAAAAAAAAAAAAAAAAAAAAAAAAAAAAAAAAAAAAAAAAAAAAAAAAAAAAAAAAAAAAAAAAAAAAAAAAAAAAAAAAAAAAAAAAAAAAAAAAAAAAAAAAAAAAAAAAAAAAAAAAAAAAAAAAAAAAAAAAAAAAAAAAAAAAAAAAAAAAAAAAAAAAAAAAAAAAAUAAAAGVAAAB6QAAAZsAAAE7AAABJAAAAAAAAAAAAAABzwAAAdEAAAHcAAAByQAAAbkAAAGYAAABeQAAAVkAAAFEAAAAAAAAAAAAAAAAAAAAAAAAAAAAAAAAAAAAAAAAAAAAAAAAAAAAAAAAAAAAAAAAAAAAAAAAAAAAAAAAAAAAAAAAAAAAAAAAAAAAAAAAAAAAAAAAAAAAAAAAAAAAAAAAAAAAAAAAAAAAAAAAAAAAAAAAAAAAAAAAAAAAAAAAAAAAAAAAAAAAAAAAAAAAAAF6AAACJgAAAr4AAAIcAAABawAAAUMAAAAAAAAAAAAAAn8AAAKYAAACqgAAAogAAAJrAAACKQAAAeYAAAGsAAABgAAAAAAAAAAAAAAAAAAAAAAAAAAAAAAAAAAAAAAAAAAAAAAAAAAAAAAAAAAAAAAAAAAAAAAAAAAAAAAAAAAAAAAAAAAAAAAAAAAAAAAAAAAAAAAAAAAAAAAAAAAAAAAAAAAAAAAAAAAAAAAAAAAAAAAAAAAAAAAAAAAAAAAAAAAAAAAAAAAAAAAAAAAAAAAByQAAA0sAAATEAAADpwAAAfIAAAFyAAAAAAAAAAAAAAR9AAAEuAAABK4AAARcAAAEBgAAA2wAAALWAAACWAAAAfEAAAAAAAAAAAAAAAAAAAAAAAAAAAAAAAAAAAAAAAAAAAAAAAAAAAAAAAAAAAAAAAAAAAAAAAAAAAAAAAAAAAAAAAAAAAAAAAAAAAAAAAAAAAAAAAAAAAAAAAAAAAAAAAAAAAAAAAAAAAAAAAAAAAAAAAAAAAAAAAAAAAAAAAAAAAAAAAAAAAAAAAAAAAAAAbYAAAJEAAACggAAAf0AAAGBAAABXgAAAAAAAAAAAAACYAAAAoAAAAKeAAAClwAAAoAAAAJTAAACIQAAAesAAAG2AAAAAAAAAAAAAAAAAAAAAAAAAAAAAAAAAAAAAAAAAAAAAAAAAAAAAAAAAAAAAAAAAAAAAAAAAAAAAAAAAAAAAAAAAAAAAAAAAAAAAAAAAAAAAAAAAAAAAAAAAAAAAAAAAAAAAAAAAAAAAAAAAAAAAAAAAAAAAAAAAAAAAAAAAAAAAAAAAAAAAAAAAAAAAAFRAAABuQAAAhMAAAGxAAABRgAAATAAAAAAAAAAAAAAAgMAAAIRAAACDwAAAgAAAAHpAAABvwAAAZkAAAFxAAABVQAAAAAAAAAAAAAAAAAAAAAAAAAAAAAAAAAAAAAAAAAAAAAAAAAAAAAAAAAAAAAAAAAAAAAAAAAAAAAAAAAAAAAAAAAAAAAAAAAAAAAAAAAAAAAAAAAAAAAAAAAAAAAAAAAAAAAAAAAAAAAAAAAAAAAAAAAAAAAAAAAAAAAAAAAAAAAAAAAAAAAAAAAAAAABeAAAApIAAAOxAAAC9gAAAawAAAFCAAAAAAAAAAAAAAN6AAADpwAAA58AAANcAAADHQAAAq0AAAI9AAAB5wAAAZwAAAAAAAAAAAAAAAAAAAAAAAAAAAAAAAAAAAAAAAAAAAAAAAAAAAAAAAAAAAAAAAAAAAAAAAAAAAAAAAAAAAAAAAAAAAAAAAAAAAAAAAAAAAAAAAAAAAAAAAAAAAAAAAAAAAAAAAAAAAAAAAAAAAAAAAAAAAAAAAAAAAAAAAAAAAAAAAAAAAAAAAAAAAAAATQAAAFgAAABfgAAAVsAAAExAAABIwAAAAAAAAAAAAABbgAAAXUAAAGCAAABfwAAAXYAAAFoAAABVgAAAUUAAAE5AAAAAAAAAAAAAAAAAAAAAAAAAAAAAAAAAAAAAAAAAAAAAAAAAAAAAAAAAAAAAAAAAAAAAAAAAAAAAAAAAAAAAAAAAAAAAAAAAAAAAAAAAAAAAAAAAAAAAAAAAAAAAAAAAAAAAAAAAAAAAAAAAAAAAAAAAAAAAAAAAAAAAAAAAAAAAAAAAAAAAAAAAAAAAAGCAAAB5AAAAgQAAAGiAAABUAAAATsAAAAAAAAAAAAAAfIAAAILAAACHAAAAhgAAAIKAAAB6wAAAcsAAAGmAAABfQAAAAAAAAAAAAAAAAAAAAAAAAAAAAAAAAAAAAAAAAAAAAAAAAAAAAAAAAAAAAAAAAAAAAAAAAAAAAAAAAAAAAAAAAAAAAAAAAAAAAAAAAAAAAAAAAAAAAAAAAAAAAAAAAAAAAAAAAAAAAAAAAAAAAAAAAAAAAAAAAAAAAAAAAAAAAAAAAAAAAAAAAAAAAACFgAAA2oAAASDAAADbgAAAgsAAAGqAAAAAAAAAAAAAAROAAAEgAAABIYAAARMAAAD9wAAA24AAALvAAACewAAAiYAAAAAAAAAAAAAAAAAAAAAAAAAAAAAAAAAAAAAAAAAAAAAAAAAAAAAAAAAAAAAAAAAAAAAAAAAAAAAAAAAAAAAAAAAAAAAAAAAAAAAAAAAAAAAAAAAAAAAAAAAAAAAAAAAAAAAAAAAAAAAAAAAAAAAAAAAAAAAAAAAAAAAAAAAAAAAAAAAAAAAAAAAAAAAAhYAAAPWAAAFsgAABIsAAAJvAAABvQAAAAAAAAAAAAAFbQAABaEAAAWeAAAFMAAABL8AAAQKAAADWwAAAsEAAAJMAAAAAAAAAAAAAAAAAAAAAAAAAAAAAAAAAAAAAAAAAAAAAAAAAAAAAAAAAAAAAAAAAAAAAAAAAAAAAAAAAAAAAAAAAAAAAAAAAAAAAAAAAAAAAAAAAAAAAAAAAAAAAAAAAAAAAAAAAAAAAAAAAAAAAAAAAAAAAAAAAAAAAAAAAAAAAAAAAAAAAAAAAAAAAAJiAAADmwAABCAAAALwAAAB8gAAAZ0AAAAAAAAAAAAAA5kAAAP0AAAENQAABD0AAAQYAAADywAAA2UAAAL2AAAChwAAAAAAAAAAAAAAAAAAAAAAAAAAAAAAAAAAAAAAAAAAAAAAAAAAAAAAAAAAAAAAAAAAAAAAAAAAAAAAAAAAAAAAAAAAAAAAAAAAAAAAAAAAAAAAAAAAAAAAAAAAAAAAAAAAAAAAAAAAAAAAAAAAAAAAAAAAAAAAAAAAAAAAAAAAAAAAAAAAAAAAAAAAAAADFwAABJwAAAS0AAADGwAAAfwAAAGyAAAAAAAAAAAAAARIAAAExgAABSEAAAU5AAAFCAAABJsAAAQjAAADjgAAAv0AAAAAAAAAAAAAAAAAAAAAAAAAAAAAAAAAAAAAAAAAAAAAAAAAAAAAAAAAAAAAAAAAAAAAAAAAAAAAAAAAAAAAAAAAAAAAAAAAAAAAAAAAAAAAAAAAAAAAAAAAAAAAAAAAAAAAAAAAAAAAAAAAAAAAAAAAAAAAAAAAAAAAAAAAAAAAAAAAAAAAAAAAAAAABYUAAAoQAAAMrQAACMIAAAR1AAADJwAAAAAAAAAAAAALlAAADJ0AAA0jAAAMvQAAC+kAAAplAAAIygAABy4AAAXF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eEeIR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rtqu2po5vxtcXTxXSIlrAEL0RKVCET/lOjgzTSv/KSAh6xf9Me8wxSpwPaJLLoUkR1c+LzxnQDo9STdUJmgjsTtuLCki6CznMHd6gD9BP41AckEPOpw75DYQNy8uxyf7MawnvSH3MylfHC6wEW4fChn9NMVA41iEPFA9aTlZM4c1+Df4R/lSZxmYIfYfSBSDDYYfTyI1OidSe3IhUjtFPVE6ZJcYgClaJbA0yh1vFWwNkB3eDkQadC50SN5D4VqnbACMNhrnIdkjPSOPFeISXyhYIWUb6x43OZZBL0SyQR2XpZ1mG5IjbCnrIEQYoB+GJ9AhlyRwHjBEflufSVdPkYX2bwYywSvdDl4SIBimKcMwcE61GlATlj3TWwZJmU1dXIZFTxlZEF0UWx6zKjI1CojaBwMLSQyGPSNbdlbhRLoXJ09IDbgRfCNoTk9fwXXoNK8PMwjbK+oveDUWJB03BihuPKoMchAcGzAqmDs1QUwNeyPuCzYZsyIDIiAhxEEaPzYp/SzyMMM09g9ND6wOvw50JoYNvBLsDK8YQh30SzBZak1oMjowuxwqCgMH0Qg0DSIsExFxGnQnuUBwVj9jPVgOTFU2Ezj4MagkeBY/D5UOQBt/NBRC9Vb4Y5xhZV3HWN1GSDePPwQ/rDrAPDdFMGL2Z7tt03clbw5hBFo7WaFQ2jH6q9qr2qG0382lpcOqm6CjpXuIkZKhj5OSoafJqp6goaCrn4mOypmVi6GhoJedm6Gdl5eLloO1lY6WeIBooZ+1o52amZ+JfrGkh1xrh72toZa1rqevloWHfYNcb3itlX1bv7+yp4iWg4eHg29vqZ+BfsvJoaSBeH10hY6PdLSkf4vAyKqqalGWmLCpkYGzoWl0rbStqqiZdmE7xKGWtKFWW614qrCnhWNbX4TEsZuVjU6jiJOJkYV0aohamp6Eh25Ok6ShgE6UlZSQblZbdltqT6uyqYBVc5WXgF0/PKSPfWursrexjZefm4lpZXm3saidqLK2tqChoJu5uK6jtru/vZuus7NwZW+cAAAAAAAEOM5WRNTSbTVZCm01SQ4ABLz/bTVdEm01aRxtNWUXbTVNEW01QRRtNUEPbTU9Dm01TRBtNVkRAAAAAD5FIO5tZU0CbTVVDm01SQttNU0HAAR89m01cR5tNWUZbTVpGW01ZRdtNUkWbTVdDW01URFtNXETAAStBQAESPVtlUT/beVc+m01QQgABJzzVkUQ5hFVETgRdUk5bTVxHG01dRptNWkYbTVREm01XRhtNVUWbTVJEm01WR9tNVEUbTVNDm01TRUABGDrbkUc8wAE3TgABR0NAAS1JwAEyaUABQVcAATtF201bRVtNWEbbTVhF201SRhtNXESbTVdHxEFCTVtNT0ebXVJAbU1gQUABOleAAUY+gAFBPIABGX/AAQA6wAE/UkRJS02bTVpHW01ZRltNVUXbTVlHwAFbS4ABPD3AARp/wAFFSYQVV0vAASpnW3FWPwABPD7AARF7wAFJQsABH3BAATVjRKFFUIS1TlFbTVRIgAFcSMABXEqAASZigAEkewABDUpAASF3wAEWckABFm8AATBrgAERfoABLGcAARx2gAEzU0ABSkubTVFHhHVMTwABXEsAAVxLAAElfUABImVAAStJgAEjc0ABFnMAAS1igAEzZ4ABE3nAAR16QAETfEABQUqbVVRAwAFNRltNWEPAAVtLAAFdShtZTUCAAUdFQAE0TsABHHHAARZwQAEXboABMFGAAT5IAAEga4ABHFyAAUZIW1lUQJtNTkHbTVhCW01RRxtNWUYteVw+gAFJRJtNTkSAAS5EwAFAUsABRUsVkUM6wAFFQBWRMziAAShUAAFIS9tdU0BbkUk8m01VQcABOkHbXVBAe01RQduRSTzAAUJEW01PQRuRSjwbkUs9D5FJN8ABQzv7kVE8T5FFO8ABO1FAAT9SD5FHPAABRUDbTUxCm2VLP9thV0AbVVdA21lTQJthUUAbkU88G4VRPe+RRjvbkVQ7AAE/PcABTEaAASR3wAEqaQABRj5bTVRHm01RRdtNV0XbkVI8231RPluBUz4vkUs27WVeP8ABRD9AAUY+G5FLO7t1Sj7AAUY+AAFJR4ABQUHbZU8/201TRFtNVEObTU9CG5FKPRtNUEJbTVVCoy2EOvWRRDo7TVhCQAFAPBWRQThbkVc9W3VPPtWRSDpbeU4+m1VOQNtNUEJbTVVD21lPQI+RSjobfU4+W01UQRtNVUKbkUs8G2FUQBuRTDvbkUw7j5FHO5uRUT0bZU0/22lOP5tVTkDbVVFA201OQptpTD+AAAAAD5FJO9thTUAbTVZCW3lUPptpUT+bYVBAG2VLP9ttUD9bfU4+W2lQP5tdSkBbXU5AW3FRPxtlUj/AAAAAAAgICAgICAgICAgICAgICAgICAgACAgICAgICAgICAgICAgICAgICAAAQEAAAAAAAAAAAAAAAAAAAAAAAAAAAAAAAAAAAAAAAAAAAAAAAFAAfAAAAAAAAAAAAAwMTAyDABAAfAAAAAAAAAAAAAAAAAAAAAAAAAAAAAAAAAAAAAAAAAAAAAAAAAAAAAAAAAAAAAAAAAAAAAAAAAAAAAAAAAAAAAAAAAAAAAAAAAAAAAAAAAAAAAAAAAAAAAAAAAAAAAAAAAAAAAAAAAAAAAAAAAAAAAAAAAAAAAAAAAAAAAAAAAAAAAAAAAAAAAAAAAAAAAAAAAAAAAAAAAAAAAAAAAAAAAAAAAAAAAAAAAAAAAAAAAAAAAAAAAAAAAAAAAAAAAAAAAAAAAAADAxMDEwAAAAAAAAAAAAMDEwMAAAAAAAAAAAAAAAAAAAAAAAAAAAAAAAAAAAAAAAAAAAAAAAAAAAAAAAAAAAAAAAAAAAAAAAAAAAAAAAAAAAAAAAAAAAAAAAAAAAAAAwMTAwAAAAAE5PUk1BTCAgICAgICAAAAAAAAAAAABkAAAAZAAAAFNDRU5FIEFVVE8gICAgIAABEQBEVFZSAAAAAAAAAAAAAERDAQLDAGcAZAAA+ALsJwQCAPv6+frv9f399PP3/P/0/ez0+vny+v8AIq4AAgAAEAD5AuwnAwIA+/r3++/0/v308/f8APT97PX6+fL6/wArrgACAAAQAPgD6ycDAwD7+vj77/T+/fPz9/wA9f3r9fr48fr/ACWuAAIAABAA+ATrJwQEAPv6+Pvw9v398vP3/AD2/Ov0+vfw+v8AI64AAgAAEAD5BOwnBAQA/Pr5+u/2/f3y9PX9APb97PX69/D6/gAfrgACAAASAAYIAAoAAACWAAAABwgAJwAAAAoAAAAIAgCYAQAAAAAAAAAAAAAAAAAAAAAAAAAAAAAAAAAAAE9GRiAAAEhBTkQtSEVMRCAgICAgICAgICAAAAAAAAAAAAAAAAAAAAAAAAAAAABWUi1PTiAgICAgAABOT1JNQUwgIAAAMDEwMNkD6QAAAAAABwADAQMAAQAAAAYAAAAaAQUAAQAAAIwoAAAbAQUAAQAAAJQoAAAoAQMAAQAAAAIAAAABAgQAAQAAAPlUAAACAgQAAQAAAIaCAAATAgMAAQAAAAIAAAAAAAAALAEAAAEAAAAsAQAAAQAAAAAAAAAAAAAAICAgICAgICAgICAgICAgICAgICAgICAgICAgICAgICAgICAgICAgICAgICAgICAgICAgICAgICAgICAgICAgICAgICAgICAgICAgICAgICAgICAgICAgICAgICAgICAgICAgICAgICAgICAgICAgICAgICAgICAAAAAAAAAAAGQADQAAAAcAAAAEAgMAAAABAAIAAAABAAAHAAACAAUAAAADAAA9FgADAAIAAAABAAALAAAEAAUAAAADAAA9LgAFAAEAAAABAAAAAAAGAAUAAAABAAA9RgAHAAUAAAADAAA9TgAIAAIAAAABAAAAAAAQAAIAAAABABxnBAARAAUAAAABAAA9ZgASAAIAAAABAAAAAAAdAAIAAAABAFdVAgAAAAAAAAAAAAAAAAAAAAAAAAAAAAAAAAAAAAAAAAAAAAAAAAAAAAAAAAAAAAAAAAAAAAAAAAAAAAAAAAAAAAAAAAAAAAAAAAAAAAAAAAAAAAAAAAAAAAAAAAAAAAAgACAAIAAgACAAIAAgACAAIAAgACAAIAAgACAAIAAgACAAIAAgACAAIAAgACAAIAAgACAAIAAgACAAIAAgAAAAIAAgACAAIAAgACAAIAAgACAAIAAgACAAIAAgACAAIAAgACAAIAAgACAAIAAgACAAIAAgACAAIAAgACAAIAAAAP/hC9NodHRwOi8vbnMuYWRvYmUuY29tL3hhcC8xLjAvADw/eHBhY2tldCBiZWdpbj0n77u/JyBpZD0nVzVNME1wQ2VoaUh6cmVTek5UY3prYzlkJz8+DQo8eDp4bXBtZXRhIHhtbG5zOng9ImFkb2JlOm5zOm1ldGEvIj48cmRmOlJERiB4bWxuczpyZGY9Imh0dHA6Ly93d3cudzMub3JnLzE5OTkvMDIvMjItcmRmLXN5bnRheC1ucyMiPjxyZGY6RGVzY3JpcHRpb24gcmRmOmFib3V0PSJ1dWlkOmZhZjViZGQ1LWJhM2QtMTFkYS1hZDMxLWQzM2Q3NTE4MmYxYiIgeG1sbnM6ZGM9Imh0dHA6Ly9wdXJsLm9yZy9kYy9lbGVtZW50cy8xLjEvIi8+PHJkZjpEZXNjcmlwdGlvbiByZGY6YWJvdXQ9InV1aWQ6ZmFmNWJkZDUtYmEzZC0xMWRhLWFkMzEtZDMzZDc1MTgyZjFiIiB4bWxuczpkYz0iaHR0cDovL3B1cmwub3JnL2RjL2VsZW1lbnRzLzEuMS8iPjxkYzp0aXRsZT48cmRmOkFsdCB4bWxuczpyZGY9Imh0dHA6Ly93d3cudzMub3JnLzE5OTkvMDIvMjItcmRmLXN5bnRheC1ucyMiPjxyZGY6bGkgeG1sOmxhbmc9IngtZGVmYXVsdCI+DQoJCQkJCTwvcmRmOmxpPjwvcmRmOkFsdD4NCgkJCTwvZGM6dGl0bGU+PGRjOmRlc2NyaXB0aW9uPjxyZGY6QWx0IHhtbG5zOnJkZj0iaHR0cDovL3d3dy53My5vcmcvMTk5OS8wMi8yMi1yZGYtc3ludGF4LW5zIyI+PHJkZjpsaSB4bWw6bGFuZz0ieC1kZWZhdWx0Ij4NCgkJCQkJPC9yZGY6bGk+PC9yZGY6QWx0Pg0KCQkJPC9kYzpkZXNjcmlwdGlvbj48L3JkZjpEZXNjcmlwdGlvbj48cmRmOkRlc2NyaXB0aW9uIHJkZjphYm91dD0idXVpZDpmYWY1YmRkNS1iYTNkLTExZGEtYWQzMS1kMzNkNzUxODJmMWIiIHhtbG5zOnhtcD0iaHR0cDovL25zLmFkb2JlLmNvbS94YXAvMS4wLyI+PHhtcDpDcmVhdG9yVG9vbD5DT09MUElYIEFXMTEwVjEuMCAgICAgICAgICAgICAgPC94bXA6Q3JlYXRvclRvb2w+PC9yZGY6RGVzY3JpcHRpb24+PC9yZGY6UkRGPjwveDp4bXBtZXRhPg0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8P3hwYWNrZXQgZW5kPSd3Jz8+/9sAQwACAQECAQECAgICAgICAgMFAwMDAwMGBAQDBQcGBwcHBgcHCAkLCQgICggHBwoNCgoLDAwMDAcJDg8NDA4LDAwM/9sAQwECAgIDAwMGAwMGDAgHCAwMDAwMDAwMDAwMDAwMDAwMDAwMDAwMDAwMDAwMDAwMDAwMDAwMDAwMDAwMDAwMDAwM/8AAEQgCIgLYAwEiAAIRAQMRAf/EAB8AAAEFAQEBAQEBAAAAAAAAAAABAgMEBQYHCAkKC//EALUQAAIBAwMCBAMFBQQEAAABfQECAwAEEQUSITFBBhNRYQcicRQygZGhCCNCscEVUtHwJDNicoIJChYXGBkaJSYnKCkqNDU2Nzg5OkNERUZHSElKU1RVVldYWVpjZGVmZ2hpanN0dXZ3eHl6g4SFhoeIiYqSk5SVlpeYmZqio6Slpqeoqaqys7S1tre4ubrCw8TFxsfIycrS09TV1tfY2drh4uPk5ebn6Onq8fLz9PX29/j5+v/EAB8BAAMBAQEBAQEBAQEAAAAAAAABAgMEBQYHCAkKC//EALURAAIBAgQEAwQHBQQEAAECdwABAgMRBAUhMQYSQVEHYXETIjKBCBRCkaGxwQkjM1LwFWJy0QoWJDThJfEXGBkaJicoKSo1Njc4OTpDREVGR0hJSlNUVVZXWFlaY2RlZmdoaWpzdHV2d3h5eoKDhIWGh4iJipKTlJWWl5iZmqKjpKWmp6ipqrKztLW2t7i5usLDxMXGx8jJytLT1NXW19jZ2uLj5OXm5+jp6vLz9PX29/j5+v/aAAwDAQACEQMRAD8A+RPE3iG58Ra3LPLIGmlY8D7q+gFSwX76TabUZkJO52zyfb6VR06OK3USOw8xjwD1WpL2/GoyGGLljwT71PMM6jwr8cdc8H6jFPp95NAyNy6OQR+Ve+eBf2/9RgtUt/EcFrrFucKTMu2TH+8Ov418tafp5s7Rt7qTuxk9aZbh9Xu2VCSsR+bBrqo4upD4WYzoQl8SPuXTfGvw8+JkiXNhfT+HNRPzK27YufYjitu61jxd4Wt1dbm08T6cQMOWG8L/ALw/rXwudal0WFTGXjA+6qtium8G/HPXPDlq227nWAjGwORuH06V6FDN5w8vT/I46uXRl5+p9IftR/tkWXgrwPJ4V8IXKz3d6gOp3qtzcPj/AFSkdI1zg4618Sah8S9VudfC324zTniQdD7Cuy1lNG8X3Mk0M39n3cmTtYfuyfb0zXHeJdHm0C4Qz7JEz8jJ82TXLisZKvL3jro0I042R1Wja7BZyJ5sqPcAZC5Hy+59667S/i1rGk3EP9m3csZ3YAJyHP09K8j0+CCGZrp0AkboM8k+uKNf+It/4Y0pZLOBJ7k8SSDpEP8AZHr/ACrl5LaGyZ9XeGv2r5NEtki1iNJnAxIYcDaPcetdvoXizwR8aLWRo1haZcBmCeW6mvjT4XaJfeOrL+0tTc6bpqHdLI5xuHtnvXqGn/EnStHsFs9J8qOzj53I3zufU+9THE1IaRdyuSLPdNQ+DV/paGXQtTE0ZHFvcgMpHpmuP8WadqlnF5eo2FzZBeDLAvmIw9x1FYPhD4s64tyv2O6ZIR1WT5kH1zXpum/HazFuE1S3VkI2l0Gc++09qmWJp1JfvFqHJJfCzi/CmhWaRm4W5tru4UZ4PzJ9Aec+9VvFPjGZQ0VrHJ8nUAEH3/z7V6Wvhjwj8SIjLYyQRXJ7xny3B+lY+qfCTWdBZ2tJYdRiwRsnX5iPTd1rN4eEtabHztaSRy2haNb2lsL6+dGP3guflH19TUOqeJbnX7kW1mrBW4+Xgkf4Ua9pzRzJDeRXOlqvABQvEo9iP61O13b+HdOzZos6kcujbiR7+n0rknSlDVq5pGStuS6bpNn4Zi867YSXHoTnafb1NUrvV7zxZqjw2sfygYODjj1JqPSvD974pnNxdSGG3UkhjwWHsPT3rVk1+20JJLawQEnA3ep/rWDt8y13IrPw7B4Q1u2vJrhZZliYyIRnk9Men1NWPtt94vvPLhUhFOeOij1JqHSvD02p6g9zfymJNgf3Ye3/ANetO+8VR2kK2mmx4PA3Afe9/rQ2/UovW9nY+EI1kk2T3Q/JT7f/AF6veHNUk8d6ZfWEkRDrme3bn5W7r+I/WsvTPCL3BN5qkjRRddhPzH/CrCeMRpgii06IRBW4YDrz+taQfK00Q43Rb0SHT/Ddkl1IfOuj2b+E/T+tM1G5u/G8ogEImiP3kYZA9yTV3WdGt7u8tr6ZWgtbtPMdQOUfuvtRHqzXcv2LSIWJbjag5Puf8aqVK09ECd0Yk3wjtfCSrc6XqcljqO7f5aAPbufRlPX610Hh3xJ4q8QSrDqdhGtmgIe/hbZCMeqnnJ7AZPtXd/CP9nHV/iLcGeONJraA5nvJ38uxtR1O6T+M/wCyv516RL8RvCHwOK2nhmGPxh4mhGwahMn+iWbd/Jj6de4yfeuunh0lzVjJz190zfhz8Hkhm0hb+11aziuke6mc2m2faQNhBb7gbtxnqa9ds3tfCHht9P0azh060bmRISS8x9ZZDyx/SvOPCvxN1zVpJptdu2mubuTzOCAx46H2HpXRWWj+JPFs7LbxRT2T/djQFXX8e9U8UrctPQSp6+8eafGD9pvTPBWr/YZRPd3AOJGRf3MH+J+lcL4p8eS+JNKTUHujNaMmUYAkBSeFUfnx612PxV/Y/wBdu7ObVJbeF2lmYGMSDzvXOzqFHrXPeHfhBd2vhKxtryKYQ2m5Y4sbf4ic+5OevWssSo2TbLhe9kjzaPw/ceM75Z73db6fC+5QTlifX3b36Cjxx4X0/WpraG5s1uLJsW4znzIs9CH68/zr1O/8FRWESm8cQRpysSAbsfyFc14mhg1q1NlDAI4+QpHLE9iT3NcKleXKjVLqzyrVv2ZRY23ladfbLhQdsF0wO8dfvDofqK43xJb634Tsxpd/bz2SL/qyBhWx0wRww+le3aJpo1Gxaa+uvKNu5jkUHMhI9B/U1Nqer2t5Z/Y5LRL+16GOYb93vz3p+1a0YOPU8Z8LeLEj0Pz9ScvLbjBhjxlsd+f5mun0b4ptq9qq6fEttG42kJ8zn2J71c8Wfs+WOswC40aV9NncHFrdZ2MfQHqPxzXnl7pOsfCxZ7W4snslnb5ZhwMn+6w459q2jKMiU2tT1Cxs3mG++mSBX52ty5/D/GtCy1qC2k22UTM+NpduWA/kK8n8E+Jn+zTPqM5zbk5O4lpFPQ46k11fhv4pW9xaAaXahX3YMsoDv9QOg/U1NTQad2dyLC5vIvMupFgibnLtjP07n8Khk1Kz07i2jM0nZnH8h/jWPGl3qRM+oXHk7uQXf5yPp1NXra+sbJdkEZkYD70g/kOn51zvzKJBb32vP50jbE6F3Pb6/wCFTwwWOljlftMp5y4IXP8Au9/xpgu7nUMEZA6ByeMfX/CnraW9koaSTz2PY8Ln6dTU3V9R69BJL661eQBFYhfl4ICgfyFKbCO2Ba5cSMOiqxxn6n+npTvPnvTtijKRr3xjA/l+dMkWCDmWTzWHoePz/wABTckmMP7Qkl/c20WxOeAMZ9/U0yaxRRuu5dp67VwT+nA/GnLe3N2pjtohFH0JHH5//Xqjcm1tDm5uPOYH7sZyB+PT+dOF3ogaJTqfltttI/m7NnJP4/4VBdWpRt13OIs8lQDvP4Dn88Vl6142SxiIXyrSPocH5m/Hqfwrmh4gvvEV0YtOtbm7durbTge+P8a1jB7slyR1d54lg08/6NEodR/rJMMR7jsP51zms+N/tUrP50lxM5xw24k/WrFl8O5b+RDq+o4J621r87/Qn7o/Wuj0vQLbw/EptraCw4/1j/vLk++e34Ypc6FqzlLTwzqutIstxs0y2k/imOxiPZfvGtzQ/A9jYp5qW738458+6+SFT6hQcfma0XvILeTzEje6lH/LWX5ifw6fzqQxXd+N08ggTGFLErx7Dr+QrNzbKstmaen+LX0qNkupReq3GwIAoHoD/wDWrD8TfCDSPHED3GjyJY3R+ZrdlxGx+n8J+lSSS2lhny0a4ccEtwo/Dr+tKkt5c4aEGJF5RuEUfj0/nVRk4u60E1c87uY9Z+HN+lre283lA5EUhzGR6o3Suk0LxvZ6u6JBH5chOGjk5cH0Hr+FdofENvd2RsdZSHUIX4OV5H9T9eK5HxX8CkuYnv8Aw7cGYKdwtmba6H/Zb+hraNSMnd7kuDWxW0m2H9pXVmkyRRBvNUH0PUcVnePPGlp4J0+OK0ijvtWu8raxScoD3dlHAVepJznpXOxahf8AhjX2e8inkMeVkhf5XJAxjmn+BvD1x4q1ibVL4JNezH50U5WJR92JP9kdz3NaOKvzdCU1t1Lfw78CvaA6jfSmS6uWMrzScNM5/jPp7DsBXVu9vbNkFpZB09TU8unb1H2hwvsDz/n8aaLqCybbFAGOcZfnP4f/AK6wnO7ujRK2hBELm8QhF8uNupPT8f8A69Rtp9vAM3EvmH+6Pmx/T+dWZBdXLBpT5MZHRvlx9B/+qiGxgjGR5lyzdsYUf1/M0Wu9RX7FR7wq4W1gCt2OMtWX44ha3Ww1AjY9o/ly8ZwrcEcV1AtZ2jwAsEWM7VwAaq6hpseo6fcWu/zGlQ574rWlKOxDJNHhto4fkUzDrzwtcd8ZfgrYfEm1ebEen6go4njXr6Bh3rq/BN1LcaJDHsBeD90575Xin65CiANNKSB1A7/hWatGXMty1J2sfJ0fiPxR+zh4n8m7VrmxzwTloZQeCR6HH416to/inQPjnowltpEtdRC5aNvvD/EV1fizSrTxJYSWd3aJcW0oKssi/r9a8B+IP7PetfDW6fWPDkl1JZxNvMIOJYR7dyK7Lqe+j7mVrHQeItEu/DuqIl0HRFOA3VSKns/GskDi2tQqBeM7ck+9ZvgT9oCy8YWY0zxHEI7gDYJmXbg+/oaj1u1XR7ub7HKkkbjjHJwe9TyvZolSOys9Sdyvn3QMjHkF+f0rStlgkPDNN6CIcH6mvNNM16OwjUuPNkPAB6A+9a/hnXdQOmpFvRIwSMgdBUSTS0LTO5kYRqyhYYl6YByw+tUWvYVwWHnODn5ucfhWda3NtLgyXJdz2JzU73kasFiiI2jjjFTF9x2J5tQuJkwE2H3OeKhZDKWM0vqCM1GondPnPlq3c/KB9O9NRFlPy73xkfKOnvmnvoFuqHSSQooUJ7f3RVS6M00LYG1Bx6DFXo28snJSPvkDcapagyeU5LNKyjOM9fwqUhoPJUKPMkyxHRRk/nTgoikwqrjpmQ8/Wq8t06jCIAPXp+lV5pzu+d2A9uBTSlcPUty3SJnfIx/HAzTYdSZP+PeLp1PT9aoLdKg+VFyw4OPT61Vv9Umt4XYdiOeuBV2urBdmo8krEmSVVwe3LfnUKOjSZJZiORxuNVY5izKSMnjIJJIp4OXJwFH+0cD8hSUdQvYsZbKjCL0A3f8A1qR8OSzsWx90Z2gmoUlSM8yE4PbgYzU1tO8h3Qw4PY//AF6iVw+YMoQ7VQg9c9M/nUVzbt5qs5RTjjHJrShs5bxm3EcDnHapzoCqobZuOMliSeP5U1K25XLfY56aNS6gKXbv6H/P9aKi1jxfDb3vlQwvN5ZCnHA/Ad6K0TvqK1jP1aV45thR1c5yCuCKs2kCWsJMmx5G+8SOlfpn8WvA/gnVtWim1rwJoOuafqMW63ubfNrPzznenGfTNeI/ED9gr4e+MTK3h7Xdc8J3DcrbajGLq2z6CRcMB9RXpVcI0+WMk/nqcMKnMrtHxgHj1K5MCKsYVtxOeAPWrtvbW2lzyujNu4GVbGTjvXrPxA/Yg8ZfDtTNY21r4ltIkZvP0qUTkgdSU4YDHtXkEOl3MWozC+hkttj/ADJIpVgfTB6Vyzpyh8SLjJPYsJZNeFp5pH8vGRnq30qtevtziQtjv7elWdTvdqBEOSRgKvas8zR6SWuLxlSLAK5657YHvUxbZSQ7b/Zts15MypEgyS3Sq1lrb6+A5C+QeUTPf+8aoXtpqHizUwt8Ps1jF8yRBsgjsx9/5VY0zw3f+NdeTSfDlnLPIww5QYUDplj2X61pG6FJGjYeONNuNlhc29u7oNvmjILH2NaJ+F7eIlR7aZYirb/Km+ZHUepHIrrtH+C+i/B+0X+0JU1PXp0G4/wwnvtHYe5qrrOufYFMNsoRn647D0qakuXRBHzMrxLdahJDHa31ssFlEMRxQ/NDgDrkf1rn9J8PR22sLdW87pC/DxfeB9xXb2Usk1vHM8X7xBjb2b606aTRtTkCz2skMh/5a242sPw71nGVjRdjB1H4j6lpEyL5A+woQFEZOUP95vU11Wj+KIktoLvU7wRLJwgZvmf2A/rVX/hXU0hL2N3FdqR/q5MJJ9PesPxD4fd1MGp288LAYUsNvT0PSolyyC9tz0rTviZHLCIrBQuzkbOf17mu68JfF7WvCtsXudQaVMArbzHf+PtXz9pU954W0Mx6a4a7IIWZ8Ege3bPvUnhfWr57eS71iWaCKFsSHGWfv8o7k1n7NrVMu+mp9XaF8ddH8W3IstR02TzJON8S71Ix1I6gVcv/AIQaL4k/f6TdxxykZHlPsY/Uf/WrwDwl8U7W4XydLjOyTgseXb/eP+RXV2V5ItzHLd3X2ZvvKqthx9PSiOKqQdnsJ0k9jsPEPgTxBocLRShL+2Ixg/u3x9R1rG0S4sdEkkNzHcRXJOVWcfKMdg3St3SfjpqNm8dvCq6jFjbtnG4n8etdWPEfh3xRp4GrWq6ZK2VOMOg+tN1aE/iVmFpR8zzlbXU/FeryFf3UKqMsv3O/fvW1FNp/g9SseLm7A+/1x/hW/J8FYryNrrw9qSSJ/wBO8v8ANa5m88Jah4fvw9/p63ag5JQ7G/EdDUSwl9YO41U7ixLqPi6TcxdbfnLcqgHt61p2U1j4YRRbgXNy4+8wyAfb0rP/AOEhbVr+K2S4i0+H+JZ/3e0D+f0FexeAfgboOg6DH4j8Xa9D4f0i4UT28SlJNVvUOceXGMiLP95sn2FaUMFKSu9EKVXldjmPh34a1f4h6jLpAs7nULq9AkgtLdN0yH++3aNcdS5A+tepx+A/Bf7Pdir+MriDVNXKhk8P6bLvTP8A08Sjl/cDC/Wub1n9pa4bR5dB+HGlReD9Bfia6Y7r29P96SU8kn6/lXH6vdRzFdUAivZ1GyZzz+8HU/1rr9vTjHlo6tGai73kdn48+NXiX4uWsVrO8Ph/wzFxBp1ovlRqvYEDGf5Vj6TdW2lqI7CL5h8vmEfMf/rVzljbX3iRjPIfKgJ5eQ4X8B/hXT+H7uy0aVBbjz5hx5jjv7CvMqTlKV5M6FFJaHonwx8FTaxfxS3T+Wjn+LqfoK+6P2ZfhBbXOmiWSEJbxgbmx8zn0r4q+E2tvNrMIkPzbgTk8KK/Sf4C3dldfDLTvsbKSqYmH8QfvmuilFv4jKWgniD4F6HrluyeQIiwx0yK+VP2lP2eNS8GXs501lCSDKh03KR7HqK+3q5X4w+HYNb8D30kuFktIWlRz2wOn41pVp+7oEJu9mfkr4yh/sXVGi1+O501f+emwvG/4jp+NYd3r1vFEf7LSNlbjzlIdm/Ht+Fe1/GnRkur+c3LosBJ4IyW/CvnrxV4JtLPUTceHpr3Sb7nDwtuSQ+6Hj8q8/S+qN2ZWpaXJY+IoJLovaw34CSkjo3ODj3q3Ne22jnZp8JZzx5z4Zj9PT8K5y/k8WLryWevW1rPpt0gQXcGRIj/AMLMueOcfnWtpXiPKJZwRoupICki53SEg4JA6gfQVc4rdCix0ulzXIMl/MIEzuG4ksfoOv8AKobzxDCLL7ItsNQt24ZLgB9/4dquy+HHm+fUrgRHqYwdzn+g/Gmi5isT5dhAd7cburn8f8Kw5luVa5xfib4A6d4jt/tGnM2iXsgz5EpzEx/muf8AIrz/AFLw3r3wiknS4sGhhnOftMYymfVWHA/Q17c+jTTqXvJ1iDfwjlz9R0H41JFrK2sH2SCFruFjgxzfvA+exzx+ArT21t9h8l9DwXwZ4rup5LhLycIseXVyxZ3Hpg8k113hrx7bXsYNpE0j52lpiGZSP9kcCuj8W/ADQfE0ZmtP+Kd1KXnyiwaFj67eq/hj6V5lrfgXxB8HJ7i5nst0Nxgfa7f95C3+1kcA/UVfNGW25m7o9Wsrm4nhFxdSCBG4BY4/L/61WItWsoGIhDTuf424B/Dqf0rxLwv45d3mbU7p2WI5Rt2+Rwe34VvaP8b7aexxp8CQqpIeadgzAg+nQfjms/ZMrmPUri9nlhDSyLBEDjBIAH0HSqE2u2mnk7AbiQDkt0J/mf0rgI/GlzrtwBClxf3L8ALnB/8ArfQVo2fhTU9Xcf2lepYxf8+8Hzyn2OO/1P4UWitWNu+xo678QVXiSb5s/wCqj5H0wOPzqlaWOteJEEkUC2Fq3/LxcHafqM/0Brf0jw5Y6AFeC2hhcH/XXOJZT9F6D8B+NXf7QieXcqSXcxP3pjuH4D0rJVEth2k0YmlfDW0SQTXAm1SYfedyUhH9T+YrdMUNhb+WXVIx/wAsLcBE/Mdf1p00VxcxhrqZIE7L049h/wDW/GoPttraN+7VpCP4m6f5/Gpc3LcaikWLe6mlBS1gECjjcowfxPX8zUUlnDbjdcT+Z/sIc8/Xp/OnN9rvY0JYRxdt3yjHsOv6VGkdtAoJ3zykc44Uf1/WrvYV12HJeszbLOLa3chctj69v0pjWDZL3M4Usemdzf4frU7yzSR4GyCMfwgAVWkmgQZ2mdwecc8/5+lCnf3UDXUVZoomH2a33EfxP8x/w/IUk7zSnfPM2BxwaXy7m5YkBYEPc9qijigtyQ7tMe/p/n8KpS8gt3GGZScxIzk98VPZz3lnOJlm+zd+vX2xTRLNcZMMYRB3Xt/n61FJbq3M8u5v7qjd+ef8KpWeojV1S60Xx1bC21aEeYBhLpBtKe+e1cN4p+D2q+D5DfaRM93agcPD/rFHX5l7j6V0akxsPJhVAR95+SR9f/1VY0/xNPoNxuFxvB6x9VNWpOOkQtfc4LQ/HsWNmpo4OdodOAT6N3H4V1VldmeMSWvlRwt/Epzu/GtTVfDmg/EtC0kR0rUmHEqKAsh9x0P864PxB4I174azFyC9mW/1keWgce46qapOLWqsTqjqfskY5llaQE/XNTx7mGIotgHQn/CuQ0bxSLvxBbnasCmAoySNkO5bgr2/yK61zLKqmWQRgep2/pWc1JbFq1xbmMHmac5xnb61WiuVWcLFEQOhJGD+AqWbyo0JAllY8E/dB/GopZjFISCsQ9F6/jU0073uEo2INMX7H4gubcSeXHcL5y5PQ9DUmoxwyHjfKenAwPzqv4hk8i2tNQT5jBJtYn0PBqG/ubm9j3KwSNh1rSUWndC3VivdR+S5IMcCkfwjJH41j39/FC4KB53x1Ybtp/lV2W2iDZkkMx4yBzVG+uhbW0zqEjijQs7NyFAHJPYUJ3drmZ4t8fPhlp11ob6yoj07UAQqGIZ+1Oeg2+vv7V5Z4a8Z3/gDWUj1i2kkhOF3PwD9D/SvWZbif4seMop8v/Z9r+7skYcDH3pCPX/61drrPw00nXNBXT7uyFxAM7XfhwccsMc5rqVXkSjLW4nG+qPMdMtIvF9ib2xeNyp5jB5H4VTgu5EnYTyeWic4JOTz0ArD8dfDbXPgh4hW60Oea4s8bwAMsB6EDritTwz450n4k2MdtcFbDVgv8XCTH+hrRu6vHYzOr8P6uskirBFuHdmbtXQWl0dv7yRIx1+XrXm1+15oE6wODCF6uDjI+tamk+K7e3jEccPnXBP3nPyms5LUqLsds95HLgIryerHJP61BPeuAE3bOgwTkj8qzotYeSEFmijc9s5phLypncGz6cmpdkW2X21CHG0mSZvToOvtUN9dF4m+URp25wf05rP8x4yQCF7fMcVFc6giwlPMZySOgwKNCbl+W7YgENyevbNQ8uNwGc9ewH503z5GC7Y0jGOC/UGmSFpHYtKSSOABS6BqPaVYXLM8YI6Y5/OqlxcjYQoaU7h9OtSGFQMqhJHc85qC5udoAMiphh07CqV2Fy5HJNIcjEfr70qxB2w7lm6n/wDVVJ9ShVgg3SOM8Dr9KsWs95cjEcIjU9S3GaUVbRg2XoISpOxQg65YVcgMYUI0mOf4R1/Gn6L4A1PVWG7zcN3Vdo/M11Wk/DrTtKCteXdnFIMEhpDKx/AU3ZlxRmaNaCdlEcJlbOMYJzXW23gW/wBWtmj8pkypAC84z7Cuu8C6Hp0k0aW1neXhA4JGxCa+kPhD8FNQ8SSW8VpYwwtLjKxpkr/jXHVm4nVTgfIvhT9kDUNTmEiaZczM3JeciJPy6miv11+Ff7AF/fadDNfxMu4A/vTtH5UVmsRWe0W/kXKNJOzkj80f+CbX7WU37S3wlvfB+ussfijSIzJZtOOJxzjH0NYdx+3z4Y8PeMNQ8NeKbO/8O6xpUxtrmL76iQccD0PBB7giviH4G/Gu7+CnxC0/XdMnKT2cod8HGVzyp9jX1b/wUB+COhftRfCXR/jd4ZhBuY4Ej1sW/D7RgCQgd0PB/wBkj0r6pwp16d5K0keCpOlPTZndfB74y3fxb+Kks+kX8VpoFqjRMhl8ma9J5Uhc57A+lepeMfhlYeOLV4dQtLS53LgNdQAv16hxzX5Lhdc8P6l5+k61dLIDuVWc5X8a9V+H/wC318Vvg/EkV3c/2taRdEnPnDHoSeRXE1UWkJ/JnR7r1aPrvxp+w/aJaS3GltcWl4h+RR+/hf3J6j9a+ffGP7NPifSvEZlu7ea8giYqojQ/Jj0HU16X8H/+Ct2heITDbeINFubC7chfMtG3B29lPJ/A19cWOq6frnhe21m+WOysp1WSMXsYglBPTIOME8fnSpRqynaUPmgm4JXufB3wz/Zq8TfGDVWtxbS6LoVo+25vZ027sfwqDyzfoO5r1XUdb8N/BLRH8P8AhONDKAftV++GaQjgkt/EfYcCve/inbw674dltZU1AaddDaW085k59cdR64NeBfED9ku1063eWw8Q+TGF3CG9HlNjGcc9fzq5VoQ92GrIjGctZbHkt/rjX91IyO9xcSuTvJyTn0q9puhxW6+ddYeYc4PRf8TU118L/EPgixW4bT5rm3mTzYrmPkOh6Ee1YEGoG4vmS5d7cDqHGM/SuKSb1ZsrJaG5/b+ZfMjhEsEZw+PTPP5CrGs6EmjObhQcSAMhxwRisS31pLO3uLe1GVkf5a7bwsp1nSnsr0o1wh3QrnJYdxn+lC191h5nExpeaheK6l4UjOSwOMCtweP5tLjFrJHHexngpKA5NGs2k91qH2SOFoZIsjIG0Y/wqtZ6Lb6deztcEyXC4wuOM47VhKp0aKtroX7a10DxJB5jRy6LcE7WVW3Rg/Q1HeeAL6O33Wxg1S2YcGFwX/FTWfZ6Hc6sDK4EMIYtknkjNX11J9MURafvWRTj5Cck+tNStaw7GXo1gvhqe48hGsrmUc5BBQ+oB707w5p+pxa1I15etcWud4dmJcnuMHrXbWevF9O2a5bwXwPG1k+dR9R3qay8LaRr4ZtNuZrCQf8ALOZfMj+m7tVymraoI+ZhaZ8ZRFqzWFrZvaOmRuk+9IP6D2FdjY67GQGvrxFZuTEGy5B9u1YGp+Ar7SJRO1oLlI87J4AJQv8AUVP4D/Zv1T4g+PYv7Jhv3lucP5KgyGRTgkn+6P8AabAqYUVP4BOb6ndaN4tk09f+JUJYnbBDRk7s/Wva/gtovirx/ZPPfixfQ4P9fqOoL5UEIHXD9XI9Fz7kVymp2Xgf9l+2iXxG6+LPEXAi0PTzutoG7G5mHX/dHH1rhPij+1vdeP8AUobLWb5I4Ixi30iwXy7W1XsuBwT9cn6VuqUaestWTdyeh6x4r0jwL4l8RXWm2F+ZvL4W4EDeRIfYnkfWuQ8VfAzV9NtvtGjyDUII+QInEg/LrXGaL4rudZtitrEIIcdAdoUe5rp/DfiH/hF51uU1Ccz/APPOByqZ9/WsPrcldPY0VNPZmUfGuo7BZ31u8DRDaURNpH1XrXU+FdZ06PTTFHcyTSXON6sNu0j261sWXxHPin5Na0ay1G3B5lkXZIo9Q1JP4F8I+Kbhl0/Uzp9yfuxXQ3Jn0D9aKdSlfmWgSUrakSC61iVw9wq28RGWJwBWvo9xb2yYt/mAODcMOSf9kf1rA1j4WeI/C8bOkb3lp/eT99GR9RyKn8N+MW0/ZDNZmK5ztEv31H/xNauna8o6k899D1/4c3ElnJHLK32eIHPzfeb6DrX1f+zz+0P/AMIlKkUb74XADqx+9XxF4Z1Qani5kvE8snorbmP4dvxr0Xwh4+NkVSzRgem7qx/HtWUHrdje2h+lui/HTQ9Ut1aSY27kZKtzXlv7SP7QgfRpbDTXPkuMOR956+WIPi1Lp0WZ7r5v7qnJ/E1R8RfE648QWrLBuX157e5qp1JfIFFHOfEfVlvbl3u5tmcnYDlv/rfjXmOpao885isIGViMZAy31z2roPEb28MzNczGVucqh4/P/CubvLy4vQUtYhDEO4G1fxP+Nc1TXQ0T7mVdaLHAfMvrou2dwjjOT+J6D9a5bxXpkFzq+9I/LXUx9n81fllgfOVKv1Un1zXVT21rZktPKbiXqEXO38/8Kz9at21+xktzGkMWPkZVxsccqazp2TsN3tc5O60bxL4N8tjeQeI7IH57aaQR3Kj0EmME/XP1qxpHxm069vFsFt5dDvZTt8m8Xy2c+gkPDfnV7S9WilsFacPJdxtskUjG1hx/9fj1qPxDpyeKbExX1va/Y+wmQbR2475+lKcnf3kNJ9DTuIoIEzeXPm99kZBH59P51EuozyqY7C3MKgEF1+8R7sen6CvP7vwufCc6v4d1WZQnW1vF821f2AJ3KPoRVLUvjDqNmqw61ZS2iE7VltP3lu3vgcj8QfrWagpbMalbc7q+ntdOTdd3Jnf/AJ5xEEE+7dPyzWXcfFCfSkKQpClsBgxON6sPQ55/lWPokU3jOxF1Z3Futi52i4aUHPsFGWJ/Krmp+H9K8F6Wb7UA1wqfda7GA7dlSEcsSemaOVJ26g3c4/4g6Z4X8W6Bdahb2Vzot+rABoEJt7hyeFA6bjzwMdK4XRfALeA4JbvWLGXVUncyWpicLDtwOXGNwOfb8a9J0WyvfG2rx6pqkbPDHn7JZBf3UQPYAYHPc9+nSt/xhpM8ujlzEiT2Z82OMAA7R1GK0jXS90lwPNNG+K0tlpsxmWG3TJxb2SeUrL23Mckn8TXQ+HPH8+tWge0aG0tmx8+QufqxqzqPgXQfG0EcsUcllcTjIlgTgt33L0PNcX41+E+v+G7NjGHu7FPmSa2y3l+5XqP1FXGVOTs3Zh7yPRrXXrGAt5k7XkgPzBDhR/wI/wCBrUtNZmuEBtIBEh6uOAPq5P8AWvFtL8eDRreDbb/aZi+2SSRd5U+oHTr7V3GleK42ZG1K/JcLlY1O5gPp0H6VM6Vthp33O5+zorb7m58w4+7Ecn8Sf6CpLacMD9nhWIAY3nlvzPP8qxNK8SjUSFs7Vtuc75Dk/wCfzrQkv49wWa5j3D+CPt+VYtpaFcqLkssceRNKzk87R0H+fxpyTySAiCEIAPvMe1Z8Vwgl/cxb265Yf0qeVJp1zPKkSdduckfQD/61V6hdE7qiHM05kOc4XnmiK7Yvi2hGfUjOKjgEUbERI0vqZBgE/QUslwcYeZECchF/wpJroFxzozMftFxj/ZB3GiIrGR5UBb0d+cD6f/WqKK5Dv+5idiByxqj4h1SbR7SJ3kDLJPHEYkGThmxkelUrPRA0aF1KOfNlweoC9agjlZyfLgJ285I600XKKwEMWWPdu/vikkeSVP3j+UnQrnGPwFXe6FawS7gczTYB/hAz/KoTLHG+I497e4/pQY0GNgaQ55JOBSTXIgXDSJHnOVXvSTFe7uEgmlZt8ixr6dP0Fa+h+LZ9MgMBJvLZuDHKPlx3FYCXQLHy4nZh/Ew4pzrK+S8qRL6Dimm5D0S1L+u/DLRfGe6XSZY9Ov8ABY20h/dsfb0/CuPu5dY+H92LW+tXKfwiTkMP9luhratZY4LwtGJHdVGCTjHJ/Guih8YHUrA2esW0N5ZScZkHzIPxrROSVtyU1fTQ5TTvEkfiCJtkwiZfvoeGX8+tTQxQL8255jnIPb9aTxJ8HVv4mvfD119oQciF2xIpH90/0NYuleJbjRrr7PqMLq8Z5do8SL9Qev1qoxTWgNu+p0l1B/aGkyxMm1WU4PUE1iWVwLqxTc7SNGTGy4LHI/SttdWhvLffA5mTuc8CuUnu2stcnQSBEkG8ZHepXvRFs9TRm4iIKogGcFjuP5CvMPi/4sm8RaiPDdhPIE4fUZUPCr2jGO57/l61tfEzx4vhjSlWAtc6ndny7WMnILHqxHoM1g+BPBx0nT5JZW8+eQmSWQjmWQ9Tn0FVRhbWQpa6I3/Bnh3/AIRnTgqRpDI4xlj9xewGKtzXqKu1pWYgfdT5Rz+tQSq7/LuMhHGRzj8uKjZRGPmCIf4i5AP5ClL3ndlbK5W8Wok+i297GvzWsmGB67Twf5ivIfiX8A4dfkfUNJcWF8fn2L8scjdfwzXs0Jg1OxurQMZPMQ9BgDiubsbmaSwEYVFkhJiLHk5HFaQqS3iRZdTwzSvibeeHrkaL4qtZVWM7Vdx8yDtg9xWvehrO3F1YSie1lHEi8kf4V3PxA+H9h4107ydQQTup+R1HzR59O9ePa/4Z134MXcs8LG90pzhh1+XsGXtXTCUZESjbU6y08SqLJolBnmdQcs33a6ux1eWazQTXEMOR0Tua8y0nXLLxLatNpsgguNvz25IB99tbWkSahEqOlnI7NwWkGxR+dQ1roNPQ7lhHKmctIMcseKr39wLSIgZ3Aj7oz+HpUOi6JrWvom1Ttb/nlGXI/HpWxdfC+50+CKS9uYrXewDGeQZA7naPahCd3sZcmqojHfIXJ9D1/KlivpLofuITuHcrj+db1va+HNFbAlutQcD7tvFsQ/8AAjTx4rNqx+waVaWpHSSYmV/y6Ub9BWMmx8N6tq7K0cbFWP8ACpI/M1dm8AQ6WVbUr6ytucssku5s/wC6KW91bUdWG24v5yp/gj/dqPyqpHolurBzArPn7zcn65NHOyrI0oLvQ9OkAhivNQcdNieUn51ch8U3pIWysbGwUdWYeY9U7e02FQOAB1FXrO0d5BxkFuRnpUvuO1tC5bLfak2L3ULqcHqgbYoHpgcV2fgTw5ClwgSFcE8fLknmsTw/opkkVj0P455r1v4WeF0mvYcqpJIHC1x16jjG8mdlCk2z2X9mX4P3Pi/XbS3gt2nkmkVQuMkk9OK/VL9nT9lnTfhDo0M95FFc6qyhm4ysJ9Pc18Yfsi3dr8P9Ws74CNZYGDqSO9fdGhftJeH76wV7m4EMgHzAcissFiaM5e89SsVSqxVobHonSivMfEH7VnhnSYHMMj3LqOB90UV6ssXSi7XOBYao+h/JprnwE1/w3L5ptbhlQ/MYQJUYfUdK+k/+Cbv7Sg8CeKLrwH4pVT4b8SKbfy5v9XEzDbyD0B6H617pc6R4O8W2bXf2e0RQu83Wn3CsAPUjP865jV/2cNE8YKt3pmoWV4QdyNPHtcEf7Y5yPrXq0XZqUHc4pNNcs1Y+Xv21vgHP+yn8YbzTY1eXR9TJu9LuG5Uwk/cz6qePpg964b4Z+F9Z+LfiO20nSbG41C9vGCxQRJuLn1PoPUngV9zftEeD9Q+NPwfsvC/iXQTNJpDKbHWLVvNkiA4IIbkgrwefSoPD3jLwp+x58F3tfhh4bm1fxnep5c9zqaiKRTjlmJ6qD0jQ89zW0sLGdTRpX76WJVRqO1yp4H+AXgH9hHw3aeLPiEbHWvGsy7tP02BBIIX9I1P3mHeQ8DtXzx+1b+0F4l/aL1NLrVdYudFtbVy9jplpIfIh9C3Qu/qx9eK4/wCKPi7xdrmu3OueKTf3uu3xP765BCRjPCr2VR2AxXm82oXtzKbm+MjMX6Meo9PpSnieROnQdl1fV/8AAHTptvmmejfDr9oj4q/DBTLo3iK4ntYT/qpHyh5/uNwa9F1X9vu6+JkelWHxCga1sIJv9JbT7YC5lXp3O3H/ANevDNM8VPqCiKLCJkZHpWxHf2kYAdI7l26uwzj2FedJJu0kdKk0foZ8Hf2xvhL4h8LWGjaZrlpbwW8Qhjgv0MTrj1Y5H5mui8QfCLwf8S7drhbazlikXKTWkiuGB6dOK/M2LwBpuqBppImsyed0TbS1aPhLVvGfw61Xd4Z8S3cOzlUMpWuaWHi9YSsaKo9mj7Q8UfsVwiZ5vD+oSLJnPlvxivPfEPwc8aeBtQS5ktJZlgcOrxg5GDn9a5DwT/wUp+IXw0xF4l0i11+FSFLsArkZ6715/MV738Mv+Cm3w38dQrb6qLrQLh8Ai5jE0RP1HOPwqJQrR1tdFJxel7HGeKY5ta8PRaraxPbzAfv4mGGQ9x/nsa5aC7tbYSzyyCaY5KlDkKcDn3r6o1jTvCvxa8MT3vhm80y/YReZizlVlcdwV6g4z2rxDxZ8DvDcfh9b86i2kXjXAtvIVsbnY4X5f7vPJ7YpStNc1rEpW0OX08XGswwoSIYSuDIwwDWlDHbaThLZRLK/G7qaveL/AICeNfCK8xrfW6cqApViB0I7Vk6Xd3FrJDbjTruC+kl8oCRMlifQjoKxcJN2iU2kaMXhQ3MglvnEa9kB5rV0zw9c61eJZadBIwyEBAIAz/Mn0HNehfC79mzW/GM4vNQljtdIRwv2yVSI5OzCMH5pCDnkce9fR/w/8KeHPhbp/mabDFBLGuH1O82iXHfYOifhz710U8NpzVXZGcp62ieU/Bv9lBLVLq71bVGRYybfy4GLtK+Pm2jouCcbjnnPFaHxx1nUvhN4Rk07w7Bb6NotzttittmK6uDtyWeX77c59MZ4r2XQfE0XiGYQaOvnu3W4kHH4CjxL+xzf/Em4gvNXXUJrSOQMzxnDfRSQQPyrZYmKfJFaB7OT1Z+ftoF8YapLHa/aIbiIkyLN8y49d3Xr61k+MPBU+kyJPfacxaI70lTkf99LX1J4+/Y9vfhjrN7cW6SNHOCqBl+bGc8nHWvM9S8OXMELwTH/AEmEllDc7h71zyqR5rRNOTTU8Zk1PVdRurWe2uituu3fZg7VUH09T9a6WT4ox+ErqC0SzluJZWx9ok4jz7ev6Vfm1C0ur4Q6npcMW7I+0Q/umGPpwTUUnhe11iTbpmpxSuzcW90Nj59j0NZtp6SQkmjprHxf59pE2pX8NoJBlImb5yPZRzXSaJ4mtI41+xQtLI3Akcbj+ArxzxD4Hkh1JLnULa7tLmNt3m53JIPTPQ1d/wCEl1u31C3jspYV07hGEeAwHqx6n8Kz9hHozRTfU9/8NeK9U0OcXL6tNaAnPlhtzN/wHp+ddGPiDa+K5/LutCgvD91poj5MpHfJHFeCaf8AFLT9Kv4bFknu7vbnLDZET9eprvtN8XPPYxiWaCyif+EttyPoOTQnOOqE7Pc9AHgTQrkj+y9XOnXB5EF03APp5g6/jVi4TxJ4NtCssImtDyJosMrD/eX+tclper2ESK0a/bJT0Z87fwWul0jxPqmnsj/a3s4z/B2x/u1tCvpqTy9izpPxDsAmbjzfOH8EhxH/APXrYTxFdata5SSOC3zgNwFH09ayNS1rRvFDiO90sySMPmuLbEUhPqQPlNYepfDj94x0PW42cjItrhvJk+n90/pSlyTWjsLWO5u6hqlpbSELm6l6ZYYXPsP8aydTvJ7oEzyiCMdAf6Cua1bxBrvgv9zqWntFzxKY8E/RuQfwqtH4y0+9IeWeV5258txsx+PesZwnF3NYyizXbVIYX2W8TTO3GWFU9Tu33ZurgKFPCL94fgOlZ2oeJnhhLL5dtDg/d4/M96xxJdant+ywyMhJzNJ+7jH4nk/hXPaT1Zpoi/qeqDTtQF9bqPKuxskyuSkg6H6kVlXGuTatemGMzXUx/gjUu34//XNacHh0jTbmK6uvNa4XAAXZGjDoRn5ifejSNVSPThDDb4kT5JIY12IGHXOOW/E1VSWlyYvoUbbwpd3kh+0zi3wc+XDiWX8T91K0LWz07w+cxoiSMMMw/fTN/wADbhf+AipJ2eRP9JnS3j/55rjP0wOKoalr1l4b06a68sbIPvSyjdz2AHqT0HOa5+ZstnOeLfB2m2EcutWa3Ph6aAc3lk5jeQnopHR2PYYrmNJ/tfVXttW121vNdhiJVYYnSF0Xs23ozf3iMZ6Cuk0bTLr4l6quqa3JLBZWxP2S1UZPvjtkjqe3Qd67izCWkY+x2qQqoxvflh9M9PwxVutyqz1JUW3dGL4Y8c23iuRrTT5INPkjGHt5l8idfYhvmP4ZrTbTIIGctK9xOcgBFwo+uf8A61UPFXh7SvE//IShjvpecMBh0Psw5rITQfEfhuA/2TfLeWin5bbUjlgPRZR8w/4Fmo5ovbQdmP8ADIk0XWLzSBIIomJnhyOSp6jPsf5Vs2139ikLRtJI/TIPH0+lcXB4nn8Tw3N7JpN7pd/oV1tlSfDrcx/xMjDhl6121tI2o2STQhI4pQGVzwAPrRVhaw4yRj+J/h1oni+J3vLVdPunOftFtgE+7Do3+ea818UfBHWPDNyl7ZkazZwfMrwZ3IP9pOoH0yK9gNmjMSzPOw7DhfzP9KVZmshlWitM915Y/wCNXTxEoe6S4XPB7HxxqF3qpgnuBbWf9wHaFPoQP611nhjxtZ3BEdpE9xKnysznAU/Qf412PiXwvonjs7b2wcz4wLu3Ty5AfU/3vxFee+Kvghq3hpZ30uf7fayDLrH8kwHuvf8AD8q6eeEvIzs0dxbeIY4Il+0XSI56xxAEmr9nfm6UeRbO46lnNeJaZ4xk8KWKxm1ea8RsSGQcjnrjjn612Gm+NRN5Qv75txXcIYxkn8BxUSp66lKSPRndnjAnuEjUnAjTqPy5pIJkDfuIDIw6s9Ymla0t1GGigWKMceZM+M+9XBrsMqBftIcDjEQwDWMVZlXNGZ5ekkyxqR90H+grJ1+wF3awJEZEk89GEh/hwc9PerAv2Kfu4dp/vPVPV71GeFXuGkzIDtT05qrPoO/c02kEPytIqKP4VHNQ/adx/dRMzHPzMMZFQxXBBIhjx3LNz/8AWoxJOpV5OvQLzj/CnT5m7JCdhzsSMyz7cjOF61GssW4lIy7DoT/9apmsPsuGIGDz85/oP61A9/GRtDmTb1VFwBWnLyyakJWJnE2MPIsS55UcZ/KkNuoXOx39ycA/1qubxiQVVYVPdjk1DLexuDvlkkIyTg8VEX0sFrk7XcUd5NmRF+VfljHJ68UhvPnykWCO785FZ6TubiRoo1UNt5PQcUjFpuGkZj0wv+cVdtL3FtsX4tZlsJkkW5MLjnCVrf8ACR6X4xiS31q1UuPu3SLh1P4c1yriOIfOyj1yc0i36bzsWSQg8BflB9qlu+6GtFuaPiL4d3ugRG70uU3tsed0f3lH+0vf8K86vtduLbUTLOu6FB95eufTB9a9EsvEd9oq+ZbusCDkg8g/UU3UodF+IUINyi6ZqLrzNGPkc479j/nmtaVTl1aFON1oeK+FtPuPFviGXXdUVozMdltCf+XeIcZ+prt7idYbJo47d9qrwXPT6U7XvBuqeBJS/lpNauf9bGdyMO3uKyNT8TRx2bKA4nKkKCuVHHX3/OtbuWqMtkWLlp2C7phGqjOxeBUCQRlizKxPXMh6fnVC41fUbqPZaWRBbjkjJqSLwJruqoGup/ssJPO5tn6mlKlfdlczJk1u20+/QG4gVkIDIrZKg1jeKL1NC8QToiGdLrEihOQD3/ya07r4aaZ4eu5E1K4SSaUb0NuPNlx7noD9au61cadofh+G9ttOFw8eEzOfmQHjJA6mnDlSB3WrOMnOr62uy2tvLO7gAEn8hUrfBrUdUtXbUbhLaFv9Z5sgiT9a05/HN9qMASC8Fmmfu2yCNh7EnLVVntjdSb5med8Z3SsXP61pe22hFu5gL8LvCfh6YPBqlyuwEvHpVou6Q+8zA/pWEPj54Q0fxS9vYeHtt9FiE3eqOZX49Fzitnx74jbwroTyIga4l/dwR/3m/wAB1ry+9+E0/iqx8yWEvdMu/wC0s4TDk/rirUk9WFrHr0vxG1HXbcE6iUgkHypbBYlx+HNVoLTzD5j5kcnksSxP51yHwz+GGpeFs/br43EUYKoq8KenOK76OxEYyMk+mcUN9iSEQ/MAO1SLCAM4x2IqdI8vjaM+3PapIYt3yggZ60kyrka2xbIPA744zUkUO1cYLY/KrMVowhU59vc1NHEIsAhTnnGOahTuUkxLWzZjggAduK07OAqcBSDnHHSobK33AgHPGQe1adogQITwRxwMA1lKpfQ0ScToPC9mGIV2x3OBXq3gbV4NKRTxkYx615Lp1/8AZxgFVx3zkCt/Tta2ovz7sjPuPeuWrh+Z+9sd1LEKC03PovQfjXLpUSgSFR2Gelb9t+0Vdykf6ScdMbq+Yl8UuDgnOemelWYvFjQoMsR/OtaOHpwVkjOpiHLdn0dqPx5nuNwNwR7lulFfN83i91Gd5GTk80UTo3ewRqXR8J2/iG8sb7yEe5tEx87FmQt/s+9eleCf2n/EPgm2ihtpBJbRD/U4DRZ9cHue5BFfXnjT9nbwR4tjP2/QZtOkcZ3wqGQfiM15h4k/4J1aRrrySeH9aSNiCQpfHPpiuv6xCSs0cHs3ujpfgD+0zovjjw7btq+s2OkavKzK9qX8sLzxgsSDkc9a9ZbQLPxbYZZNO1CJzkOVX5v+BLxXxd41/YR8a+FzIbeNbyNDjcoz/KvOUsPiZ8F9WM1rLrFgYm58mVgp/Dp+laRqy+xP5GTgn8SPu3xF+z1o+pxyAW1xZseuweZHz7civKfHX7D2n6uZGht7SUnndF+5cd+g4/SvN/h/+3x4+0VootVltdU2HBF1Dscgf7S4/WvY/DP/AAUQ0PUWiTXfD1zaluPNtmEq/XnB/nWksTP7UU/TQFTXRng3i/8AYruNGL/ZluYGLbmEkeVb/gS/4V59qnwF1vwvK8kdkbwKTgo+7b+Ffa/jD9rjwR/YEdzplydQuGwPsbo0Tge+RjitjRLfwh8WdKt57a60ma8njDyQRTqZYiR93HBJHtVRqwSvqvULPY/PGS2vrG6db2Oe3285YdfbFXbHxQskgjg+VkIVsrlvrX3J4x/ZfsrtCDGGD52rKm7+fNeTeMP2NYUlkeGzkgfBG+A4wPof8a0i1JaO5Ox4Ta6xbWjkyFZ5McrjIp93ouneKPnubaDyjxvUAHNdNrX7Leq6Hdyy2kqzEnPlzjyyPoelcleeB9d8N3c39oWVzHCmdrKu5SM9sVKiltuHUTSfCl74duxN4e1fUdLmV2ZWjlPTjg4PtX0/8DviLfeIfCgmuLbTNT8R6EhKfbR5iXBwCHPTBPIJ7da8E8CeD9c8f3lpZ6FYXM8s/wApiSIsxbP+favefC/hPwX+zBKLzxrqx1fxIwH/ABT2lzCV1B/huJQdqD1Uc1o4t6S2FJ22PdvgN+01r/xu0x4pPBU+k38fM000+6wt0H3pJGb7qjnAJya6TwNf+BdY8aPc2PiLw14p1SCQiYRvH5SPggrGmcFR685x1r57/af+JWreOPBVi1jcrYeCLqMK+m2KeXCc9C+OWz057ivnGHwFp13dCTT/ALRpsyc+ZBIVx+FY+zhHSOhak3ufqVeXWrJLLIbiK7lbPki5GxIh/dULxj0xXj3jr4d/ETXfEQvrrUI9Tt1O6O3UeVHGPRQOPxNfLnw9+OHxS+GTRx6N4sm1e3TgWl4POBPYANn9K+jn/ah1i3+HFnceMobPR76YfvIbAMZLgf3SOi+px+dc8o1H1uWmj6q/YY0abxJ4j06xuIRavPMkBd2DYOcZHtX6i6H4Vs9D8PQaakMb28KBCGQYc9yR71+UH7Gnx48IXNpE2meIrW4v3ZXa3uF+zSRHH3Uz1wfev0I+F37U9jf6ckOqud8Y2ibrn6noa0hJLRoJJyV0Xvj3+y9pvxL8PTmwgigvlUlE6LIfT2NflV+0n8NU8C+MJYnR1vLScoynjYRkFcfmK/WnxR+0hpGm6NNNYBrudVO0Ejbn3xX5uftNad4l+J3xKubjT9DkuZb2dpZJ0GEjyTlmJwAOfWsJwjKaVPc0g5KPv7HyN448Hrc3qvvMMDguARypPYVh6P4XvtW1BbDQrG5u7t+FESF5D75HQV95fDX/AIJu2urWK33jTXD9kbEphtFMYPcje/JHqcD2o+Lf7W3wN/Y48N3Fh4T0zSNT1aPKC3gAly4/ilk5HX6mvTpZLWkuebUUcc8dBPlWrPizw74V8Q2F/JbRM97OjFJbVd06I4OCrBVbnPauqtf2atV8SW8k13oN3pzgZD2lnd7yf9zySP5Vzfxl/wCCr/xI8dWs1v4ciTQYZkKPNZQkTEHrsJ+WMf7oz7k818veN/j54wvSy6xrOvuxHHn3koUL1PBOOvet5Zbho7zbfkgjiJv7P4n1NrHwA1zR7g/6Fqk6wnckk2hXiY/HyiP5Vysvw/v7LxAt9J9sWReJo2yN49PnwRXypD+0Vrmk3KSWet6vaEHJeG9lX+TV9H/sZ/tU/Ez4meKbjTV8U3us2cUYdrfUpPOSGMYG9nYEhQSOBknt61vSyrD1Xywk0/QzqYqUFzSR2Om+MvEGl6yLV7YWliR8syKcj1DMeenpgVv6Z8X9Ov742ls8l9PGQG4KoPpnk16dp93a6tcH+1LXTtT8w/IVsVtpJhjllKYYLnoSa5j9pTRfh3D4bgvvC1pr+m+MN4hvoZJopbeeMIWZo3UBw68cHtnnNY47IKtCPtL3XkOhmFOq+XZgPFh8sCa6hs1IxsB+b8hyab/wk9rbKPLHnOf45TgfgtfPfglL+PWru3tLlIdpEjyXz/6vPcZ5NdvB4i0vQbSS41TULm/8nh2RTHGT7Y+Yj8BXgSpcuzud3M2enxfFjULZjDHcG5Rxj7KY/OVh/uH/AOtT5NK0fxjE/wDaGkvo05GQ9nICSf8Aai5C/mK4/wAO/EW11OFW0q1VLZlzuA2qR745P4mtBPE8NxxLdxnH/LOLnB/Diuec3HZFpdWSX3wn1CxnE+jX9lrCw8rESBKv/AG4P4Gsy58f3+kyCDVLCW2nTALFCG/AH+lbFlqUkmGtLYIBz5znp+J4/KtKPxK00It7+SHV4j/yxmi8xR9GIz+VT7ZSVqiHydjAs/EOnalyk5upT/CTtP5HmmNcvZ60FLm0S9GWDHABA4P41Jrfw98O6y/mxNcaFPnI2t50Q/A/Mv4Guc1v4aeJraNJ7W4GtWsBJV7WTzWUe6n5h+tXTUHdRloJ3W6Oo1K6sPD+nSXc7NLHCNzSSDC56YA6kk9BzmuXtI7n4g6it5qbG2062Oba0QYA9yOhf1PYcDuax5/Fba34jhTX5JLa0tANsCREbHHBZl4O4+vYdOtd9ouqafe26/2aIXSPHzFgSv4dqwmnT82afEW7JWWNI7S1CovAZhwtJOqgg3Nw0mB9xO1ElwJPllmaRh1SLpRI/krkLHAvq53GuRNvcu9hYSwT/R4o4lAzvbkr/n2pmImJ3yyTNjkLyPzqu14tw/yiW5boMjC/lUdzK8KM800VpGoJPPT/AAp2tdJhe5ZnMRtDG8caROCGXqxBGMZrz7T/AAlcadrl5Bp2o31lfQv5ipu822nQgYLRtxnpyMGus1G1S/02ZIBI7yIdspJwp7HjmqPiSOTSvsWoFy8lriK5aMY3oe/HvW1KT2uQ4la48X6xoLLFrtiVten2vTQZQB6tH99fwzWv4f1bS/E0Qk02RNSXPzEPyn1X7w/HFaFsYliEkcaqrDdvkOc/hWBr/gjRvEFz9o8qaK/7XViTBIv/AAJcAj65qFOF/e0KUZG/OrBSsk4iXr5cQyT+X+NUbywjk2BIW4kVgzsV5ByOh5GR3rDYeKfCMR2G1120ByBIVgvAv1+45+oH1qCf4qaKke7UJbyynt1aSW2vIzE4wDwo+6+e23Oarkb+F3Qr9yD4tWukLoEt1qPkPOp2RMi/vXc/dRSOpJ7V5nD4LvbbTYtXhi2bGCAPyVJ7A9GHb611+mabd/FfxENRvU+xadb5FtbF8eSD/ORu57Diu11Dw9Dc6JLZbCsbpsU4wsePukZ564raFRw91O7Icb6niln4qubS9l/tF53VeY4uR+H0rpdB+IMl5CGQW9hADgF+WP4nvXTW2lWHinREj1G1hlnizC6qpEisvGcjn/8AXXJ+J/glKUM2lztLHneLec7XUj0bofxxW8akG7PQizW2p1Ok6ymqOP3k9yw6kcKfzq5c3cVvcQKWiiZWzjIc15NNreqaNqn2bUPtNrCg/wBUqle36itXw/498/Y8EUdskZI8yY5YmqlRlvEakr6nqB1AYUIkkhbkFuB+VRy6rJgB5kiB5wgyTXOab4lOpAESzzM3oML/AEq0t1EGw7RiTPQncf8ACsORp6GnMaranHKTgSTEdCxziopb2dgfuopPA71VW53rhFdl754WmtfEPtMkYz2QZIqlO++rJsF7FJJf2z+ZIqqW8wHgMMfzzj9asC8iQth+cchBk/mazbllN2m75/kJy5xjpQl8iZ2yLGAO3Bocbxs/wGrGgLtnllCxADI++c44ps1wz8PNwBnCDpWTb63Je3FwsULzFHVRhduOB1J6mtG28Pavq4LCPyYjwWxwv4mrhFrRkuXYbKkMOG+UY67+9MbXILdCPO3nIAVB0/Kr8fgGxhKPf6kshXgopMh/HHFXIIdI04bYLOSUkY3SMFAz6AVXKmtWNaO5g3V/dahC629q3ThnPX+tJb+BtY1OMSS+ZAgXJIGxQPdm6V0d5rdwtr5UDR2ihcfuFCt/31yawtQnmumPmzSyFuPmYnNapwSJauzS8O3kXhGBoZtVW6hJ+a3Aa4P03dBWTrXg/RvHCO+nuLC7bI8iUAI/4dvwqowy2ACRjH0qHymjwyjn0HWobTfuuwW6MwL5dW8FXht7oTxKx4KkDP8Aut3p8VxDrO2UOZ3HJMjFmB/Guvg177RZG01CNL21bqrjJT8a53W/hsk5N3odw+RyYWbDj2B7/Q0/au1pC5VfQqS222McH6H0p8VoL/RLu1fkyrlfr61kp4ll0+5a3v4TDInG8rg/iK09PnQMJUYNEw7VCUuoNroY1rZQ3VpFO0UfnIuCccgjin3MkdpbvLI4WONdzE9FA55p1k4TU7qAdC3mr9D1FcR8WtefVtSi8OWLnfJiS9defLjzwn1NapPmsS9jDtGk+JvjI30odbGEmO1T/ZB5f6mu9m05LWwKquxVAAG2jw34Zi8O2FrGOJOpGOgA6fhWjqyZgxt5OAcH3rS7WiRKT6lRIAyAr0B/i6U94+CpIH0FWVgynAGM+mc4pvl7ZAOck80mMrgAH028DipYrQMDjgfxcYqeC0VcEZP171YW28vIzn2Hak3paI2upBFHjAxgj9amWEs4ypUcHntUiwqjEEcDrkdaevyyZGfXIFQkm9Ck7ksCnZyM54HzdaswlSgY+2PSqyJwT1z+BqaNQVGAST19KXLrZlczZo20wB4JxjAqympOE2g5x0Pp7VlxrgHJwB+Qp8M5j4AA9cCq5WO6saqamzoFJznnNPm1HdkBmIHOfX8ayo5go2lthxnHrTpLkBfvEHtimo2JuaNzqJULtyM/yorGuLolMfKAO+aKq3YXMzwXwp+1z8QvhjLHF/aupQKh2mK6Uuv0w9es+DP+Cmt43kxa/oGmXyAgGWFjBKff0rnF+OmlatGLfxBoCtxhsoJB+TAVXm8BfC3x/cBowumXHYxs0Bz9D8tU7P44kJvoz6U8E/t3+ANbhiE2q6loEhAyt2nmwj23DP8ASvSdF8WeGfifbK1rc+G/EMLdoZU8z8VNfCmo/shLdQmbRPEEcqtkrHcKCMfVT/SuS1L9njxv4NuPOtLWSbyzuEtjcfOPoODWPsaUn7rsxqcluj788Yfss+B/GCuJ9Kk06Rh97y/lUfhn+deVeL/+CcUd0JJdB1SMohBjHmZP5c18+eDP2uPiT8IwbafV9ZSNTjydQjMifT5x/WvXPB//AAUxnkjUa/4dsbzIy09nKbeT8ByKfsqsfhdx80Xucbr/AOx94w8DTzYiF5uYsxbOeOwPpXKX3hrWPDEoN3Y3ls6fNvUEj65FfWvgn9tvwP4z2Qz6pf6TvHA1CETImf8AbGTXqGk23hL4k6cpiOh67HI4HmW06bz9VJzUuvVhrNE+zT+FnxH4X+P/AIu8PoIrXX9QaFOBDcP5yfTD5r0Dwn+2VrFpti1LTre+ToWicxn/AL5OV/QV7141/Y+8F68skssMmklRuLTJtjUZ5+boB7k14Z4p/Zr0ceJprXw/qy3vkNsYqxZGb0UfeYD1HHvWlOrGfQmUZLc7vw3+0h4F8bL5OoWt7ptwQBnyPMRj9Vzz+FdXP8HdJ8T2EE0DRQNeR+ZHBORHMVPI+X/61ecW/wAL9X+HHh5ZvDXh177U14l1C7j3fZ29I48Yz7k14t4q8Way3iqf+05LyTVVfE0ssh3o3p7D2FdEbtWiyGkfR+ufCnxB4P0S+s9KmutOgvU2zPaAJLIuPu+Yo3Ae1fPeq/s4+Xd3X2O5uYLt2yy3A8wg9znr+Nafhn4weJfBOrw39rq9xNPGuMXTmZSMYxhvavetH+P+gaz4D0vUfGmkolzqU0kaS2lrlVROC3JzknsDUyqTS1Q1E8h+COk6lo2gaj4W8RgXWl3WTbzBs+Vn+Hnkc8j0NecXXg3WrLxzNocUT3FwspWERj5ZV6hs+mOuelfXdlp/w/8AiDGP7G8Q2iu4wIZX8th7bXwf1pmpfs939hI1xYPFMcYDxNgkenp+tNYiD0e4cjWx43bLpXwG05ftBh1HxNcpuWIMClrx1J7D36ntWBbeN3169e41G4a7nk5wPuqPQew9K7Dxt+zGdQu5nmg1C1uJyWMgJbc5PXuCa6P4Y/8ABNvx34uvLMRSxaXp8zhVnvIm8+Xt+7jHLH8hW8Ic+kROy1Zz/hOazk2O0UVu6n5WU7G/Svq34BeL/ihPpHnaLdXB0a0QNNdaqoWzt4+Bu8w44+le+fsqf8EnPBnwo1GOfxJDL4k1S3gjnkN22Y4ZGJwuwfLnAz36jmvUv2tPid8KPgt8GJG8WxWNzp9hNFPp+iW8asdRuY2DRKU+6QCAfmyAOSOlelRyyTXNVdkcs8ZFS5Y6mE2g3nw/8AWuveNNT0u0kuAvlLaZ8y7JGcRpzxjnJrifGX7V3gr4N6a+patONW1k5kh0eCVXNpz8vmv90P045I9K+DP2j/22PGPx68TXOs6nemwtmykEQcpFaxDkRxr1Pue569hXzT48+OMqSsltNJgnDSs3zse59q0Sw9D+HG77hy1J/G9D6j/bE/4KQeMfiubyG41T+xdKkGI9LsXIyvpIw5Pvk/hXyPqPxQn8SaoltZRJC87eWHY73JPuen4V594l8fyXczbnLZOOTnPqazfDnjuLw/rMNy3zCJt20eo9ayqV5z+JmtOlGOiR9Dftr/s5eJP2JPBXhK58Xaha3HiTxpYHUrTR4Zi82n2xxskueyl8nagycKScYxVf/gnj/wAE4tV/b4nvfE3jPxZceF/BGmXiWTyRRGa4uXOC4QfdjRFK5Ygkk4Ckgkea/E79rKz+OXxal8SfEeXW9de8YCcx3Q89EVQqLGzhgqqAAFxgAYr3Dwb/AMFOPhx8F/AMeifDibxn4Rtig+2211aQ38OpMCxDufMVlbJPK4BHGOBRQpylFtySfqaVKkYytFH1hH/wTy/ZS+EDS2aeEdW8ZC2JH23UfEFxFJMM4DhEKBQeuMcVznxE/Zf/AGe/B+jRax8P18V+AfEV232eG503V3vI0YnG2S3mJWaMnAIBBOeK+JfF3/BTi61u/lmgsrGZy3yPJEw3eny7j/WoPhv+2z4i+JvxB07Q7mz35Ekf7oRqLdQrFiu5T82OhzwcV20JTjJRjY5aq5lds+hdR8Zav8YfB97p7+IrTSPEHhfUGtdSurQO0FwYxwwA+cArg47HIr2fwL+y9rXxz8E6VrMGtWixad58U0TKUkkeSMAtheeARnv1r5EfVn+HHiy08NQeFdTfT7ljeTTbjcvePgklnyAzZAyD2+tbx/4KVa98Gra68M6T4QFnYWUjCG78ljKS3LNhSQCDkD0AFdOcYuMMM4zfvPRnocM5UsZjOS3upX/qx9I6h+zRrx0m6tWi0LV5bR/3JtLlS5A4KYbawIxxXnfiD4SyaRcm3uItW0O7A5F9aO1vJ9HA4/WvFrD9vltT1x7mPXZLKeZy7R3cB5YnJJOcivXfAf7futJbCIz2upwYxthuVkDD/rm+Ca/LJZjUhJqSZ+vz8OsNWgnha6v2Zh+Jvh9q1ppYSWCVrBDuW405/MiHudv9RVbTfFF/pk0EenfZTADtmZ+ZQfXngfSvXdB/a08DaxLv1jQbfTrqT780cTWcv5rgH9a37jwv8KPihD50eoSW1xL0lAVnU/7yYJ/HNbQzOm1aeh85jfD/ADXD6wjzryPJtP8Ai3bzaj9g8q9u7vaGJkGxD7g9x+VdRa+LYZgsZvLSJzxsgO9gfTjP6mrmv/sb6i26Twv4i0vWo2BxBcSiKVh6ZPBry3xF8MfEfwgSdLnSNR8PyyMWFw0PmQhj3VuV/Wtk6NT4JHy2JwGLwztXptfI9VgaM/OkTzN1LyHAqzFemOUZuCjLyBCcY/KvF7P4jX2iWcMlxHPrVw2BIyy4VB0zjqR7CuosvitaQyiK6ura3uXG5baFSzge/wD+ulLDNaxOZT7npOoajFr0Cpqmn2d/EOjXa4lx7OMMK5u++E2gazcs2kane6NdEcJcKZoM+gkX5gPqDUdlrkN9AJEhdyeQ07YBrRivTPCA0+VPASBf8isY1J03uKUEzE1TSPHHgSBpJLUarpy/8t7Ui4UD3K/Mv/AhVbSfinpl3gTwyQXGcO053ID+HI/GuqtdXbQruOS1mazlz9/zDuPB9KXWL/TPGC7NX0W11WQ8faUX7POPfzFxn8Qav29OXxonlktURW2pJexB0u4ZIiM7YDu/lUWowRPYzh4l2upBMrZJBB7Vj3nwfsRKZ/D3iCXTbk9LXUPlH081OP8AvpazdVbxV4FiLa1pLXdvggXq/vIz7iRMr+eKTpRl/DkO/c6NJEg0uOFGmm2IFAzwelTzr9thkhnSJIJVKFM/Mc1zdl8RNP1a1RRO1qxZR5bLgdR36frW2J4EQMGjO7nJO8n6AVNpQlqik1LYp+FJQYZbOdXlubFvK5Pylf4cCtr7S8fyh441H8KDLf1NczrN4um61BeoDskHlSbhgMOxrQn1JoUw1wkSjkiNRx+NOpB723BPoX7u5g0+CS4uXjjSNdzyzOFCgDqe+PxrzGe7ufjL4kim8p10eyfdaxmMAt285s9z/COw56motZv5PivrCWtnuGjwPnzJGx9sYH7xP/PNew/iPPpXc6LoqaRCtvDI5VF52jG7J6k1UVyK/VifvMzx4b1Dw6ztpGoi1VyW+y3f76Mnvg8MufY/hUTfEFdMIXXbO6spF/5bBjLa/XcB8v8AwIfjXQStDagtI8SEnjLbue1Ejx3MLIYy8TjB83CqR6Y/+tU8+moNPoYVlqUE+pw32n3ME2na7HlZUO5fNXggEdyK1n04szNIWcE8BuMVUPhq2Xw7c2emRw2skT/aYEgXCpIOTgdORWRpHjHVdMso5dSsIb22cf8AH1aHe8frviPPH+z+VbcsZrmiL4dzZ1bQbTWrb7PcRJdR9gVyFHse351594j+CCz+dJp0/l5bKxTNx+Df416XYa3Ya7Z+bbzvNEepClOfQg8iud1D4e+MvFesvcaNJqCW0dywjW3gLrsCrw2QFB6nk9DXXhoy72M52aPLtQbVvC+opHqMc6QhSNi8BsdwRwau6R8RQ8YfZDYgttGRudjXpes/DOTRJXg1O+02zJA3QzSm480dMiNM/NkHgEVV0b4K/bCsul+HfEeqQkgmZ1TSrMe+9/nI/GtpOP2tzNJrY5618SyTxq6rM4/vSfIv64rV03SdS1kFoLeQp/eWM7f++jha6q38GDQJH+0an4R8PYHIsom1W9/77Pyg/jUd3F4ZeTddHxL4olHAN/e/Zrf/AL9RY49iaxtBS0RabOJjvLG31eWHU9RtLZbeRoZAJvMfIPZEznP1rqbG20PR0Xyba4vpAc7nOxD6eprSHiP7PYNa6bpWj6PaEYKWdoqsw9C5yx/OsxYQ3y9M8cVDnqVGJLHrT2yMLW1tbRXkMnyxAvk+5qO71G5vlBmmlcDsTx+VAtwAOeffsKbsy/qAccUr9xoiiUq4HT6cVchjOAcdRximRx/MOOCe4/lVtIBkcbRVXuK+pFcgsmM9ec1nzoCBkE8cmtK57DGAO/rVOTljheh9OtJprRFNqxQkUoSMcN29Kgkt134PUdz2q/LHuY4UDIqKWAKcAHA/OqctdhW0KUkRU4GOPQdqjQPAwKF0Yc5AwRV4wBSvJBPU1HJbjB5PBzwae2vQVyrqkNp4jg8rULfzHHAlUbWX8a5HV/B1/wCGXNzp0v2q1PJUDJ/Ef1FdlJBlC2cA8E9cVEoe3OVOCOmB1+tPncdhP3tWeR6j43u9Jnubv7MZZUibZGD98kcD86PhL4MlRJNUvi015cOZZX6lnPP5DNd/4j8I2fiONi8QimPR0H8xXJtJqngXbG8YurFDgMnO36Ht+NbKpFq0dzNxa3OguoQbmDcowCeR3qPU4w5UDI+cYI/h5qrYeKLTWpozFKMhSWR+Cp96fd3ySqArqx3dPSlaSG5dSxIgVFQEkj170sdqcnAGM857UsCAnOM545qcgswwNoJ6n0os7WBd2JGoXoPX8aFXnjbjtgdqeLdipOeB05p4UlcZH8zSb0HuRiAscc8ZzzUkaEOFGAv14qQQKoG0dccHvT1iLEkDGabl7uoK1xsSINoyflPHPWnCQDIBPGcDvSxQEtkHPHXGKBauUyBkg5yf5VK0epUl2GSXA6MATxgClUEHODyOmetTfYMoCMA/zqVLT5sDjA5Of1ockxJEUas6/KCpYbsU2WN3JIBXjJ960YoRjkjI5x1/Gk+xF5GbII7Z60OdgsZLRGRhklQR1J60Vp/ZQxwQOR2/KilztabFJI5ifVNJ1hCt/p8TYHDNGGqhc/Cbwnr+14y1pIehRsc/Q1qvoRYELtP8R9TUTaKGbmMg5wCOQfervbSJF+5iSfAa+09vN0bXpEAHCsxXn6ipo7z4h+D/AJmH9pxR+oD5H4YNa9vZ3EEw8qV0I564rQttf1OzuCuRIoXcN3JpOcmrbhyrocxP+0IkcTw+I/DmY+jfu8j8mFUE074WfE26YmzOmHZhnTNuS2fbivQZvEdtqkbJfadFMpwGyNw/Wsq18CeE9X89ZrJbIvISmzKEjt04FRzRte1n5DcWnY5h/wBkqxvbfd4d8S70X7sc+JeO3zLg/pWPF8IPGHg/xHb2kbxzTzAtG9nKxf2JHBHtz1rupvgDDDeW0mk6pOkbyjzNsmGjTqSCOtbuqReNfC08f9jLDJa267A7v5083uxOPyFXCvdWUvvJcVbax0/wy0Dxrd2GzX/Ed5b6HYsHljv598SEZByG+9j0PGa7Xwj8e/B3hjxILfRLRtbmZtt1qGQDJ/uEjn+VeTWXxz1ywh8jXvDrzRNw+1Cqt9Qcgiun8J678NvEV1A0lsunXRPzOiNAyn6rxSjdu8lf0BJH2f8AC/WrXxtorNpdnqELuhYQPAJPMOOxFecfFD/gn5e+J9el8UX3ht4I7uZZ5khVk3KuNwBPdscn1r6Y/wCCWXxN8H/De+ubW9u47+2u40S0nkCymzOeeeuCMfTFfoU97onijSCjS6de2Uy8qWVkYH2rWNHrFkOXc/E3x/8Asf8AgnxlbC5jtLrTvNXOSnyr7HHfNeTeMP2FNSmtEi0bXPtdtblmht2mJSPPop6Z46V9v/8ABTn4aS/C7x/ZzfDC+uJv7QX/AEjTYT58cc5Y/KowRgjBxnj1rg/hN4Hl1PwHd6p441rSDfWj+W0OlxBzDJjIiaQHaZPULwPWijhq87+z6DlUhH4j4M8Rfss+OfD16Ik0iW9ZmwPJBy1ex/s5fsqfESS8gkuvEd74agZgzWdvN585HowyY1H1yfavdryyi8VW02lwS38drKP3rLOwcLkZCkcjI49eTXSeJPj74G/Z70aO2kvIbi+2fJZ2pEtw+F7qCdi47sRXr4PLZS1rvQ5K2Jt/DV2dz4T+H+kfD7RY7vVi960QCLvA828k67c4/MgcCuy+FfxJ0nw344/4STxjdxaZpdhC7RFgIoojjAVdxAAAz/8ArNfCfxV/4Kra1qNu1t4c0my0ZYxhLq5Vbi4PPbjav45r5k+IP7Vl74w8URXfjTxUpsIoiZUmnaWaeQuTkL0VVXaAqgDOSetekq1Ch7tNX9P8znVGpU1mz9XPix/wWK8JeE/7TsfCVkfFN1dSuwmWMxxKD8oBc/eAAAG0H618t+NfhX8Z/wBuLVJ/GD+GbqawtYyFvmh8uxsYAOQoPyqABycZOOTXxnN/wUI8E+BkA0Hwnca5LEf3b38pgt8g9Sq5ZvpkV7F8Sv8Ag4v+KnxF+BUngez0jwx4V0eSz+wSJpVsYTJDt2lcuzHkdcYzk152JxtaStFf18ztw+DjHY8P/af8Y2XgfxFNpkGpjUJrYmOa7Z/lkYf3R2UV886x4/iu7oqkylnPQHJP4muX8a+IDr+qz3M1yxaYliEyxOaxrLSjqDhkgdxnGXYjn2FTCLsVOPKdDqPiORrrbFG5wM9c1h3/AIpllLZ3LtyeT3rpNI+GGoaniVo2aEDJODx75NY154Ju11R0UxJGGOOMkj1rTlaMlNWOavdclkQllY9uB0ql/bIyRgk9PpXav4Wht49sjlpOh4wAaqzaJp8cfKoh6kEZ/GmloJzKWkWWlz+Er3UJtctrbUra4iittLNvI0t2jhy8okA2KqbVBDHJMgwDg47j9mzW7bw98WJLu61AWPlwyokiFXJZsAgE5HQnn2rz3xCsNssTxWyyLI+wkoVHPTmmwWCyzrFBCu4kDqeadOsqU+Zm0MLOurQVz7KvfGNz4lu7ZrLXZnghk/fwvKpeSIDLFSACDwOnpWHeT/2hcvK4+eQkk9cGvM/hr8MdZ+HPi9jqihH/ALPE8apPvA8zbgEHodrH8jVn4/fEK88D+F7J7GVra+uLjcGBG4Koyf1IrzM3xcsbXjSvofqHB+GWT5XXzCtHXtttt97Z2njC1tND8PS3ms2eyxTG+aeAlcHhQDjuelZXg7wf4Q8c6Ut1p2tWujTOx2o8ktrnAzkMVMePqRXgHjD9oXxP4/0hrDVtWvbq2YgmN3ypIOR+VbHhbxkui+C4EkLNlS3lo2C/PU+1ZxymhHq3+B5mI8QcZWknClCPyv8Aie0eH/ivJ4Sv/IjudV8RoCFRJrjyo1/75GW/QV6DH8arK2sRNL4VjtJVGd9tqUsUh/mM/hXR/wDBPn9k/wCHvxr06O48dW/iHWNf1MiSCxtrlrSw06E/dDlTvlkYcnJAAOME819c/Fz/AIJK/BL4Z+DV1XUNDLwtHv2Q6ncLIo/E9a0ngMGkoTUfmeLLizN3Uc6daSXZPRfI+QPA37VYEwjs9c1jSZgeIdSC3ETH2lTaR+Kj617V4M/bp8UeFoRa38VtqVvKMhPNBEi+oV+GH0JrzG5+Dv7MUeqSWwb4meH51baJba/89FP0YNxVq/8A2PvBXivQUtvDvxXutRs7V2ntLbV4GtntS2N2GTA52rn5f4a5cZwv+79rhFr2Tuvuvc+myPxHqzqLDZvyyg/tSVmvWys/uPXm+Nfwp+Is4GveF4tFu5uGuLXdZPk9+PkP5Vox/ss+E/H5F34O8aWzXCgmODU4lJQH0kTn/wAdr5D8ffCPxt8FLiJDq7PaXOfs0zMtzaXIGMhXXHIyMgjIz0rK034o+IvDlyGm0hHYHPn6ZOYZM+uBjP5GvmefE0Zcsnquj0Z97WyDJ8xpKtCnZPaUdU/uPp/xH+yx8RfhhFd3cWkTa2pJdJ7eb7dDGfovzgdOo4rkk+KuoaK0MOrpe/aWfY1vDF5awnpzkZAz7Vyvw8/bz1rwndIsPiPUbCRCB5GpxHH03DH8jXs+mftv2Xj21WPxb4X0fxLbkAPPCqTuo+oxIPwFarMJb1InzGK8OFK7wVZPyZiab8Q7Oe4jVpLS3cHlS/mSDjjIFdHFrQu0DZkdT3Y7FP4Uy08N/BH4janJLpOsan4M1WYbSrMJEX/gMnzDn3qyf2PPFltYibwd4k8P+OX3Zxc3RguNvspJUtj3FV7ahN6S+8+Ux3CWaYXWdO67rUUahGDwVDHjCDcQfrU0Hii90YPJazzWuQdxMmc59V6GuT17TfGHw51FrPxH4c8QWLqoYzG12WmPUSjKn86j0/xjpmqQjyLqK6kbGRCfN7+vSnyPdO58/Upzg7Ti0/M6jWl0PxM3/Ez0aGS5dgDc2A+yy/U4+VvxFZqfCuS1lEvhvX42kzxaahiBz/wIZQ/jilfUtwRVQAbhnewGPwFSefI0eCzDnkIu0Vqqs0rIy5Dm/HD+ItEtVh1fS7i3kVgUmkXEMi9wGXKn8DWPrXiC68Y/ZtJjX7NYNGPtUmQrXRycRg9lwMse/T1rv7Pxvc+GEZYr0xQvw0THzEf2KtwaozS6B40kKyeHLmKeTrc6UfJy3qYm+Q/gBW3tY21iZqL7i6JYpoNkqRxwxFcZIG5j7AU+XUVF7KkkhYhVJDPjGc9R+Bqxf/BLW9MtBcaNqsVzE5wtveH7Hcn2CudrH6GuJvdHvPC+tMniSy1KBpWHE4MalR/dP3W/AmpjBSluVfobev8AiSxXT3gluF+YY2RfeHPqOada63e6y+2w02e4duA0gODnvg/4Va0PVtCscLp2k2TyEZ3XLF2J/wB0Y/rW1/wlGpND5aXP2eI/8srZRCoH/AQD+dU4xT5WGu5DpXg7xDFNFc3l3a6ZGp3BZGVCw+jc/wDjtaen+DtC0jWlS4uZ7yS5BnRIUyhBP95sDOeeF4rNt498xd8szHktkk/jW9a2/mafDOiZl09/MXj7yH7wpwkm9BNaHtXwS+Gh8WSrb6ZpMReUgDcvmsxzxnt+lfUGmf8ABOzxJqHhtbq/imnG3e1uZPLD8dNq4rN/4Jm/Ejw14I1aWTV4YzJdxqLe4Khvs59ce47199P460aPTDenU7IWwXd5nmjGK9HD01JXbMakmnZI/JH44+E5fhFZXzR6bYaM9sSpaC2UzMRnGGbJJNfGXjCbxL4r1x9TvLySfy3O1LmZ2jhQA/Kqjqcnk+tfpn/wUz+Ivhv4seILddHhCrZxstzcBQv2lyeDj1A4yeea+BPE1motH2L8qkjAHbJrCq4xlZGkNVqcgtrtGMAe9WIotmMA/hVh7cZHAIx1p4hIjyASD1zWTkyopbkEf3uD36gVIYlRflKgHinKFU8D86JfmPrnnbQu49mIynkng05YhIM5z68UqIAO4Pv0p+wqQOOPale7F6DFTLAA/QdKsxwsI8DAI603yOeOR2GetWYoxIAT0HGPwrTdXuTzFa5i+Tn7oqnImAckcj0/WtOSJmGP4aqMqsemT/I0PVagvMoyRcA84PvkVEY2ZwQcE8VeaFEJJOCe2Kr+VnggZPJz3padB7EBi+bBHI5z61GysGGBySRVoxnHIwRUbpgdQRxg4oU7vQGirMgzgHHHpVWQY4JHB9cVdniDLkkgkdDUTw7iB8pz0PerTutSShLHvY5GD0Hsap39kJQVOOeoxnNaxtiSRzj1xzTDaBhzj0BPJotG97Bdnm/iP4dJdzs1p+5nwWBU8H/CmeGPCt3ZMPtION+A2c7jXobacHv/ALpGI8D86W609fMiyB94nB64xWkar26C5VuYtvp+xwCPlXpk1NHAc8qeD371qC2I6D1z6mkFsPLy3XHald9Qcbmb9l347Ac59alitVTGRlhyKuRW4BB+XAPGKk+zHOOBnvU3vogVupSS3DnJCgEZ4HNKlqH38HAGcetXhbFSQeG7mnrah1AIyQeOOKptJDiuxWitAhO4cED8KBaGQDgkZrQFqNyqFPHbrThan7oBHrjvWa7lW8igbQL0Hy9xUq2IVQerH+daUNkcHHAGOvepobDkHaPlPBpPXUbRRjsDszhc4yO2KI7IEnOBzjIzWymmNIAcdf1qWPSPMO4Lj1FHNoJKxhNphByVBY8DjrRXQrozbsbWJFFCmyuTqcYNKMceFG0npkUiacxAJDbufwro10qWJVJRSAABg8k0sWmg/eVkGeuK1aaOdM5+LTI5fvxk7evHANRnw+sl1lcoVHYY/wDrV1Uemo+cHk8D1p1to+bmQvk5wOKUXfYHY5I6CythskE8blBpknhok58oEdcq1d4mjM2DsLKvtTh4cWbAx2PGOtS2yl5nno0uSE5jaSPBz0IArQ0/V7+CVQk+VB5BOQa7L/hFyQfvH1B5xVebwku45jTngnHNRJ+Q47lK18UykBZ4EkQHBq7b2HhzXJlN3pkMcufvKm0/mKWHw5sXaCy4HSpRozR4I2v2wBjn2oiraoq/RndfDuxs/D8qy6Rqc1o46KHyAa9VT45eObCxSHTtX80AcbpMDHcnPGK+erWGSKYAROo6ZUVo6/40u/B2iO8UFzPaxMBdTjIiVyMrHuPHHUj29q7cPB1HZvQwm1HY9g8f/Ejxl4+0k6XpbtBGyhda8Qy/ube3Q9Y42YjJIzkL8xGB34peKvjVofhvw5p2haZGZYtOhMcEQfAmJ5MjAcszHknA9BwBXyb8Wv2uLm+tNL0+fxBKltYPuaygUyFwOQijsN2CTxnAGcZryvT/ANtbWPh14+stU8PfYoNVsblJ7c3kCXsjOrAqTEcx4zjhs56V7EHCkuWCOezm/ePoX9pD44+M/DBa01i4Pg3RrmIPEFia0N1Gf4gzfO4PqDivlPxt+1tp+gvPbaFbzXk8gKvcv/y1PsfQn2q5+198edc+PfjIeMPip4pvvEvii9iVXjkYbrVBkrEu0BEAz91FAGT3zXzpq/jxmR49PtIrWPP3wMyP7lqz9pOXxfcdKw6W7sjpdf8AiR4p8cLO8+oQabbqrNt8wRDaOo55Y+w5rhZ50hldpJmncnliTz+fNVreC71cjl8N175/GtjTPB21VluZEHqM5q1Tk1q7B7WjDSOrKC63JMcQR8gdQMD/ABq7a6Nf6tAH+cx9CR0rotMhsNDxLEE80YI3jdjHtVjWPGUur3M1xMWnuriTzZHwFDse+AMVSitjKWIqS0joVdE+HkcK5uHGOMKOTXZaTpmj+HZIhOYVbAy0h3EfhXKW5v8AVwu1/IgJO4jgj+tbeieEtPS5zeyS3hX5sDgH61Tkkcs+aR9Cfs+ftJfBXw14U8VWXj3wfrfie6i0ucaCthN5Mct+y7IjcNuBWCPJfCglmwCMDB+aNZ1S5vbya58oK0zFi3CKvoB7e1aniRI/DerfaLOFLWG5UK6L2Fc/rF/9rl5YkdRzWTet2xxhpYpTWRvNzTXWGPAWIY5+pqa3srezQBIw7EcswyT9Kzp/MALL84PcHtVQ669vKFOeOx71V7lWsT+KM6rqmn2fYMZjjoAowP1Ndz8EPhRD4s8a20Vy4t7SANcXEpG7bHGpdj9SFx+IrjvAdufEHiW9vChMduiwIPQ9T/SvdvA8K+EPhn4m1dk2N9mW1Q+m85P6L+QNePicR+/5F0P1HhXKEsv9vJayenpsV9a8XJ4w8aeINbWNY49QvBHDHnISKJQqj6DJ/KvIfj74g/4S/wAb6PpRhhSDTIGyQMNIXbcS5J7cAewrvtOjbT9GtLcgiRYwZAP77fM36k1474ku7jxF461G+jKRqXECYHRVAX+n61hlzUq8pJbHq8btYbJ6dBbzf4LX/I0rr4a6TZo5lkspmDEboJPlxjOQfTt71l6T4Ttb7Xre3t5JZYi4Lhum0HkflS3unNBah2klMhbkFs9fauh+Gmm7NQSV0JckAcYBHevbT1PxxRZ+i/8AwTmEOjtFeShUkcg8+navWv29f2ifM8IPYxzkqE28HpxXzJ8AviMvhPQiw/dybew5rzj9pr4xz+IfM8yR9p6AntXG6XPV5pHVz2jY4KbxG+qeIJCWJBbOc9a9Q8PeITa+HyM/MV714B4T1I3WqKytkM3J645r02+182Gh7N4G7j6V9PhqyhDQ8ipHmlqYfxM+LcvhWwnYuZUlnjURO52A4YkjHQ471g6N8fdNuxi5gmh9WQiRR+XP6VzPxL1x7944Q42tmVs+/A/QfrXEzWMDkEoS47jg/pXzOPwFDFVHUqLU+2yLjDMsppKhhpLk3s1df5/ifQVj4x0bxNGqJdWlwp/5ZvjP4hqevg3TSwkthNYyDo9rIUH1x0/SvncxMiHy5HVuvzHcB+fP61p6V8QNX8MbDFc3Plr1Eb5wP91q8apkLX8Cf3n3mD8UaNSyzDD/ADi/0f8AmfQSXXiLTECLqkOqwjjyr+EMfoGGf5V0PhH4pa3oUheNNQ0qWJs7rK83Rn3Ctn09q8r+E3xgPja7ezuVU3AXKOF2lsdQw9cdx716DbW7EuwxiNFDHPIJbj614OLw7oycKsdUfpuU47C47DRxOBm+V6WfR9mnsfQnwz/4KL+OvBkaQSa3b6paA4NtqcXysPQ7wyfqK9Psv2pPhF8YLHyfHnwwOkPNgvqnhtzaEH+9lCVPrjcK+MJH3ZGdyEdCAams2bTpRJbSXFnIMYeCQxn9DiuKnXcPhdgx/D+HxKarU1Lz2f4H6MfC/wDYR+Hf7QzQj4WfF60s53G8abr8Yim3Afd8wHDH8TXQ+LP+CTfxN8BxvJqWm32sWkabhLpOLhXH0BDV+cHh/wCNHibw/rTtBBp+rxQhWDzN5N0Cc9HTae3dq+yf2Zv+Cxd/8Iobe0ute8eeEETCsl0E13Tf++X2SKPo7V7FLEJpKpv5P9H/AJn5PnfBnspOWFvbs1+q/wDkSj4r+HsPgC6ltpfDU8NwuQ/9oBlf8UAH865uTX9QtIPJt2isIcYCWkYhH5j5vzNfWMv/AAWb8O/FzS5bXxV4M+H/AMSrVW2rcQOLK6cevlzAMD/uE/WuAvviH+zH8WZNrx+Kvhdqkh2+XPm4tc+27BI+gNXKvG9ov77r/gfifOS4XzDl51TuvKz/AAXvfgfPckb3MrNIzyNnlmyT+tamneKL/S7f7OswuLVgN0E6CaEj02tkV7PefsYw+KF87wN468LeLYWG5IVuRb3BH+42D+lef+MvgH4v+Htw41Xw9qVrGnWRYjJH/wB9LmqVRM8mtl2Iov34NHBXegeG/Eusywy6ZNo1wI1f7Tpsn7skkjmF8gDj+EimD4e69pY3aNqFlr1uOfJJ8m4H/AH6n/dY1Zs4DJ4ousZykUakA8g5athbUgg8k5rVya0OKxzdt40XS74W2rWN1pt0nBSWMj9Dz/Ou48L6rbXg3QSxzKRggEfkRTU1Ga4tPIuFivrfGDFdIJV/DPT8KpSeANIvJhJbfatGn7GBzJFn/dY5H4GtYyi3clxZ6b8JfiI+iyPBHJs+zNxg4+Xt+Veir+1FqPim0a0s7pjZRcF9xxJjqR/sj9TXy3qPgrXNNjujaz/bYbn/AFr20uJGHGQVbkZxzit3wt8S7DQ9JW0mSaxnThxIh6+nsBXoQnG3umDuel+P/GcmrRvli5z65z715Bq7b7BSSTu/PrW3N4nj1G2d45o5UIzuRgQa5O41JJLSJCynAXOOa5Z3ZqnoRleecZJ4IproGGB3709ZyzYX8TjpUiw+YB1PuORUj9Cv9m+fBAK9Qad9nUMcYywz9anVMA9FxyPSkKlTgjkdO9L03D1IzFnFKIyCMjOfbrUrIRgnqxycdackJJ4LD04qU+qCwyOJUI3YAB+uKsRsFQnAz701LRsjIJHTjkVZWzY847fgKalrow2Kc8m9jz3/AAqpKBuPGAeOK0nsAx5U4680yWzLDG38cVXMnZbiXcyzuAVQvy9OmajMRLcliM1qNa7MAA4J6Ck+z8n16D0ptpi1M57Ysx4yejZ7/Song7DIx78VqtaFgABtJ657Uz7NvIHJ3epoi1HQpmcLQMAvzYxzmomtgEPTg8A84rUnscZGCMD8ah+y/LjHPUVfmJ6mY9uCAB1PfNNNp1XAGPzrTa03KMqePQcU02TljxnPb0pSSewlpqzFFtjU5CgGBGo5HPU0l5abrmEdQc59cYrVtrXF5L8pAVVGcfWo57QjUI/ZWwKab6om6KQtApz69Ce9NW2wMcljxk1pC22jJ6dhjJpRbMTwowPXtT3RWhliyPdfmGcVJHZqxBwAfQ/zrUWzLMA23OPSpBp2DnjjqfSjntqJWM2KxAGGyfrzUkdpu5GcZ5rVSw34OCSOBmp7XTMtjbndSi1fYd9DKi04nG0nB6c81Zg0sbsAfN0Gela1vpbbCCoOe/pV210VjnI6flU80b2GouxiQ6Sc5AJGc4xV+30bfjIAXGcVuWeikKDtI55rStNBLc4OPaolVUdC4Quc5Fo5cDG7gdSOBV2DQQFxtBXH4muotNAPcEjpnNXrTw9zjbx2461nKomjVU3ucjFoJBXC5znHHQUV3kHh8mQYVQcZ6UVzPEW0TNlS7nlyaMrAfLgHkc5/GrCaCcbtmFHTNdHBpMi/K9sR2+Q5q9b6dGTtKshHZ0PX617EpXPKOSXw8H+8g2+h5qbT/CqzyuVDKQcAjp0rsrXQkm6EZPcc1d0rw9hnIVclzWfkhnGL4UkTG2QYz0I5p8fhqaM5aEMMYyD1r0VPC/mEdDx0xUw8L7znacfzqNdrjPNxoewZMbgk9SKjfSA6gBOD+Femv4XB42fgBTJ/CCSId0a5B4yKSVx9TzGTw4QcFFwOCe9Qf2EYVyFQ49eK9JuPBingBkH+yeKxb+zs7V2V9RsVdCQVeZFI/WnGDlokNyscHr/j/Q/hHb/2tr8bSWkJykKjPmH1b0QdSfp1r5M/bu/b08Q/Gqa5HhWK4k+H2kXj22m3UWn/AGSN32gFigLEMRgjcSdp7HIr0H/gpz4E1rxJ4I0XUNHaa80iweT+0lsW80c7djOF52/e68ZxXwhc2lwRIls7mAAM6q5wT9Oletgorltsznqy7akFp8SNTvriVykpmJXLnO7Ged2exFUdH8SXB8Zebab5JA5WHsM54Y84wOtMvLKSWQpltxHzFTjcO2ateEtJGiGS5LGWQrtTI+5616Maaehg6jWp0fiHwRdvrlwL+/h1B42z9ojctFIP7yk4JB+gqvbaJax27KF81icc8ACpLjXJ7qMFskvjJUY4rufgl8L5/i34103RrV4hcarcR20PmMEVWc7RuPYZNaRglpEyqVZbyOLg0ppIgiqcA8KuMtVvWPBWp6RqcNrqEJsPPt4rqNSc745EDow+qkGv2D8W/wDBs1rfw1/Z3v8AxOnjzSbvXtOsTejSxYtGk5C58pZi/wB8ngZXGSOlfBXx2s7bxB+zPbzXUmk2mreFvECaLaxfaUN5dRi0PnSbQc+Upit1GQRuY4PUVjOd7tdBKTvZnzqfDdvZTEZeVgML2Galt41hT5UVC3DcZao4ddnndyVTeOygY+vtSNHPdM7sgUt655rOU4rVs6qdCpP4VcuDy4V3u/GcfL/WmXXisWQJjU4A4IOD/wDqqhfacbJkM8gU4zt3DOPf0qjJFDeSbYw0hJ2jJ4H9KlVE3oayw7irvQj1XxidULKWeTHRVBJqg813PwkLKo/vn/Cr1xBFbLJEwURIMSSRNwD6A+tZOm65c2U+23AUOcjzPnKj6+tLmd9BRjTv7zFuY7pScyvEF670xj+tZ+oTRW8PmPKZpeo7A1f8RXFzqhaad3eVsDP6Vl2nh2fVdQtrNQxnvZUt4xycFmAH86cqijFyfQinTc6ihBat2R6R8FtGaHw3FMwHmXrmVvXk8V698VbT+xfhh4W0EfLJrk4v5xjloy21c/8AbNXP407RvhbbW2p6bpWnZB3pbLk/eyQu7+tZnx519PEPxnuxCx+x6NAbeDH3QEAhX9BIa+To4lVVOsurP6Mo5Y8LRo4Hslf+vvMLV9STSNJ1C9c8wxO6/XnFeL+FHt0AnuXd3Zj8oHWu++MGsfYPh7dAEGS8ZIV498nH4D9a4DR4ES0iGc7VGQvFepktO1JzfVn594nYrmxlLDJ6Qjf73/wDfm8WQ267YrWMZ7uAaztV+IWo2eyeMIBGx52ZC1NHdWEBGdpK/wB7k13Xwf8Agbrf7RmoyaboWmm5jAIkldtqL7D1NevzWPzNLU4zT/2pvEuiRhYb+2RQMbTbq1ZXiP48X/i991/dxyseu2IKP0r2v4kf8EtPG3g7SvtZ0y+tiOSsse9MexHP868O174D6z4VmkF/pk7hMgtGp/lV05p6oTT2LHhL4tx6Hd72ijuB/d5XJrrNQ+NUfiO1WOOCWHIwcHINcP4Y+D97qsct3DZ30lrDw+yMllPoR1x71ejtI9OjKRLsHTHdvrWv1hrQSprch1LUH1O8kuHYRu56A5AHQD8qqSSSpggq2PQYqzORwCvP0qnJFubIYg+h71i5WKA3uOHDJzjkcU4yCeMhSCvTrjNVyXUHIz6kc1C7xlskbR3PShAdh+ziy/8ACzlDHjyyMn/dcV9IaBJC2katvZFmNvG0fHORMgOPwY/lXzH+zxP5fxHiO4uDjr/wKvoPzP8ASIuedrcgduK+R4g0qxa7H7z4Wrny2rG+01+SLyM5Yk4wR6dfapkl2PwQW6HJzUCy7owTn04/nSlstjGT6V8u3zaM/W5LuWbS2WP7TOHBfdHGVx7Oc/pii+8S2mjQqbu6gtUbgGVwu72APWsxLySPxDLFuPlvbo+wHjcGYZ/I15x+0Mz/ANrWOWlCmDA2n7p3Hn+VengcLDEV403K10fI8R5zPKsvni4x5mpJWe2rPUG03SteUyxR28m//ltbvtb81NS2l7rnh2Nl0rxBfpbnrb3YFzCfYqf/AK9fNFhqV9pMu+0u5omGSTu2n9K6vQ/j5rnh6ZBd+VqUIO1o5Byf+BLhv5161bIsRH+FPmXn/TPh8H4j5XWssXQcH3jr/kz6G8MfG3XfB10s11pIlVWH77Sbj7Ox9/LOBn8DXvvhn/gqdd6JptpBpfiTU9OuYgFm0/WYX8t8ejksv/jor4isP2mdMvpv9J06e1DHP7uUSgfgwBrorL4i+HvE0Pltd2rB+sdyoUj/AL64ry62CxFKL56bXmj6rDZplOYNOhiIt/yyt+Tsz7/8O/t6eFviMwPi3wNpOomQAPfaYFE2PXdGc/mBXS2k3wl+IbbtA8UXuiTSHiLUEE0an0yCGH41+cMHhOzSQXGnT3Ng45WS0nKqT645H6Vr2/inxVpGzffWmsxpwq3kW2UY7CRef5VjCtOL5YS+8nH8KYGt71Wja/WDP0S1H9nrxDDaG50sWPiCyxlZdNuBIxHrsOGH5Vyc9jcaXdNBdwy2sycMkqFGHrwea+Tfh/8Atf8AiT4aXaNDLr+jFOvlP9rt/wCe79a9v8N/8FGn+IVrHY+J103W7Wb5VmRDHcxHplM8g59CQe4rtjipRXvrTyPiMfwBF3eDqa9paHoscuBuBAx37moNXgg1mxeK8ijnBHG9QSPoetOeIlVMcgaJ1WSNhzvVgGU/iCDUF5lYWyRj3NerGot0fmNSnKEnGS1R5x4m+Ha2kzTabeT2rgE7d52j+uKzPC2i6lZ3LveSLKHICsGPPf8ACuy1gz3VvKsEMsjMpCgDr2rGbUBHNFEQVdWCkGtFJtWuRKKvoa9jAMDCk+uetXksTu5B55GKNHj+0RjFbltppdBxj8OlRN63uCMldMyc4+h6Uq6QOSc8d66KDTTgkrjHbFTxaEP7vXms+bqXaxz0eljgsM/hUg0vewByeM9K6dNAIBAUYPtT49DJX7pXPt1pJtu4X6o5iPTiH5UDnjnpUi2TIeAM9MGun/sHLZK9Bzx0pf7BABOOvA71Un3EnbY5R9Pz/eIJ5qFrIh8YbPrXVy6Htjwo3c9TUL6M0b/cGD6c09EtRNnMnTuCdrYB7HkVG+nZONvI610sujbmAIySaZPpOMllxjv6VWiYOWhzrabwMDIPUU17DOeMEHkjrW6+nsv4++KgmsfXnuCBVxa6CvcxJLPBwQcdMdaZJa+W5GBx6Vry2zcE9+tRPajjI5POKaVndiu7GX9mKkEgccdaa8WM5A9cVpSWvBxkDr74pjW5bO3knGRjg0kne6EYUcDNfz8ZAK/yz/WkmtGN6gXHCE4x7itK3tcT3LYwC3OfQAU9bH/SgAOBH/WtVqJK5nCz2tgqTgdaWKwwx4OO471qw6eEJyuP5mp1sASQBjPXFS5W2GncyVsufmJ59ulTLYBQPXvjitaPTCy5wccZxVmHS8AcDA9O9Qp66F8vYzLfTsjkZ7kY5q5b6OWwSPqT2rYtdKDFSo/GtK20dmYYGcdD/Sspy7lxRj2mhmQYC8YzzWna6DuOCM5ODg1s2uikkHaPyrWsdIPTGPwrFy0sjZU+rMWz8PnjC4PfnrWnZaECQAASOK27TRgjDI+o9a1LXR12j5OT2x0rFzTepcYGFbaACvC4+taEGg5RRgnB6dK3rbSAOgyfWtG30oAAYqHUsaxgjnrfRdp+6cehorr7fTAH4BI/lRXO5K+xpZHhcsPjfw7GW1f4ZeK4ox1ksTDfLx3+Rs/pUC/Grw9p0vlaoms6FJnBGpaVcW4z9SuP1qvbftp+M/CFsrahoBeA8+ZaXSyJj17V2Hh3/goTNqFiF1LRtTNuRj99Zi4TH/AQ1fTXoT0U7eqPpK3B7S5lB/J/5p/mR+HfGnhLxOoFjr2h3LN2ju0zn0wTmuu0rw0tygeE5VieVIKmuI8QftM/CnxhIYtX8G+CbmRzhmvrZbZ/0UNWn4b8GfBDxLAs9hFe+Hbg9W0LxDLHGhPtux+lT9W5vgkn87foedV4VqxXMm/uT/J/odrH4bnjwU2ED1XFWI9ClbBa3AH+yazdN+DqBc+HPjD4ktQB8kWr2sGoR/QnAbH41ox+DPilo4Btdb+HPimPsJUn06VvTkF1H5VDwdVPRXPLnkdeOzT+9fmkTLoobAaN05/u046CjtwUOKg/4TDx9oOf7U+FuoXcanmXRNVt7wH3CtsauI+P37Zuh/Br4QeJdevvDfi3StV0uwlltLXU9FlijmuMYjQyAFApcrkkjjNYOnJOzWpy1MrxME24Oy7a/lc+Sv8Agqn+3zcfCO+l+G3ge8EPiGdFGrajCcyacr/dgjPaVgck9VBHc8fA3jLxBqNvomneZf3rXU6M7ymdvMPPUnOc/Wu9+GngLR/iX/wkHiHx54l+w+IdWne5VrgEOrM295n3f3mPA7CsT4l+CNJ1S8itbHxF4fewijOydXkZ5j6Y5J6fQV7lGKpRR5U4yeiPPvB/xt8S/CzxbYapouu6k13byLN5QnYpMAcmN1zhlYcEEdDXb/Fz9ubTvi5dSXLfDjwp4dv3YMbvTBIkpI7tyFb8Vrn/AIZ39p8L/HCeJGtbLUbbSEdYoXU+TdyshTJOclQCf0rg9Elhk+IME8Wlx3gubgyCyRcJknOFA7DsK2UU3ztE8rWjL+p/EeHUry5uVWOS9ugEjUxiNI2JHzYXjpn8811ejeCNY1iwvLq3sby7g0qJWupYIWeOANwGYgYAJzgnjivP/h14Pn+IHjQx2oHO6V2I+WMHP8q938B6rrHw7WbQtTkmsobiJrQ3AbYNpH3S3dTnv0BI7mtXUSRhKNzz1JQu4uAAg546V6X8MPhH4pfSbTxBpckKif8Aewr5hRwoPB/GsO2+GbeNNdt7DTJvPnu7hYQsa5yScFvoOelfZmgfBy70vQ7ezt4GW2tIkhQHC4VRj+QrlrYtwtymbhfRnGePv+Co/wC1Lp/wwuPDeteLvFN54fjhETq8iTBY1XaB5mCwAHvxXzV8I7j/AIXD8R49PvncW80MkjlBlgVGRyfevrr4q/DNrT4daxNlERrRkKzHI5GDnH1rx39lb4S2a/FKe4jdQkdk42ouACWUZH+e9ZfW3KDbNI0kveQXH7J0LQstnqM8Tsc5mhUgeg4IJrl9f/ZJ8aRKfs+p6VcpkldgaJj+YIr67PhO1gdlUyE/Wl+JOixaD8O7hnUiadBbwBf9Zl+OPfBNcEcQ1JJHV7era3MfC19+zj4vtVJGnG8ZTl5YLmO4Ce5Ck4/EVh3ejzWqS2ot5m8gfvpWjKHdnoB6frX0Bqvwtu54d9oklnbR8iNBtkl9z3J964nX/Cdzc3+6WPaqgqEY459T6mvSVTQwu2/ePJdW2JAkSRFIFO4IOrN6n1qijrHPyduAOor0y1+Hg1W5CvAuNpyQ3C+5rufhX+yLo/xTi1cvqF7bfYnjiSWHBBcqSwwew+XvUSxEY/EXyaXPmy+vf3wWIhup9MV2/wAANAfVviHYyTKhWwie9bJ7qMJ/48w/Kup+OX7GVx8K/Ct7rlpr9vqVrYyok8Bj8uVAzbQeCQeTT/2bdNW00jVNTZc/aJksozjJKoNz/qy/lXBmuLjHBycXvp959RwVgPrWcUYvaL5n/wBu6/me1+EdMn8ISr4mvYGS1htLi8tXbgTshMS7f+2hx9VPpXgxuDd3epXTfO0twEBz/DGvP/jzt+VfT/7a3xK0i/s7PStAVU0bw5pdloUbhcee8ERlupPfddSzHPcEV80XAQ22mQIIzttI2lMY4eRx5jk+p3OQfpXz8YKnR5In7zQrSr1lXqKzevoul/PXXzPOfj5qJij0iyxtLlp2BHXoAf51xkdzJIp+dsenStP4xaidV+IckZJYWcKRL3xx/wDXrCiSRicNnZ2JxX1uXwUMPFH4Fxhi3iM3rT3s7fdoTGYxHChiQMnHrXQeFNevNOuYjDe3VsEXOI5WTH5EVzarITgg/NwcitbQWPnOOuOp9a7b9GfNJnon/CwNcNgF/tfVNm3G03cn+NZUPjzVxfoW1O+PPO6ZmH65rP8AOYW+NxUnt1qlDcb7wHHQ4+taQ0egpM9o8DfEzUdGaC4hkgeaP5gWiGc/UYrU+KvxG8NfF3QpLbUfB+n6b4pJH2TXNJlNuHYclbiEgrICM/Mu1ge56V57o93i3QYwNvOO1QXM/wDxO7XAbCyfnxW9ampRu1qZ02+axwMt6hOck9ziqklwG5wAvTrWXc3zxMeSD9aqyyvKPvnB/M1xpLY19TWa5UTbd/XsD0qO4BVstg/TpWUF2jCgZPHWpbO4byyN33fWjZCTOx+AziH4hRbR2GR+dfQbN/pUG08Fjxj2/wDrV88fAqT/AIryLnghf5mvoRkKXUD9fnJ/8davkuIbe1j6H734Uv8A2Ct/j/RF4uF5OeeelG8Egg5IxyfWlclV6nJ7dqakeXwBjHIxXyald2Z+vMrs+zxOpUE+Zang+ocf41wf7QsoSawY55RhwfQ16LfaXNa6jZ3WwiCeGaNXA4LK0RYZ9g6/nXD/AB0s3uYNNKxyNv3opVc5I29a97JZL61BLsfnniFFSyOs10kvzR5SI/tL7w2fX3pL23EQU5G3P1Ndn4Q+F1z4nu1hgt5XlcjCqOv4V0Pjj9nbXfBenefeaTcxx4zuZCoP6V9u6kU7Nn82xg2ro8injQp8wBPqelVuVIKlk4GdprR1hBbSsuzGOo6YqPw9Cmp6pDEUBRycg+w9ata6olsl0XxZqWkTAWl7NER/dcrj644rqtK/aD1nTJdt01vdxrwWdME/iuP5Vzai1u7lYEtpELkjIfgYqXwn4jPgyfVIwu+G+tntWTCnGeh+YEHFc9XB0Kr/AHkUz1sBn+Y4L/dq0o+V9Pueh7t4B8ZW/jvw9Hfw/u2yVkTdu2n/AAPv71qadbw39um+3i3QyOuQv3sOxz9ee3pXmX7MDCLw7eKfl2y4x1zya9L0V+JxyMTvnj3/APr18RjqEcPXnShsf0jw1jZ5jltHFYjWTTv6p2/Q+xvgI6at8IdEeONEEUJhwnAG1mXP41wnj7xfrU/ijUIILyaK0t52hREIXhTjOevXNdp+xn8QNL0b4Rrb3PhTxL4ou4L6Yn+zwFhjUhWVWYugBySfvdCK7+Jrq4YvpfwW0C3muJWlNzrOpRyMxJycqBLjk162FaUFJtbH4XxBl1SGZVoxjZczt95y/wAH/hlrPjC08PahFf3cltFbT+ZaDkXbkttYnP8ACBxwfwrntb+DnjPXvGtt/ZXhfXZoZCyySfYpFj+UD5t7ALg7vXtXuem6r8X7+3lgtLrwZ4XtoU2mDTtOmuDGvooLRqPrtrRs/hH438Rtayax8QPFFzFcZCrYxwWSg+g2oWH13V20+Vu6u/lb8zxZYSUV7zSOH0/9n/xT4d0aG6v7BYjI7J5QuYnmBUAnKKxPcVbsvC0ttKY5YpYpB1R1KsPwPNdhN8DYfDdrdSpe+IWu4nZpLyTU5ZpMjbsJMhYEdTjFebeHf2hfEfh7xHNomtx2+suL9obSO4tjH56+YFCl1HXAJzxgjjGa3qYVKKknY4dbtLU6608LF1zt+U9eKvW/hIjHyHGa07Xx/Y2koTVtJutJO/DyIpeBOMj5gWXJ56sK6vwzeaN4jiRrTULaTeN4VmCHAPc/d/XvXFVw1WK2v6D54nHp4SO7O38qkj8KHn5cAelenxeDNqq2wFT0I6H6etPbwgFHKYxXNzW0aNLXPL28MEjO3n6VHL4ZJQkg46nI6V6dN4VKn7p561Vl8OccAYoU7eY7dEeXS+HWAI29OM4qrcaEQ33Oe2RXpd14b28leAOMcZrNu/DoA+7yfarc+rQmnseezaKcHGOBkYqlNpRD52nmu8vtG25BAIHQD0rLn0rBICnrVp9UJq2hxs+mfLjbzVWbS8A4Xn3rr7rS2zyAT1HFUZ9LwuQpOT16VpCfVEtanKT6YMn5QDnjNV5bLpxkAdTXS3WnhR0696oS2oVjx9459qtSd9STEazBBwOO9MeywTwCB1NbD2yo+cYqKWEAdj7VSauIwLWwxPNkAAycDPsKl+zhbonGSyDp9avWcSo0rDHMjc/pTo0H2yT5fuoOvbrRzdEVZlVLLC8Dkd/8asRWGF6Hn2qzBDuYDb07dqspb8nI4bgCpvYaTZXg07ftJC4PJq9a6epkHI49e1S28JCcdqvW9mGYHI9qxlU7G0aZJbaeqDPHBzitK0tBkYAAHX1otYEJwQPYmtS0sSSPlJ4zwK55tt3N6cUNtLMY5AA+ladhZ5YEjjtViy0xpcHym5GM4rb07w5cSqCsfX1PFc3M3qjXlKFrp+SDgD+dalppvI6//Wq/Doq2MYa6uLe3Ud5GCgfnUGoeO/B/hwMdS8WeHrXHUPfxA/lnNEYzeqiVeK0bLNrpg25GevHatCDTiOwxXDah+1/8IvDxYXHjXTpiva2WSY/+OKa5/Vv+ClXwh0PcIJNe1R04HkaawB/FytOOHrS15Q9tTWlz2a308MAcH6iivnvxN/wVk8OeGr97Ww8B67dyqAwMtxDECCMjgbj3oqvqFd62RDxVNdT4If4na14V03ULi4N7BbWE/wBnn2hJhv4xwCpIORziqmg/t4adpuoi2Mtm8sZCkvI1s6n8Rj9a8u+Jn7RVjrHhkQF5re54a8V49vnmPIRueQT6V84vfjUb6e7nAPmOWI9SScCvqswyHDRdqE2n956WVeI2ZJf7VTjJejX5M/Sy2/bJmvNMCy6RNPDKBhnKXKkeozms7T/2h/DM3iy3Fx4as5nkglLkRfZm5ZAOAApPXnrXzP8Ash+ILvV/DepQyl3t7OZPJz0jDBsgflXqEgjfxC24KwWAfhlj/hX5fmOa4vCYidCUr8vXofvmR4fCZngaWNpwsp9Oq6PU9w/4XN4RMYNnp/iTTJF5JttSZMH8yP0qaw/aL1bSpC2leLfF9minIS4kjulx9GAP614rARGBgDByBjocVbS5ZBtUttHB44rzHxDi7cyaXorH0kOH8G1Zxb9Xf8z6H0r9u/4heHyjW3iDTNUx/Dd2jW7H/gSEiulP/BTnxX4g0S70TxH4Jg8RaZqULW11bwXCXMVxGw5Vo35IPpivlaG5bPGCOvPWrK3rADIA4zxXTR4ux0FrL+vnc5K/BuX1H8C+7/Kx1Wt67+zV4xklttY8OeMPCSzErLb2+ozxQD1AR8qB7Djiuk0/4bfsW6D8NNUvrbSX1e702xmuI0utXn86ZwhIXC4GSQByK8c8Sp9thtbMKN+o3UVqpI3EB3AYj/gOag/aUmurr4Jah4Z8P+HvCumW9s6tJLb2ipdSIhyw8w85OBnJ5x719PlPEUq7j9YaSbttv9x8Pn/CFCjGo8LS5pRi3pp/nc+R/ij8QZvF+qTTfu4knlMgiRQqxjoqqB2AwB9K9B/YP+FK/Eb48xzXcTSabolpLLPzgFmRo1XPYksT/wABrw+ZZ/7W2yRt+7yzA+gr7p+Cvhq0/Z6+CdjpdoyS+KvEsYuNQkBDCEv7jsqEKPViTX2mJqRjCydrn8/4WhOrVskc74R/Y+n+Dvid9EgzfT6nPFcwsE+f7M6pJEjY/i2uuQO9XP2x/DkPhjxGugMiy3luFaYAf6skZOff+Vfdn/BKH4ueEfDX7TN34u+JsMF9pWl6fcXIup7fzgkqDAYLjBO7gD1I9K+RP2z/AIh+E/jn+0R4t13QoJtNg1jULi9t43+9GruTsHsBxilFtNLc46qTk2jjP2G/D9knxSEt1NbxCwhzb+Y4UmV/lA59t36V9ma5v0+4MSyQy7eu05UV8z/BttM+Ffw989LYXN9f3PnESxiQSDGFY56AAdPeuwt/iXpV/B/pul+XcsSTIgeIt7gqa8LGYxc9mmz6bC8L1K9GNSNRJvo0aX7TmuS2fwg1d8sskipGOfV14rzD9im5a+8Wa28hCGG2iRlYc5Zs/wDstM/aT8b27fDKWCyvb2QSzxho5LnzQACT0PzDp61uf8E4NI8OarZ+JLnWvF8fh27aSFITPpMt5HPhWJy0bhkxkfwtnPbFaU68FhnNuy+44MRkeKpV/q0VzStf3dT3G2Uz3YEKBnLffPOP8Ks+NPDba1p8LRNDJeWsy3EYmyYiwBGGxz0J+hxTk063ttXWO21XQdZhLZEtnLJCx/7ZzIhH5mumvfCV7aaVHfG2uFs5W2pcAboi3Py7uRng8e1caxceb3JK5yYnLMVh1evTcfVWOMg+JF74faNNX8C2+uxKuN4KyMB7MuH491ryP9oHxNpHjTWLFNG8NXnh+CDc1yJY5pjcMcYHK8ADP5175NZFSMNuJ65HSsu5t2Bfchwc4I6V6KzOpy+8kebGklLmR8rr4Ra4mX7PpOrajMBhILa2eOI+m5mwo+vtXuXwb8ES+DvBcUM3lJe3Ltc3SLyqO3RQe4UYXPfFdVJp+YwGVhgDgirmhad5bMhIPesKuJlNX2NDwH9vmX+wPgLNGAFbUtQgRj3wu5z/AOgivKfh9p3/AAjfw+0O2fCy+R9rl9nk+f8AkVH4V61/wUd0qTVtC8EaLGP+Qtq5UkdhsCk/gGNcPpOnL4k8W2lnGoWO4nSMDsqA4/QV5uZzdSNKjHq7n654X4OMfrGOn9lKK+er/JGD8fJH0zwrpelqxWSS1TfkciS4buPULg1yM8qRMSoAxwD6AV0fx21H+2fih88boJJzdxA9oEj2xn6HMZHtXF+KNT/szR7ubgCGB2BBxkgUSSc1FH6PSqKFKpWk9Ev+CzxLWtTN94p1C4yD507AH2zxXt37NX7GqftC+BtR1q4159I+z3n2S3VYBKsjBAzFskf3gBj3r5+iOQGxyxz9a/R7/gmn4VN5+y9Fc4Qi41a5ccdCAi/0r6nF1HSopo/mLEVXVrSqy3bb+8+efHf/AATm8T+DdLur6z13SL+1sonnkLB4H2KpY8EEE4HrXimgnDbgR83Xjmv07+P1k+kfBbxbc+XgR6RdNuB6fumHf61+YujR+TbZ5Bx83FRl1eVVNyd7GTVlqaV1dqEwp56fWqNlJuusdRnjvUd9dbnHUe9R6XMFuVwx616sXqRLY7zSLvMAQEjIGR6UxZC+tQfMcBjyfQA1Dp9yj2qngEDHH9agN4FvmO4/JG5z24U10VvgIpp3PNZnZ5WywOD0NNVB/Ft59KjMfzgbgTjr7UBAV6fjXFY0Y4hQT8wwOlNt5AnGM+lPEXY44HfvTGUoQQcd6L9AR2PwPcf8J5BxtBKfqxr6TWVLe0dNq7nKhSeqnJ6fhXzX8FDs8e2wBAyU+g+Y19F3TFRECAD5g/ka+P4ja9vBeR+9+FEW8vrf41+SJiCO4x6ntThOwkAzjjPpTDuJJJAB7DtTpANvToOtfLNW1vc/XlrqdbqHj+x1H4SaN4c+yqt/Z6veX/2jOS0UkFshT/vqIH8a4344eL9NHwh0TSUtiNRttSvLszqcbkkhtkCk+gMbHH+1UErbdYtcnqkoHOQD8lcd8er6Sx0uxkUK5DuAGGR0Fezk0m8VA/PuO8JGOSYhro0/m2v8z2D/AIJpftkWn7G/xosfFGp+GPDviqFI2tnsdZthcooYg+ZHn7kgxw2DjJ45r9Q/2jv+Czv7Mn7QnwKudL8YfCWbVpriL5be0mitJInxwY7gKGTn2I9Qa/AOPWLia+Ej/IxPABwB9K2bvxXdm2CvMWB4Gea+2qUOZ3T/AK+Z/NyqJG58ZH0bUddu5NLglt7eSVzFFJIJGjTcSoLADcQMAnAz6CsL4ZabHN4qtUJQKQ5y7YA+U9z0rKvNRkk835gSTwT2qKR1eLYXDYHPOcmuiN1oZN3Om8YX9j4Uu3sdOED3JJ82RH3hPbPc/wAq5m4g8os+4MWPPcnjk1XFpDHIPlB44OatXSRiIbcjIPf0FNpC6nqf7MFkzaLrMqkFYLhEYe7eYRj/AL5P6V6zCbL+woREGW+W6nN16EER+X/7NXif7M07C/1aPOFIBI+hH+Net6eSZrjBJHmDv1+Va+Gzl2xU/kf0lwCufJKDvs5fmz7k/wCCWNxaXHgfxZDPB9qltruOWNMbh80RBOP+AV9S23lNZacIdPDwtLkHbne49/8AI4r5D/4JOatcxah46s4Ag32lvOCTgqFZ1OD/AMCFfR/7Qv7Qdj+zn4NsNT1SVJb64RhYaZGwWe4PYnsE9W7dOTXtZfOCwiqS6H5vxTgq9bPamGoR5pSasvVI67VNZ/sOK/a8m03TWZsCS5nSESY/hUsRuOOwrHvPjd4Y0i6s3uvF3h2H5CJEF4jNF+C5ycdhXwVrfxc1j41+ILzWdeuvPnkkPkxAnybVOyIp6AfmTyeagaXCrt+bPUYrya/EnJNxpwuu7Z9pgvCeEqUZYus1J7qKVl83v9x9neIf2g/C9vY3ZtPFuiSCWJvkeQo8yGTG5Qw6jaRxzXD2DeBvHfi6XXrGeOa8N3HcstleskVzMrkyFkOD8xLHjHJ7ivlTxvBPZjTpHjYJdQM8XX51EjqSP+BKw/Cu8/ZS8AWXxPTX9OlvLiyv9PdLiAogdSjjBJB54YDoe9ceYcZxwlH2+Jj7itfcyxHhdgYU5ThXl9yf5WPrtbLTNSvttnevbNLf+WiOMDYRlCF9jkZPTIrB1X4bx3cS3H2WPfIk0jz2khhkwG2ncy4zg4OOeteZT/Cvx14M+bS9Uj1KBGysfmc/98ScfkaZbfHXxH4GlWPWdHuYljVk3KrR/f4bAbK8+1dmU8dZTj7eyqK/r+m/4HxmO8O8dT1ws41F62f3P/M9BufEHin4c2Nzc6Vqdzcm3hWb7JdLsebaM7AyjAyO7Ka0vhp+3X/b8r2us+Gb20uoV3zBI9yxdByy5PXPVBjvXIRftCaF440a5sLycQLeRJCfOHlMABtyHGRnBPOam8A+EbLT9cuLqLVZryK5iEEQKp8qqSVZnXl2IOCT6V9F7WhX+BqX5nyWKyrGYTTE05Rfpp/kfWOg2yeJfD9pqCW81ut5EJBHKuHQHpmm3Xh4DPy8gV6CdDMdlEuM7Y1H6Cs2+0fGR39q8Jy952IS0PO7/QQo6Z9j2rFv9GGM4I7GvRb7R9ynCt09OKw7/QnOfkPJ9KIuTegn5nnuoaWgQggd6xLuxCsRtOFHFeg3/h6VlYhBtHfsPxrkdfu9N0Ys15qml2gXqJbpEx+ZreMZvZENrqzmLy1IB4HPAOKybyH5iMYI/KpPEfxk8EaUD9o8WaMWX+GKXzT/AOO5rjNY/aj8A2hYRX9/fMOP3Fk+D+JAreNCSjsZuS7m3eREluh4rKuoQoxngdPauB8U/tgaD/aps7DQNeupVAzuCRqc8+pNZc37RGuaiM2fhDy1HRp7gtn8gP51vGjJ6kua6Ho02Rxu/XpVaZxGrEg4AyTjNeaXPxQ8f6mSYbLR7LIwMx7iPzNVIrzx9qN7CbrW4ooCwEkcMCBXXuOF9K09jKxPtD0zTbZ3tndEYiVy49wT1qwtg1tO8sjRRq+Mb3A6V4hqXw98V+JfG80aa3ro0x0DxJFK2xf9kYOBg10Fj+ypc6sSZjq12w5Yyy4z+ZprD3V2xe06HpNx4o0fTCftWs6XAF7PcpkfrWZd/G3wZpZIl8Q2bHH/ACyDSZ/IGsSy/Y3QKAbKAD1luOf0rRP7JlpYWjyMdIR0UkLuLFj6c0/YQ2bGq0uhBqH7V/gfRokIl1a8D8p5VmwDficd6rn9s/RGQNZeGNavCvQuUjGf1pvh/wCD3hnxJAiapqFvpR06YlBsUCRTjPXjqK6aHwh8MtEjxdeJgwHUJIo/kKz9nSWj3L56hyx/bO1x2b+z/BUC7cENPcs2D+CgVTuP2tviVdj/AEXTtB0889YC5X/vpq7T/hNvgloTbZLi4vmHJyzt/LAoH7Tnwd8PnFr4Ya7ZemYAR/48TVWox+yF6nV2PNpv2gfizq96iyeJUso8jctrBHHx+Ck/rUXiSw+KPiHxPe28nibxhd26t+7EUsxVlIyMbOK7rxt+214P13wvc6bY+CjAtwoHnRqkbJzwRhetJp//AAUo13w9oNrp9h4csylrGI0lmYl2x0yBgdKhuzvCIct95HE6d+yh458VyAy6d4qvy/8AFcCTkf8AAzXT6R/wTr8Y6ttzoAhUnn7Rdxof0NJqP/BSP4k3xItrfS7TPQpb5I/PNc9qH7b/AMXNZII16W3VjgCCILj8hT9rVtskCpw6tnqOg/8ABLfxNd7TcSaBaITn5pnkIHpwtdRZf8EsorceZqfi7SbML1Edtyv4swr5g1f45fFHxIStx4n10hjnKzso/Q1h36eLtZbN3qupzZHV7hjU81Vq97DTpp7H2bpP7F/wvvYjqHiTxvFYXEJ8hoxcwQhlTgPzk80V8R/8K51K6BE0zt67pCfxoqYQnbSbB1I/yo+IfjP8Q4fiTci6WOVLuY7pi6gLxwAMe1cJIolkVEOI4/1NRQXlxrmoi3gDkA/MzHjHqTWt8TtWi8SeJ5L23tdG0yFVjhS00uFobdAiKm4BmLFmxuYkklmJ9q+kq1nOXMzzaMFFWR9CfsiaVJY/DC9kwd11fE474VAP5sa+jfCXw00G9+APi/xVdX8kXiLTdS0uxsbPeuJ4plvGmfaeSF8qMZHA314H+zrCdP8AhRo6O0kfmeZMwHU7nOP0ArvoPFMsl3NAjDybZEhRscn7zc++XNfiWZ4iEsXXbs7tpeWu6P674Zy6pDJcJTi+Wyi3b72vn1J7JjJEqkgbTuHFTB1U7ugBwwFQWUZvN+GjVt3Unk1ZXTZkJGPl7fN1r5ucm1sfcU0u4bskHkDOcVY3b48HJHOCfSoFtJULERMT3oUMwzggjgjHSsI36o6bXeg7S7P+1fiF4dtmk8oRTy3bN12+VC5HH1YVy3xy+J+geFUW013SbnWhekzpElz5MQ2nq4Ay49FyBnBOcYrotClmXx6zxuim106QHB/56uq4/JD+dfP/AO19q5l+IcdsrAi1s0HH+0STX3vC+HjUxNKMl8Kb/wAvzPyjxGxtTDZXiKlN2c3GP+f3q5y2t/Ebw9qV090nhuC3MxKECRjvHfPavp/w9+zHqPwt8Qza7f6nJe6BDoC3emxNI25ZZdiojAnJ2bsjtwK+IdVP2a6WPoYhtIHY9xX6G/EDx+3xBn0qxhBitrXSbWCJA2SwigTk44yX3H8h2r9Gx2IUJRufzvleDqV3LkeyLuneMP7E+EzWEf7m4ud0TbTgun3jn8ea+bvGVhKJ7u+iuTEzOdhboQDjJ/Hj8K9N16+kv5Bbxy+WFX7w/g9T/OvK/Hj/APEwW1CqY7f5mBPUjov4fzzWsE7Hj6pm7YfE5LjS4pDPcb4FWIrwdoAxwPStvSfjZF9nEZvCoHKq6ED+teP/ANoSWsrhWXB7cYxT1uFSJmHLOeR057VxVcso1NXue/h+JcZRSimmkel/Fb4kWviHRbSBjC7NNy6YJA2/xe1X/gVa2Wn6NeTyy3EZknOHikZABtHTHFePXeYIlZiMucYI61reDPFV94Wdbi3dzEXJdDyrdOMVjicvf1Z0oM6MHnv+3rF1o+Wh9H6HM0SSTwa9fn7OgdEYo5JyOM4zivW/Bnxx1zTtAfSP7Qd9LvZo55IJWby0lXIEgUHG7azLkg/Kxx1rwaOS3nhEsUao1wqgqRg811OlTPbZALBVAA5ziviqsXC1nqfrEYxrRdOorxfz/Bn05dahEsTKrxzyRgB3hDPDvA5AcDa2D3BqjfSx2OnT3LsGit42lfac8KpJriPhNqXjD4l3yeH/AAzrs+nXunwmeNZX/cPGCNw4BIbcRjtjNWf2n/GXxL+GfwrksPEiafKNYmFg16LaGR1AUuVRwNykgHJ64Br6KjCE8Oqqep+QYvJp080+p6Wb79H/AMAwk/aZsYnUPpt2yk4wJFz9a6fRvjv4bF7ieK9gKkqcxBh6Z4NfJF1rtwJtqSkux646V0tv4ou4pCZQsgbk5BGT+FeNWxNeLSR+lYfgzJqqfMpL0f8Aw53f7YPi3RvGnjnwidKm87+xbS8vJVKMvltJ5cUec/Vz/wABrzjwLqi6Je3+qMU36dayPFzjMjfKn6nP4Vn6vrTazqmo30ibPNkS0jGc/JEpyfxd3/75pl0IrHwHcSu22bUrlYoQTn5U5dvzKgf8Cq6E51K/N2R9fk2VUMuy72FG7UpN67/1ZHDeJPEFz4o8bX99cnL29tBaJgYCKqAAD2CpGK5D4ra4+leC70LhWu1FvyM8MQTj3wK29Ok82C6n3hhc3Mjhh0Kg7FP0wtcP8c71jpdjaKT++n3898DH9a9TCQc8VG5ycQVY4bI6046XT/8AJtF+ZwH2Um1UBuQPyr3T9gf9qa//AGefi1ZWV5cvJ4S12dLbUrdjlISxCrcKOzJkZx1XI9MeISxujYyCemOlRLIyT8Dn1Br62rBSi4yP5wt2P2N/bC0A6f8Asv8AjyYYOzRrggjpgrj+tfkykxiQrnHc9q/Uj4ufFfw742/4JwalJ/btu+uT+DYPPt5GZZHm8mPeBuHJ3Z6da/KyWcsGyRXmZLUTUkndJnTicJWoWVeDi3rqmtO+o27nywHY9TTtPk2S5yM56bc1VnY59Mc/Wp9PkDsOTkdcda96O5xSR1enXGyEA4/LnFQXl35MN8/GVgfGfcYpltMRAOSTjpVXVZSmkXe0ZMmF6+9XWm2rDprU47iVvX9KkVipzx6HipvsrMvQc9KU2TAfwiuVsdrkR5X5RUbAvgEfN3qdrcxqWIUGo2hKbRkcnPNF10GjrPg0pHju0x97dGOn+0a+jJ9rtFweGByR7Gvnv4IxonxH08ORsMsWT+Jr6AvWaNIWOQWkC/gcj+tfG8Sv97D0P3/wnT/s+t/j/RFgHK44GDxntTTKdwUAY9e9OjAwOnTIJ60ucDngHkY6ivlU1qkfrt9NSpPGDrNp6hJeh/3a4P8AaOBj8N2LKuAJmHf0Fd3dkprdkONrCQZz1+Uf1FcL+0gMeG7P5sfvm+p4Fexkzti6etz4jjuLeR4len5o8cS4kMgJ2qR0wKsNPJNCGYltp5OOlVoh5gXIyfXPSt7Q1EWj3kx+bZsG38T/AIV+iH8tlGS4N3ZCMqoaIk57nNQNbquA23PXJNX7YxS3TI/yjaTk9uKiltledAuWGOT+NCvfULFeKANKNrbgSDVgjzTjBygbNXbHTRJIoCgLnnmrMWjOVkc5IVSeKlyRSR1H7NJCeKNVGcYjJx+KV6/a8310MfxqfTPyivJPgJs03x1q8agu3lnaD0/5Zk160lwkV3chjh8ofw2j9eDXxGeN/WXbsj+j/DpXyan/AIpfmelfAf46T/A251i9tDcG4vbP7MkccmxS/mKwMnfYMHpznFea/EH9oLxR498RXuoapqr3V05KBnAIRecIueigHgCmXEwmSViTtbBwPyrz+4uCZp1UggyZI/E1wUsXVdP2X2UfWVsuw9LEPFxj78lZvrZHofgXx3qjWEqm9l2hskAgda1bnxRqEw5vrjbnr5hrhvh9d/6VMhP31+tdLKT5nGBxjgc14+Kdqtj1sO+akrsvHW7yUIftc52Ahd0hYKCc4A7ckn8a2/AnjXxJ4Z1S61TS5JEECpHNN+9RYwckZdAdvI7+lc3ChYrzzjg47V6/8BfjDpvgH4K/EzQX1afQte8R2qRaZeCJ2jhkWJ1DMyAlSC4IOK9LLcHSxFRUqzSVuuq/Q+d4lxtbCYKdbDQc5K2i31evR/kb/gn9u7xLpbImoKt2oAJJZLpD9GXDj8a9X8K/txeH/EAEWrWhgDgBgjh4/wAUfB/nXyPpPgzWdVsY0t1TxdqckaIjacy3bySdCxi+WXk4PHvX1jff8EytK1jw5Z3Gm69rOmX0tujyR31oGQuVGcoSHj5/hJJHSsMz8LstxV6lGkk+8Hyv7tj82w3HeEclDGRcJecf1X/yJ1C2/wANfiYWa3lsIJpf+ebm1c59jhT+tU5/2dLzRJftXhzXpbeT7yrLlc89nTg/lXkfiP8A4J9/EXwXvl0u5ttWjTk/Ybna5H/XOTH5AmuQbx98R/gPP5N7HrGmhT0uIJIkPbqRsP618tPgvOsu1y/FSXlUV19/T5H1GFzrB4qPLRqqS7XT/Df8D7H0H9sn4y/B24trPWG0zxTFIxWJb1UeSfAyQroVcnHqCa7g/wDBVS2ht2i1bwXeaXqCHBiEvyE/VwGH/fJr4E8ZftV6j8QdJ0+PVbC0vptLu0ukJzH5hHBUsnYjuBXT6H+1p4f1aIpqelanpjSjbIYyt7b5z/dYZAz325r7Lh6eZyw3+3Sgqidrbprur/5nz+eZblfOubDNprWVPS3yv/7afZsn/BRC+8TyImkeGLCZ3GAj6oXdm/3UjB/CuY+I3xY+L3izUdB1Rri48A+G9EvBeay1tpjuuo2oKloZXmJ2qQpA2YJL9+K8b8E+AfDPxf0ttQ0zV44ZSf3bWuI8HuDEQCCPUY61qeJ/A3xEh8LT6HF4muNb0Obaz2E92+07TlflckDBGeGFD49y7DYuWCxclGcN+337fieBV4EpYiCq4Ks0n0mmn/XyM/4xfFi8/aGvryxvZLRJETfaS2hEZQAISPkZW7sPn3qcjABBrR8F/sJXmraDaX8sdrHFdxiZTc3DFyD3IA7/ANa82fQrzwVfBtR0zVNNZeVmjTeEI6H5uD/31XQaY+tfEafy4PHAmduFgvr77HJJ2AUSEIT7BvSvpqOe4TErmoSTv5/kfPZjwhj8GuZx5o91r/wT0hf2PdK0ZAbzV9EgHcbd2PzIqC7+Fngfw2B53iKyYqc4jEa/41wWvfAHXtHdTq7X8DScq0u/Y4/2W+6fwJqonwYtyP3k5bHtmu1VZ2PmpU4p2ZY1e08KaX41ubuHVbJ7V9oV9+W2gc8AdRzXQSfGH4c6LCqRW0l2yDlthO4/niubT4RaavylH+owKmh+F2mj/l2kc/Wnz1GtUTyxsaNx+094ashix8PFj2zEo/p612Xw8sdU+OvhxtVso9P0a185oVWQM7nbjLbVwO/rXFWnwvt9y+XprMG77DmvoH4AeHP7G8AJEYGgJndtuzb6c4rGtOSW5dOMWzyz4l/Brxf4X8O3F54e1vTWvYEMkdtNZHZIAMlN2c5Jr5y039or4oahLLa3MkFnKjFStvFkZ9iK/QPxPp++NQVPQnpXzlqn7OmpDxdqM1okItJ5zJFlwuAcHGPY5rPDV7NxmzarSfxRPFm8SeP9bJM2p34LdcEqKgfwb4l1T5ptQu2553THB/wr6J0/9nvU3ULJLaR59WLZ/StvSv2XXvXAm1OKMnn5YSR/OumVWn3MeSb6HyzF8ItQuWzNeO31lY1Yg+CqHBeUYI54OTX2Dp/7IdgF/e6tcuT12xKK2tP/AGSPDgC+bNqMpHX94E/kKzliqaKjRqNHxbB8GrNRtZjxzwuOatp8J9PjUblckcYz1Nfcem/steD4WG7TpJcf352IrodK/Z98IWRGzQLElf76lyfzrN4ymujKWHmz4Ei+HNhbr8sGRjpnJNXbT4eJKcQ6Y7nquImYn9K/RLTvhhoOnbfI0XTIiOhW3XP8q6Cw8PWlso8u1t4wOyRKP6Vn9eXSJccI+rPzn0r4K61fMv2Xw9qEuccrat3/AArf039lTxtqTL5XhfUgT/fjCD9a/Q+0tgo4AA9u1W4oT9eelQ8wktEjSODV9WfAml/sK/ELUyudIhtx3MlwoIH0Ga6LTv8Agm940vNnn3Wj2g7jzWcj8hX3HHGV+g6VZijOO4NYSzCq9tDRYOmj400v/gl5qUqj7Z4ls48c4igZsH8TRX2ekfyn0orP65W/mNFhqXY/kLtNdurOGSKORlWZdjDAOVznj05rd8KeEH1Kza+uJBFEHCxB/wDlsR1x7Cszw5ZJr/ia0t55EgimlWNnJACgnFdvrFv/AMVDFaQEfZ43EECqcqFzjjHX696+znZQcn0PBpJyqxpx6s+m/h3C1j4D0m13KFjtkYdM52jJqxpLs9/fHoDMF474VadYQ+TZxxD7kce0Y7YFRaLIB9oPKhrhsnnjoP6V/P8AXanKcrbs/t7B0XRoU6UfspL7kbFtMcuBk85JFWRcSu/yM7EdTnpVFB8rgADB4xUscxRsjIx1HqK85pQdr2PXpNuNzQjuJHT77FkPzYPSrGl2V3qzyrbxSzGGJ55Ag+7GgLMx9gKzobxi4wFXd1I7VfuNclkkkNv/AKHHLCtu6RHAkUBc59clQT6mlDlm7SZbc0nyo5S78Xx+F9Y1W6aGWdj5VukaMqs+1S5GWIH/AC0HFeD/AB51iHWfitqNzjMUEUUmCecLGpx+J4r3nTfDVh4stLw6jaQXkUt/JIqyruAKnYD+S182/He4S38a+ITGFRZ7z7OoAwFWMDIGOMZ2j8K/UOEJUZVnCEWpRjZu+nTp0PwXxUWMjgVOpNOlOatG2qdpXd+pyfhLSZfF/jOxsUDNLf3KRnHU7m5P86+1fBfjC0eJLLT7QmfS7uRTMVDNKgWNERe+AEZsHvIa+X/2YNGx4ovtdYEx6HbNJHx96ZhtQfXJzXvvwph1T4ZWcesJbS3Et6hkKMWHlluhPfpX2GOp+1i4rofj+W4n6o4yl9o9x8Rfso+Jn0688SW+jXumaL9kgunkvVMaRGVQUJbHCOctGSPmGByQa8l8R/s9DwjIJ/ElzNFAyh1DoIMD13v1HuAa7S6/4KK/FO307ULWw164s9N1C2WxvrC2bMFzAmcQuGySoJY7TwCSRivJ9c8T3fi+2uP7X1CbUrC4XzrZLu8aSW0Yg5ALEgoPf6Vz0KrXuzurDxeV1JXrUbNPomVPE134Ij0mS20uOzuHRh5swV5Tj0LnA69lHasGHQtHvVLJPHEQMqN+efoewrIt7XTfDlw/nXmnuhJxGkm4D3IXJp1z4x02S/tYLG2sdTE8o85UgOxFHUlj93nGcc4zXoR02PCcHezKuq+H5rvUgIJBIkXADfKx98dMmtXwp8Pdd8Q3emWVlpl5eXNzOEEUETSO5LYAAHUn0ro7LxBrEyyx+EvCVlqd/EA0tvYaZcX0qZ6HJyAPwxWp4D+LP7SXwS+JcOraN4L8VWGoTxm0gtrjw0zIQVJYIuwfPtBOV+YAH3qW3LRuw4ycWnY+4fhL/wAEqdX13wtJeeKNY/sPUnQNaWdugnMLDBBmPT2KryPXtXjH7Rnw21f9lvxHFbeLLG5itbsbbW/tomltLrB5AcdG/wBlsGtT4Af8Fffin4H+ItnovxT8KR2ljdwm6EB0+WzvPJUY3Qh2weEcgHhmBGcnjnv2nf8Agqr4s/aBa90vSLG20TwhcKY/sLWsd1cXC9N0krg7W74QDHqeteVPJKEv+HPpKPF+Y05uV012a29DT/ZO/ac8L/DD4yR63q19LHpItZYJilvIz5ZflwowT8wFeiftiftH+Cv2oPhjZW2gX1xZzaXe/bWa9haMOnlumB15yRwT3r4P1LxqZU3tHDEeeXlUcfStO2+Pi6HpS2tnJZ28cke24LSqzzHGPTge1dNDLqdOj7FO6ODGZ5iMRi1jLJTVtv8Aglq+v4rKWTE6sxbCtjG73p2mTz67qNvbrfOZbmRYkbeQqEkDcfQDrWP4X8C+JfibMRpcEs0bn/WiEpCo9S7ALXqWmeErH4K6JcRPcx6p4iu4zFLJtDRWSkchc/xEd/5Vw4vG4LBwtGzn0W7+Z9TkeR57nlZc7lGlfWT0VvJaXfoUdM8O6ZrPxEtfDthrFtLp8dz9lGosdqvGGJe4Kk5AI3Pg89q5TxtqotNHaRN3k2ls8iBvQ5I/HJrZ8PxJLcyomBLcFY40ESMr5OGLE9MIW5HNcr8UrqHULyQRQwRm5uo4ECIF+XdzwPZTXh4efMk3u2ftOIpzpfu4/DFJL8u3UwobQWejWsDAAxwoCBwc45/XNeY/Ga6a68U2MCMQYYd+R1Ukn/AV6rq9wZZZHb77Nk8YrxL4mah5vxCunB+WDbGMnjhRXsZOuau5dj4zxGqqjlMaMftSS+7X9Cub2TAW6jEiHpIvDLUM9mFzJbyCWPHI6Mp96ttJDdaezRvHvUFiuQCPz61l21w8bgxHkehr6pyvofg6Vnc++fjj8f8Awh8Sfg9B4f8ADmkixQeELLTAqrHGwvIoAskrdCwkYDnqMV8LnUzE7RzDy3Q7XUjBBHatu8+Ieqa5pVhbSXjommxskYQBGcE5+ZhyxHQZ6DisfXIE1SYXLMDK6jzBnJOK8jJMojl1H2FLa992382fRZ9nEcxcJe97qSs3dJeXX8WJHe20hGWJx3Bq5ZPA5+VsHPQGse10wTH5Y2bnpitGHw9HGoLYgLHAJfbXtps+d5W9TdhWZgQAB7E0txA9xB5JXjOeDWv4T8F3mrwN5atIEAA77s11Fr8MryKMtJayLnuw2DP44qJTnLRJjvFHnsHhp5Y2+Unn0rn/ABRHPpN4qo5UOp7ehxXt6+H7axQi5urC3PobgOR+C5rIv/B3hu8u2mvbh7wc7VhgbC856kilCnPm1ViXboeJzahcggGQ5NNa8madVMjHGB16GvYT8PfDU1yZLfQ9RuTjo05VD+Ayf1rX0nwO8MmbDwnptsR/y0liMhH4uaKk6UNZySOvDYDFYh2oUpS9E3+Rw/wisjJ8RtNjJEbSTwgMeOua+gry33iFTgZlHJ9gTj9MVh+EvCN6mpi71SWBDbr+4hhjQgnsDgcAdfrXpXxg8Bn4e6o2mz7Tc281uW8qUOvzor4z3wGx9a+Fz+vRq1oulK6t0P6C8OcBisBgZUsZBwlKV0nvayVzl41yc7cYGee1KSdh4HyjPWhYzJuznjj1q7p2jz6sskUEbyOqlmCjoAP8K+dUl1R+mydluYcr51bTCzbvNjlbG3G07VP+NcZ+0agbwvYqMKPtDcf8Br0jwX4afxl8QPCmmB1gW9kaNpXPyxgoMk+wFcB+07AlvplusR8yGO8dUYD7wwea9vKHfF00z4PjaS/sXExv0X5o8XhgKgHsTxXRaVYhvDFyxIAaRBweeAxrBSZUVQzxqAvc5/QVt2V6g8PDb50paQ4CJjOFHr9a/QLH8x9CrBZgzkgAb+MHpWjYaT9olDEfdHp7Vn2s9xIw8rT7lueMuRz+ArZ0i61O2BI0WGQnhfMlYE57dRWclLcasza0rw6rygKMLtB6c9K0Lnw0YrWZQv8AyzJGByeKj0vUvEiyLs8O6UcDjdO3H1+erkfiLxf9qdItA0NCi5LPJkDn3esnzPY0i1co/CGD7N8X9bQEgbW4b6R/416drGI9YnU9QsfAH+ya87+Bsl3qHx51X+0IreK78lzIkGDGCFjxjBI6Y717BaaLFq/ijUkHIjjhIwO+Gr4/PE/rVn2R/Q/h1USyeLf80vzObd9kLDkMV4U8d686N4HlnGSD5nr716f40sf7P1F4sYwq4OOlePiXfPJzkmUgH8687BxTbPtMxqtKNup1Xgu7EOtpgjDgjriu18wsDn8/WvOPC115eqwHsG78fjXoy5IBPp2/z0rzcyuqqdtDry2adJpnqPwN+FFn418L65qVwkup3FlELay023m8qWa4lV/LkduyKVwB1eRkT+KuK0nw3qV8dSmit47u0eaCGGMEpKZpPlCDtzjoR1rrvgb43j+Geo/2qbaa9mS2ZbWPzSkPn7laNpl6uiMofb3ZV9K6T4c/CHUPj1BeRNfXto58QWd/fXdrsWSFQZJGlAIxneFHA/i6V72W08PWdOMlrrc+B4oxmPwVHFYqEvdXLyvtqk1ba3nY80sLWTwbqccuo6PqdhNF0d4SdnuGFeq+Bv2rPEXhrbHo/i68RF6W80/nIP8AgEma+qb/AME22pW3lTJbXYxg+YgO7j8s/hXC+K/2VPCfiQMbjQbZHP8AHENrD8RXvPK+R81GcovyZ+X0uOJ1I8mOoQqL0s/1X4GT4Q/4KCeIdMkK6vpGlaqrEFpIS1tI3HXjK/oK9D0v9uvwN4rszb6vbajpJcYdbi2F1b/jtzx9VrxHXP2HtPtgx0fWdT0w/wAMZfegP0Ncjrn7MHjfQFJtbrTtYiX+8DE7D69K0VXMaSspKa81/X5mn1nhnF/HTlRl3jt+v5H0zd/CP4JfHcs9lH4alu5Od+nXP2O4z/uAg5+q1w/i7/gmjpdzcyHQPEd5asOfI1CASoM9PnTa36V8yeI/BviDw7cl9S8O6palefNgTzVH4jkVueAv2m/Evw+lSPT/ABZq1mqHiC6lZo/pskyPyrGeJpPTE0LecT08Pl9Rr/hLzFS/uz/4N/yOy8T/ALEnxP8Ah9M8+kKb6KM5DWEyzfj5bbWH4Cudtvj78VfhJei21WCdo4+ClyrI2P8AdkH8jXqfg/8A4KIeIrKNBq+maPrUQI3SQlraQ+/GV/8AHa9J0f8Abt8AeN7YWuv6dfaercMl3bJeQfmMnH/Aa8vFZNk+Pjyza9JpfqehHM8/wX+8YdVI94P9NfyR5D4V/wCCgts6rB4h0iSHdwWRSin6g5U/pXXaf8QPhV8WAGLWVrPIvX/UsCfdPl/Ouxn+D3wS+OELfYG0OK5l6/2befZZQT/0zOB/47XB+Lv+CYdpHJJL4c8QNbyHlUvbcj/x+P8A+Jr5fFeGFKP73L5OD7wlZfczpocbYJvkxEZU5eaa/K/5G7b/AAfuIdPDeFfFl5Dbk7hB5xkhJ/4AcfmtO0vWPGvw7m3X/hrR/FVquSzNGS5/FCCPxU141r37LXxh+FLmfS0uLtI+klhceeD+AIcflWdpP7XPxI+HV79k1/TGn2cN9ojKuv4MA3615s8u4ny6VqVVVI9prlf3rc9b2mV5jHXkn91/vWp9ZeEf2sfh+Gii1zwhP4cnbjebYTxZH4Bh+Rr1Pw78QfB3iq0D6DqGiXrEYEURRJB9UIDfpX53W/7VEDeLtTvLjSr6S11dkllgEwZIXVcE+W4wc9eveu++H+veC/i5fGO3nj0e5jGS/NrIh7fK2Ubn+6RX18sdiMPgvreKS0V2r6ruvP5HyOK4dyyriHQo88G9nbmi/wBV82j7Rv7cyTF24P8Au4xWH4hgnazbyby+t9qkkQzFRn6d68W0vSfHfgkD+w/FH9pWqcrBdnepHoN2R+RFa0X7R+vaCrReJ/Cs3lFSGubI4B98HK/qK5sv4ryzFpKlVSfZ6P7meRjODMdSb9laa8nZ/czQtrfxvc6jFJpc5mt51V3mkZmEQIz8wJ//AF16Do9ldSW6/apRcSg4aQIF3HjPA6VH8N/2lvh/qel2tnb6mdPmSNVMV3D5PIGPvk7SePWuxhj/ALatftGnadNOjsSJUuoPLb8mNe+oKT5otNep8/Ww9ah7taDT80yhaWe0AYxnkCr9tZ/MBzk1japq/iXTvFem6XbeDZruC/LedqD6tFHBYAdC67Czbu20HHep/h38UdE+I1zd22l3DzXmntsuYth2oc4yrHG4ZHoO1bOlJR5lqc0aibszudMssW6gj860re1AB6DHpS2NrsgTr0q7DBtx/jXG276m42C13HOcf1q9FagkcfjSW1sCeB3q7FFtGKT9SkOhgHpV61h4zyfrUdvCMVdt4tp6VFkUhY4sHPerEK8nHOPWnRxZAzgCnFMnpgnis2OI9V25749qsIPUnmoEGB2NTA44FJIu49jtPoPyopvUnPpRSaC5/II6hRtHSuy+DNtNqvj3R4PNRo/tSEqzfNgHJwPwrLb4XeInmATRNXPGci0cj+Vek/swfBTxJefFvTyNA1d2jjkdAto+WO0j09TX1mayccHUkuz/ACOPh3DqtmdCnLZzj+aPoQSPE7ZO0N0HpVbQJcWzvnBeeTr3+c9a9A079mzx7ekJF4R15jnOPsrZqn4Z/Z48XWdpai88P39ikkzgPcRlEzvOR+Br8TlhqsYtyi/uZ/Yyx1CUkoyX3o5+NiQzYwN33T3qczqFctxxjB7V6Trv7KHifS9Ehv1tvNjkQuY0JZ1GSNxHp/SuHn8C3trLtdcN75Bz9K5MXhpwX72LXqd2DxNOqv3Uk7dirGnlvghumQOhFE8vlRlyOFGRVm80G7jYyEysioOXOTwOn+Fec3PxltPEUWoWWnWGrXE8aSRbktyyBsEdR71GAwVSvL9xFyS3sthZhmdDBwTxM1Dm2u7X9DsPArf8Ulp+Q5aSPzSQM7mclj/Ovkz40zyt4yv45EMRhncMCMHcWLNn3ySPwr7g+DmvH4bTf8JOnlqngiy/tld6h082Db5CEHghpzEpB4OTXlMn7MXib4m2T+M9Rv8Aw5NrviO9k1BrfUgSyGQmQzuqgguzsWCnAHU5ziv0XhSMaHPiJu3M7fd5n4t4kqeNjSy+grumlJ+r0t92u/U8f0PTNa8PWln4asrM6euuOnnLKpMytgElsgY2g9O1d38WNE07wJpdvbXPjfULvVViANrBHv8ALz0LkthfoBmvTZf2YoNQ0LSNPutYEl9pSOJb1bzyJbh3YtIWOCeST+X1rQ8Kf8E5tP8AiHBqc+mS+H3k0u1a9u5dQ1psRRqQC7Fiu47mAwCSc9K+tWZYdOznr5H5LX4czOXvqk1FdXb/ADPj3TNUu/Deo+dbatKuJNww+zJ9+a9Q0/x68MlvLJZx6nJqUavt8lpS2DtZQAOOQa9Fsf2AvD2l6g01/wDEC0l2sT5VjY7o174BZucV6J8P/gL8OPBVzAbzxD4pnCZBNsiRlgcZHTjp61nWzrAtWcrnXh+Dc5TvGNvmjwu/8BXerwtLY6FLFvbdg2Sxbc9vmxx+FUbb4ZeLReF4dHV4YyGkQ3UUO4d+nTNfpVp+t/sbeH/gPNbt4E+Inibxu6nbcahqnkxh88Hcj4CD+7tJ9/TwLVfi34O0qWUeHvhx4f09CeDOz3DH67jzXm1eIsLh9Iu534PgHMsbJuouS3f80eVa9+038XNA8BQ+H/AuhaD8OvD8ID3K6VcSy32oP0DzSj95Ic9hwPStfwX8Wv2n/FHg0aPHrt5NZmXeJr3Sy0uTjlZZ8EAe3v611GpftA6/dwlbOLTtKiXgCztFjx+P5Vgaj8QtX1Y/6Vql4+7qN5C/pXmV+LZvSlBfM+nwXhXRSviazfokvzuavg39g7xJ+0R8VYtc+MHxv0Lw4X2+bqN+XvJrdEBIjjhhGBzwFBUZNaWu/wDBPT4Ox+I7zUbv4zyTW7yu6WdnaSoiqf4VyGbGc474xXAy3fmSndI7k8EuSc1Pb3ClM7sYHHPNcFXinFyVlZeh72H8NMpg+aXNLybX+Vw1r9m/4N+GmUafpus+IH5HmX17JFGcf7K7TU/gS08DeE4Lu507wPoyatbyi3t7pleQIoBMjbXLfNkqoIxwG9qydd1xbC1uLkkAQRlzz6CoNCjfTdCt0c4lMe+T1LMdzZ/EmuCrm2MqU3zzev3H1mD4YynDzh7KhFOOt7a3Ot8QfFHVNWthF9oFtD0CQrsAHpXFaldtIzZyDz3wTU9/M6oMN1GfpWRLKZG+9luvrmuGirtSR9RJ+6WdGvl0xLm8BAMSeXH7u4Iz+AzXC61cNdeO9OgOCqxTT89yMKD/AOPGu11JDB4btBtANxNJIcDqFAUf1rh76Xd8Q7Rc48vTpHOO5aUD+lfS0Lt+iPlsW9musl+YmsRmK4Pbv7V87eMtRefxRfNk/NOxGe3Jr6W1CJWOSM4PPpivmrWlEusXLEdZmIzyRya+i4fd+Zs/M/FN/u6EV3f5It+EdKi1C4826jedFBIiU43Yrb1CQEL5HhY+VjhljlbP4jiuYtuAByOOBWhHqVxDANk8yL6ByP5GvrIyVrWPxe12S3WrRRKVOiT2bsCBJukCp74IqHRryG6vIkypDnHXkVHcapczjY9xO4PUNISK1/h7dzeHdXgu7RvIu43+SQAFl7Hr7Gspu9y6btJHp3g3QodP02yddBh1OaeDcWkDsu7J5wPpXW6dpfiK4INvpej6YnbFtGrD8Wya2/CalNJt2YqrSLuIUYBP0FdBbuzQtj8T3r5DEcTVqb5KcVp1P3jBeGGCxSjiMTVl7yTsrJLTbZnLDwlr2oj/AEvXZUB/hjYgAf8AAQBToPhZZyuTPd3d0e7N0PtyTXVIrBevygfnW9pOsad8Nvh34g8Y6zo9prkGm+Rp2nafdtIkF9fXDHaGMbK22OGOeThh8yx+uDwQzzMsVVVKnOzfb/gnq4zgrhrKMJPG4mk5Rj3k2/uukefL8PdMtcE228EcEuSM++MVcttAs7YKEtYEA7+WD/Otex/ak+F1zCJb34e+M7a4721n4mhNtn0DyWxkA+pJ9zV7Q/i18MfiNJItwuofDC8iyEW587WdPuVHQtIiiaKTH3vkZCeRt6VvUwWbuLdSTfzPOwHFXCEKkYUaShfq4ber1ZgnZAVXhMf3eKYbwF+BnPOTnNdXL4V8KeJ9K1VvDPja28Taxo0C3k9lbaTc28Jt/MWJ3WaUKWZGkQlQn3STnjFcrHp8zzBVTn39q8XE0atOShWTTP0XKszwOPourgpqUU7aaalqPkAgDnHSt34kxyy6TaXcztI8lxDlievFZKwG3jXd8r56VH438TT6pHaQthIzPGAo7Y9aw0bsjqqJtpnQ/CBtIt/iBp0uuWs19pUUnmXFvG+xplH8IOOM+td74i8Uab4b8YaprHhrRzp+nXUE0MVnNJ5nkq6Fc7sDkZzXm3g+5jsdRSadgFjiJyT1NHiPxdPqcrIrFIicYU4BrG7tZ6EVaHPV5tbWtvoYNlJLputaKZIXQmGcKzDjiLGQR3rg/wBpKMz+GdPRYw7Pct8pOM/J61217KYtY0/bkl2lBB4/5ZkVzvxj0xJtHs3llWOOGYhnIJA3Lx0B9K9rK5ReLptHynGdJ/2Jilu7L7ro8GtILqWQpFAi7Bj7hJFdQdE1OXwtAqiRd0jt8oC44UCtq10yMONtzAwPcuB/OtO00qSSTKmNl6ZVgQRX3/NK2x/MVjhbX4faxqMigSPknq01WR8ItXmGAY2xxzP716Pp2neVLENufmHzDvWikXkWrvg7kbcMc5AOaxdWSLUEeeab8B9eeXKrC/A4Fx1qjf8AwS8R20jE6bdSqcn924cdfrXueiXAilRuTk42ity3cO3OBnk5rP6xLoOMDwr9nbSZNM+Kl9a3PmWjxwyBw4wy8IcY/KvbdBWWHW9RWzuki2xxFndsBvv15n4StG1X9pHxAkKlmIb5fXCR816P4d8Kzav4gvIYxsKRxlw2eOWr5DPZf7S5eSP6I8O0lk0Lv7UvzKXiZgbtyJ/PIALOTwT3rxuK5ZZ3GCcyEj1617P440Z9AvGgd0YiNXyB2Oa8UgO64JBySTx361x5dJe9c+tzbaHKbOjTGK8iPo2a9MSbdBGD/EB9RXlunPtdT0AOc+telaVMJbSJgMkp0z3rjzKK5ouWhtlc/dkjs9AlupLOGODylLYWPcpJb/PvX0z+wjaTQaR4le4ZPOFxArNjv81fP3gDTVmsPtMvPkj5Q3GO+a+lv2HMXHhnX7lNp86/jHI4PyyGvYyNR+sQaXRnw3iDWf8AZVWPmvzR6N8XvEM3h3wJcywXMFncXDJbwXJRn8p3bAOACc9eex5rlPhjo/jbwV4visfEN/HqGmXkbhHN2JHicDI2hsMfQj8a6n42zfZvDdl+/gsXm1K3QO0XmiXJOUxtOCfXHFdZM0KylN5jdwSqbuWx1x9Mj86+lqLmrXcrW+4/HKGI9jl6pqnGSqOV21qrWtZ20t6v5HjXiT9obV/DXi6eG58Nz/2Ck4iW6dHDuuceYCBtIPUD07103xC+LHh34cz2kWqPJ5l8nmRi2QyME/vkcYB/Wr3wp8PiT4bLbT2J05biaZntjOz7QZCQQ+c88HrxWPN4Q07xb8WtV0/UbWy1C30/T7cJbyQ7nhLE/NvIycj3qFKtGF1JNva62+47J08tqV3GVJxjST5uV/Fsk9bpO711szb09bDxLpEF9ZzefaXaCSKTbkMprF8R/BzQ/FMe280vTbwnjLxLn8+tZXg3xgvw6+FJuVsjcww6hNbxW9gd/wAvmN0yTyACSM1reB/jfonxHuJIbOO5W4giM0iTQFMIMZwwJB6jvWsK1OSSm1c8rE5PiYynOjBunFtX/wAzzrxH+xj4YvGZ7SG80lx0a1mZQD9ORXEa5+yBren5Ola/Hc46R3kPLf8AAl5r0nwn4o8af8JBp2r3V3b33hjXLnYiIVjMKsSF2qwDZGOmTnmr2o/G+9s/iF/Zk3h65fRzc/ZUvhGzZOcF+BtxntnOOa5n9Xqr3429UexRw+b4SfJhK17K75ZaK26s7artY+ZPiX4I8V/CXw/eapq+jfabCwQyzTWUoYquRztbB/WtbwH+0D4x8IadZXOla1r+n29xCtxEjO0kZRhwSrblx/ga96/a60IXP7OnjAhWQRaZK+Ufg4GcV55+yJ+zR4j8AXMB1nUHu9JTRkhls54VYid5pJNqODjEeSOc539sVpHLKMVzUpOL8mKnxnjJR5cVCNVf3or9LG94Q/4KIeKdLkjTVrXRtaSLqwBtpT+K/L/47XIftRfHj/hoPxH4evba71PQLbS4po7nT5GaW3u3fbtYshB+XBxlT1r2XxJ+zp4b8SbjPpkAdj95Y9p/MVwniL9jOydGfTNRvLVs5ALiRfpg1V8bTVlNSXmhf2lktfWpQdKXeD/TQ1PgN+z/APDf4n/DWJNa1OyXxHLI5P2LVl8wIT8i7GReg6gqTnvVzxT/AME2JbYtN4d8SIw6ql7EYyfo6Ej9K8s1v9mPxRoZPkGzvlXkE5jc/wAxVXSvFXxE+FMv+j3HiPTUT/nlI0sP/fPK/pWUpQkv31H5xf6Hp4esv+YLHfKov1f6HW3PwX+MPwgmMtpBfXcCfx2UwuE49gc/mKXSP2uPE/hm7FtrumCV0OGWSIxSf0/lV3wt/wAFAPF+jBY9RTS9XReomiNvN+a4Gf8AgNd5ZftteDPHVqLbxR4YmQMMMzxR3kQ/MBh+ArwMbwzkuOf71Lm81Z/erHswzTOKKvVpKpHvB3/DVnN2vx68B+Oio1bSjZzuOX8vv/vLg/pXQ+HtO0+w3Xng7xldaZKvzeXHc8H2xkH8wae/wz+B3xWUnStRtdKu5R923uWtmB/65y/L+VY/iD9gW8t4TceHfEkE8R+6t0hTP/A0JB/KvJ/1FrYf3suxEor15l9zNFxZhJv2eLg4+Ulb/M6I/tM+O/F3w+vtMOqW9zFfK9o1xNbi3vIgDtba3CknkZ56nvW5+xV4y0H4O6xqEWuzammoaxIkMMrQboFXPdgepJHPTAr558Rfs5/En4eSzy28OqFAd7GxuPPif6qM/wAq3fA/7VWoeFbOHTfEfhh4ltAAXZOSQeuPXv0r0sfUx+DoxVGLqP7Sdl81/kcMsLgca5SUYxXRxlr81sfptBACAcZ9KtxW+D61zPwX8Y/8LD+F2ha0Le4gj1G0SVUnjKSYxwSD64yPY110akHIHWuyLbim1Y+LqQ5JuPYWKHBHcDmrUMeBSRr61NEmT3obEkSRg5HOMVbgIGM49sVBGg7EirEaDaOenb0pdbopMmU5A/lT1bBGO1Rd/r2p4ODzge9RZgmSB+evbFSK3Oc9O1QlhnPT+VL5oB6DNAX1JWk2j2+tFQtKMdeDRRZsal5H5WR/tP8AgG3Ki38N6bIAcZSxTA59x0p1l+294e0G4Mml+HLS3nX5Fkjt0VgO/IHSvkifXD5QiRyIweQTn86iTVCWU5Ydjjj8q+ZnxhjpbNL+vU/p2lwVlcNXA+xz/wAFGJLaPEelTF+udy5Jrj7T/gobrGo6D5VtptmrPLMBJIxf/lo/NfOcOqebjJcgDBOcVS8K3B/smF1K7WLFufVia56vE2PqU2+e3yR2UuGstp1ElTv82e4a5+1D4o8R28iS6k0Ub5ysSKgI9OK5eTxg95LumZpJDyxbvXHJOI9rA5yfXvViK7DNxjPTNfM4rFV67viJuXqz6nC0KFBWoQUfRFz4neNpdL+HGtTQFklis5CrdNp2npXxl4U+Imu6Gjf2brOp2I3+YRDOVUn1I796+x7jw0njrRr7SZZBFFfQtC0naPcMA14l4X/4J4+I9el1O/0y6g1DStCmVLuRHUYU4G7aWBK7jtJxgHNfpPh570K0KUG5LV2V9PVH4h40Uq03hqspJU7uOrS9526enXoaHh3xz4g8ReCtM8OJqFveR61cCfVZzNtmMAIYQshA3BX+bIzyF9K9YudUl1a8uZ0T7Pb2tsHC79reXkIu0HBbk9uwJ6A1FB+w3J8E/hfB8RtVvtMWxur1bWC1TJlldycBcFgqgg8dcCrfiD4XeIbT4c6d4pt5bSLRtbWW0C+cXO+PG+EhlBRlyCPUcjrX0VbKsXi1LE06MlTjvZHxlDGQylRw9fEJ1J2trdLpv/SKGmeEpL+1ivJLgpE8qeezgnyFc/fP94AZJ+ldD4Z8C6XLrGrpdaqy6VZ211Pp+oiBhFqjxSKiqinDDeWGO4AJPSsS48Z39j4W0i5uL5NR1++neZFuIvMDBFEaLIo6gIuAOOorqvEXwi1Hwp8LvDXiefU5Lrw7ryztpyNC6LbTK+JojkkBxjnB5zUU+GqlXAyx1Og5Qjp1T7bXOipxZUoYqOFxFZRcrbLS3XW3XQztThOgxeTd2F/Z3M0UV1CZAFikhdSysB1ORtIPQ5NbPi7w9Zaf8LvBWtW5uVvvEAvTcKzgqPJuTChUYyM7STk+lcJrfiO81KyktjqU8gsoGlVg4Y2igdADkDOOh9K9CufhXdeKf2XNL8eR6heS6Ppl8dHubYSrIulXEgaZeFAKrLiRh3yp5NVgOEcVXy6rmMKN4pq2yaSdnpfrt0Lx/GEMLjKWErVmnrzNaxu1pstlozE8U+IrOXwrp6DRlsdTMk0z3cMrfZ7u2+VYdqnkNlZCzZ/iAwMVQ11v7J0e6hGo6VfW/wBvMUAtoAWKJHnf5uc7WMn3cdVHpXDah8QtO0+4Fle6rkWpKRxsWkEIJJwoA4GSTgetM0Hx94Z0WNyILq+md8kR25SPGPevlqqv7RRpcrl3srWPsMLSko0JOvzqN+75r7O9+nS9zufDPjm08L63I8Gpx36zaNcWrWbR5VJ5oniLFSDyhfcD0+RTwayd4UHjkd6w28X2+p3jPaaXJEW4yAFJ/CrtrNc3yAGGOJCeSzHPpXl5niJ13FNJKKtY9zJcBHCqcrtubu2WVmBO3d14GelWDc+RGTnOFwABxUT2LQR52lioJJH+FS+HtHfxNq0VkkggEmTJK3SJACWb8AK4FSbaUdz2/bRSbeiRzXiZ2vza2mSTfXKIyjuoO9h+Smuk2tOnTJA61zVj5V/8QgsZd4LCJ2UuACS7bVJA77Q3512tlZK8OOSc9qWJlyWh/VzswMVVbkYV/ER2xkYyO9Z0dpJLcmNEkkc8BUUliBz/APXrsbvRwY+ACSOOOlSal4C1nwTc6Ve3dvdaZHq9qbyymOVM1uWeMumOdpKSL+BrowTc5LmWh0Y3lpRtfXocrrQF9PpWnh1SNIhukQbiu4l2OMjOB7ivPZodvxHdyx/d6ZHx/vSv/hWn4q1C68S6tNeyTC2Fw5YRxphVGeAB2GK5/wAH+bL4v12RlkuRD5NuGJAwAm45/wC+q+ooU4rmmfEYvEyc6dOMXa/6M6HxLpsWn6hPFDcRXkSH5ZY8hXGAcjOD6jn0r5tvrUvdSNtGS7fzr6PuCl0JBtUFFJyDkHFfP0qiUOUYMMnO05x9a97I38R+deJjbjh0/wC9+hnwWaHLs4HtUqWSvFgeYfouRW14a0BLoCSRQxb7oI6Vr3GlyWkRaAokwGFY8gV7/tUnY/JVHsccunxxnL+cOP8AnnWnoE1suoIDKV5HDKeafea5fT745zEBGcEgAbj6isy3Ml1q9tHz+8cDIPXJonP3GzXDwTqxXdo+sdCRI9KtQMArGox6DFa1uvlISCoJPr1qpDZywW0YAyqoPwqeJgI1DoAeOh71+UYlpyep/ZeDhamoroi2sRbAIJwcmpfi7ZDxR+y7q0DebFc+FdVg1e2ZWwskdxttZlcdCci3KnqMSD+KqyNGSeWAPoeRWxcRRXXwh8QW8r5i1fUtH0t8xlwFkuzKTtHJ4tzwOTXVk9WVLEqolsfMeIFCnVySrGp5W9bo5Lwf+y7ZW/gLTrrxRq9zpmr+JwqaRp8aDcXZl2NJkE7dpDN02DA5YgV0Pjf9jnQn1iyt9I182EtzatFbLeJuN/doRuGcjbuRg2ADwr4zjnrPjJomqeJf2ldC0iyCxWLael3HcmU/JHDLKWWOV8ctIqgMcEnaeeMt/all1vQfB+m6tq2lWe7TL4Rxta3CsQ0iFlYAMcOrxxnOOQfetVnGOqYmko1rOom7aWV9lb5W3ufi+FyzL/7OrOrTvJNWld6W3067nlH7KHhvUfBP7SzWOoAW1rpdpfprwckhbLyHSbbgfMTuXy8cM7R9jmuml1TzX+SEggc7uPSvR/HHhybTvin4g1MQ4u9c8EFm/dgbnjv7UNjklsKNuSB93bj5TXnS+Gr66G512k8nc2K2zbMXi40qtlrFP59T9C8McDGhhK0nLedvuS/zKU1w8rkFo0I64qhqSIZrEEkqbqMNn8a3D4XWJiXcfhWfrumCObT405LXiDk9Dg15dK3MfpVaacLIfcXBaTAGBxwBTIonWQHpnrWodMS0U55I6nnmmyQ8k4AI5/CkloaKSMbW7RhrenEKRveTn/tmakvbW11LT5ILiJJY5PlZHGQw+lGqAprOl4Gf3kuPf92eK0Rpa3HzEYz1watuUVFxZglGXNGauv8AgHLzfDrw9PEqjT0Q/wDTF3Un681QuPhBpDvlDfRE91k3D9RXdwaWm07lHTOc/pVpNORF4XB+ldUM1xUNI1GeJiOGMnq/xMND7kvyPM3+EaQnNtrN7ED0LJnH5EU1vAWt2gxBr0Ei4wRKrDPt0Neu22mRkBDGmOeQKsJpFu3WOIn/AHa645/jorWV/kjxK/AeQT2ouPpKX+Z5DHYeMdOjBR9Pudp42uoOPxxT/wDhIfGNi26TQTMo6lELf+gk17fbadboRiJORwAOlaMOBgDaAB26V1U+Iqz+OMX8v+CeFiPDbK3/AApzj80/0PDv2efBd5ffFfVfEdxbXNoHjcNHLGVAdgowpIGcAZr17SI1j8b6q2Apa2gOB16yVsIwx1xj8ayrM7fGOoEYz9ntwePeSvMxeKeJqOo9D6nJsphl2FjhabulfV+bucR8a4wNZBxj/Rwc/ia+eoZMTnAOCxNfRHxsYJdxNnGbc/jzXzrbMPNZjggH8q0wDdpI9PMneFM1rJiACCTivQfDU5l0qEknkcAV51ak455B713ngubOmoAenHPc1hmMG4o0y2aTZ7noRFl4NiIUbBF835V9F/sI2/8AxbLUH2qxfUMYb2Q+3vXgGhxb/D8CMoKmIAj+9xX0X+xCFk+FV64j3f8AE1mUc4HCL/jXq5JFPER9D4HxCqWyqa7yX5nYfGWD/R9Aizp0Bm1mAD7Sww+MnCZ/j9Ohp/ii2vP+FnaRLHZXUljb2N35l1vYLEzLwhHQ7sDB7YqH482N0PDunanZ2Vvcvod/HevHcsQqqAQWVgeCCRzyOtUfBPxV1P4najqEX9hfY9Mhs3P2h7tZTJMRgRgqMcgn3Fe7iGlUcHu7WPzLBUpvBwrws4xUlK7Std22um9GVPA2ux/DD4CW+otp14Iod0r2bPunXfMRjOB655HSunttIOmeKL7VTJKRqMESLDxthCA9CPXNeOQ/F3QL34O6d4Sgl1XQ9aNzFbi2jiklniPn7uHOzcCDjqDz0NetzfE/Q017WNHnuVsb7R41MouZViWQMm4MmW+YevFKi6dtGtEvvN8zweKhOUnTfNOUr6P4bxs+ul+qfzOM0GY6D4D0ZruFIFXVbieSNACoQLO2SVJGcdcHqaX4Z+EovC8kOkwGF7i3tL0yt1BeR4SufXClB+dZviC81nxJ8DdGvHjutZvrlLkyvYQ7wd8M8aN8oHGWUEj3rP8Agxq18NE1q51Rb2DULTTrqe582BkkiLMu3aGABbEeQB6VlzRU1Frpudk6NSWHqzUkvfs0tdbtLztr+R2B8C30XhDwrpzQWU02lXsEt4ygLGqoWJeNeMNyMcVgvYg/B24RYLlGvNZZmitpPMc5uh8+7n0yR256V0I8VTWfh7wJ5V0R/bEkMUjTx/vrxPILYwMhXOASc9jzzXN6fo4vPgxosESYSfWUlxaTBlB+1MxIZidw45AOeuK0Vua67HJBzUVz7c9/xlf8UWP2urf7P+zr4uKiI+ZZGLKHn5nVf613mh22LV0+T5ZXUZODwxH9K8//AGwgW+AurpuiP2ie0gGBgnddRDj869I0bDW0x/dkfaZ+o6/vnr018J8b0bJGtyAcK49wd3FQSICPmCHHquDVtkyOFGB/dekkfcfvPnGTuGRQQUpIFfoH54OPmqlNpltdkq3kybeGUjkd+aseINXtvDOjXV/cvGsFpE0shB2EgDoPc9B9a8Y/Zz+JN/4n+I+uRXjSONUBuwqjcISvAGfTaQPwFctavCE403uz18HlNfEYariofDT/AB/4ZanoHiH4QaL4ijP2rTbaUsPvbAa4LxH+ypotyGNpJdaex6BHIUc+h4r2gxAjqufcFahngZlwd23HY7q0dKL3RwUcTVpa0pNejPhn4qCT4S/FyLw9e6lZNY3FibmKecbDvBYbSRxggeldqkPxI+H0CyacmrWMfDCbTbozRuOuQoI4/A13/j34LaH8Tf2jm/tayjukstDQhWiBRt87A5BBycKR+Jr1qPR7W0tY4YYooIYFCJGq7AgHAAHYACsp4SlpKHuvy0PYpcSY6MeWrJTXaSTPA/D37afjHwpIkWrXlveuv8Oo2TQSH6sNtYHxg+M8nxe8b6XqtzNc6fbx2/2RoLeU3Frkvky7QQd2OO/FfRmreD7PVY2We1huFPBWRA4r52/aU8Aw+BfF3g258PaEslzdausT29sTGt0uMlWUYFNxr2tz3XmNZnhKrvPDqL7xbX4H6vfC20Fh8OdAhHmskOnW6A+WxyBGuOtdLDuxjbIe/wBw14Jpfxk+L8FjDFbeBNHtookVERobltqgYA5Ydq0bT4ofGa8h3f8ACM6NC3cfYZj/ADkryHSqN20Od1YX0ue5IGz9yQgf7IFSklELGKVgvpjP868P/wCEy+NdwONP0eDnH/HgAB/31NUUutfGudMNNo8C9eLO3U/+PS1nLD1ErXQ1Xj5nvcfmOBiBsem8DFTqkuMmIf8Afyvnp9Q+Mjk7vEOj24/3bFf5sapzXPxac/P490m346fatPTH6GlHCztuhvER7M+kwJgf9WmSP7//ANakd7jaQsERY+rn/CvmC9PxLXif4p6dGCM/Lq1kv8krF1GTxypzL8XbYjGCF8QQAD3OFoeFl1khfWI9mfXcq3SMF2W4QgHOSSamFnOYw26IfVCc/rXxbcwa9cx7tQ+M1vHgck+Ijzjp9xaqS6XHMSLj41K2R0Gt3b4/IURwrvrMHil0ifZuy/bxA0fnp5IiDCIQd89c5zRXw/e+EdDuZ91z8WWniPJZbu+kZj6EDnFFU8Ou5KrvsfmA2mamqDE4AHfAP50fYNUdCRcKfUY6VqrfRO/Bzxzx1qVb+BGwM/n+tfmVXEzSty3+R/Y8MLDpJ/eY7RanFDIwlTKKSPl9qreFtR1BNKtVKqRt7rkmug1HVoYdMuACpZYm6Z9DRptzbpo0ADqGSIYwOnH+fzpwrfuvfjv5EPDR9ouWT+8uW94zxKHBXHb+tWoJt4O059sVlQTM54AK9yO9XbeTylGQcDjiuGcOiPQjUstS/NqcllbSyKxEiIzLx0wDXY/sY/GWP4Rarp11e6fYajp1/ZXum6nBeAGKWK4jZdx5zlHKOD6oK89vL1UtGRSzF1ZAvc9q46+0XWfC9iJ20mX7Bc2sskTXMjrE6EFTIpyA21gwGOMjBr978E63spYim472v6Wa7H4F46QnUwtBwezf6E+jfFm78U+J00Ce8NxpVvqKSmNpMoGUkZHOOea9q+LX7Qsml/ss+LPCM13Z/ZP7btdYsFYL5iSqskLqp6gFJMkd9oPavjr4IaLfeMfixPpGkwXF/qV2xjsraKNpZbiTd8qKq8kn2rs/2krKfwv4T/sm+n0aaaPN6r2MnmS+ZLszFM3YoFPyfwkmv1rL6qjhMRDk9y0unbX9D8AxlNuFJ32Nj4GeNYte8XW9xdvE0Vv5oUF8ndt64/Hj6V6z8Q/2kZbP9lO58H3ertNa2+tRaxp1s7E+W7RNDLt/u5XYT64r5b/Zx0PUPFtzeQ6ZaXF/fwMjJDFH5nykNuOO+AP5+lavxNe7i+HJt72Ozt207/V7FXzpS5UYdh1wBwO3PrV5RUTyqrT5fd5X00vuXmqdSrTqOV3oekfs7+N7IWPiG4lMMb3cHBYD94c4OSeK9Kv/AIx23gn4R+JdKjnhW2122gLwq4ws0LhlfHrhmHr81fOn7O3hrVfHmhrZ6HY3Op6nJNIi28MfnNIygMuIwCSBwTxW9r0d/b+D9YtdShihjhie8mAiVXMwG0DOMj733c49uK3yXEzWWzpqOji/QxzXDuVaM79upneFvFtv4q1e5imRN4XcrYGTg12VusQthtUKRxtFeD/DjxAmm+LIZJnCRYZWJOAMj/GvZdPuzIjyFsADjHU/5zX85cSUGsS5JaSP6C4BxqngFBu8oO3y6HU2mqJZRqeCxGOmat2ep5fk4PtjmuatZMqpP6mrsc4UjHJPbNfHyUUz9Ngm1c6CTWpVQqHBOCMgVPF4nOlaNeyW6KtxfRizXH3tp5cj0yAB+NYTSliAyngflTdd12Hw9ocpDlbs27SBwAxXnhR6Z5JPtWuCi/bcyIxvKqVhvw/Dvc392wIaa5KA56rGNv8APdXoWh3BnA2jrz0/SvNfDMh0fwvb+YzbliEknux5P6mneEvjnCvjRdLKOsjfKrk5VjjO0+9TXwNfEc9SkrqJWGzbC4J06eIlZzdl5tns2ieH77xZqBtrG0nuZljeV1ijLsqIpd2wP4VUFiegAJqbwuYr+XUJ795podN02cxLu3fOVKqB6AbifTNY/h74oax4Le+k0W/urB9RtJbG6e3cq0ltKNskZI/hYHaR6HHeuj8P6hp/h34Navc3DwpLqccx3yygOyhSoCr1PTrjHPWvQyfCpvm7K7N85xkopp7OyVt/O/Y8K1iBZL4kjIGOnbisH4VeIbfQNd8Xrcada6jBqE8lqUmBDwMEULIjDlWUgexGQetdGzC8ffE2VcAq2e3rXCeBD50utSHOZdVnIP0OP6V2UpWhM8mtSjLEUo+r/A6ae0l083cMqoskMbK6sOVIPb34r5rkWWPc5j3K3IkT5T+Yr6Y126W4s7uZYo0XyAuFzjKqAW57kgk+5NfPGmqstgpXhGHOT3r6TIJPlk2flvih8dBP+9+he0zWZ7S1RfNvAwGAFVScegNPGkapq0RkSy1CVQeZHY4P4Yr1v4c2ekaG0EjXVtczNEpYNZ+Z5R4yASRz74rb8QXml3srN9odV9FjCgfgK9znSdz8mSPCX8L3UcgMwEOeqjqafoGjpP400yJVXL3EQIHb5hXbeJoLLy5fIl81x0GMEc1z3w2VdR+KmloMNi5U4HovNZ4mbVGT8melk1L2mOow7yj+aPqUwiJFUZ4GAfWohbLK5yOMeuKIrosOT0H4VLEc88DPNflUo6vW5/YMNERnSlyMEgHqK1NX8KS6x8ENVgjulsni1/SLh7g5xAv+lxBzjkAPLGM9iwqG2XDjjgHOM9a7D4fatpVpc3mna/bzXXh3xBZvpuqRwY85ImKsJY88eZFIscig8Ex4PBNduXzhTrpnzfFuCq43K6uHp6yauvk07fgcv8ePjBdfF+0tY9Lutc8O6tpqywarBPPy0rGMOGkXDFC6/LkcAZPLGsbwFrGrS+K7KbVX0mDRCLOO7tHH2mG4jt9nzsOShOwAsCPvY6dOn+LHwE1/wHpS6te6fc+L/D1uNln4z8NyF454edqXS4LRSAYBWUKwxjLDBrmdC0zS/iFf29loS+OvGlxMQTptnY/vOQCFLIGyM98D+tfaYXDZbDBrDuk7pNXTvv1u9n2uz+a6tevGo3UbUuq2/D8z1dfFFt8RfjJr2raSTd6HZeEru3W+Nr5H2yXzod7HJJYh5Yxk4BI4Arlbjtxj2zXXT+HJ/g/4JvdN1f7FB4q1yOG1m0uzmEsfhzT4n8xbZ3BKm4llCPIASVEQBOWIHFzuGbHp618hjadOnyUKX2Fb/h+77n7jwFhK9PASq11bnk2r9rJX/Ap3q4YsOACee1YeqoBqWmZzk3qE49NrHNbspBAXnpzjmsnV0C6hpuclftfp2CPXFBWkfdy1hYu3kRO7Byo79qqFM5GD7H0qxdXUSEAtyPQVXNzGwJ3kk89KSbuaxWhnalBnX9JXpzMSPT5BW0sQKjknPIBrE1C5WbxTpQBDDy7g9enypW8v3BjDHHXPFbTbsrdjmg/el6gkYYYO3H6VMkOM8dT+VRbxHgsf/rVFcastttAkXHuRiobsu5aTexr2iKq8BsYx6irEeIypLDnsaxLfxCsuBEjyH+LaMCpZdVc7T9mc4PGGAqJNNNrQh05HRRyIpGDgZ696sRzqh68jqMVzUniGWG3817bCcfxVSHxOG4jyMLng96tyitGZewnLY7UXKsP/AK9ZdpOX8VakFyf3EAP/AI/WEPifCHBaDOR6Vky+PriTWLqaGLy1mWMEDtt3Y/nVRmrtIn6pUb2D42vgxZBX9y2M9+a+drQkyjryT+Ne1+Ntbm1mwZpzzFG2PYda8RsjuYE5yehr08vStJnJmkXFQizYsm2x7iPau2+HzeZbuABlWHOelcPaHKdsA+ldh8O3JvdnuPrUY9XpsMBJKofRulXAOhoF/gQL+g/xr6V/YijD/BKNyjuG1G5PycdBGOa+S4vE7Dw+1uYSkjjYZA2B6fXOK+vP2KbIad8AtJx5p8+a4l+TPdwB/KvTyRP269D8/wDEb3crS7zX5M9XZQnede2CMioUhjiyI2iUMckBAuT74xVgShQf3rg/7S8fyoM5wcyQv9Rj+tfWtXZ+Gpu1jKbwzaPqD3X2S2knkYOzsS2WHQ4OQD7jFc/48+Cui/EG7SbULCFpE4Z/IjdpAMYyxG72GDXYvGGOTDC2fQ4z+lRvCEI+SZTjna//ANes50KclZpHVQx+IozVSlNqS0vcy9N0q38P6dDZWcZtbS1QRwxqh2xqBwBUWuWR1nR7mzM+0XMLw7xw6bgRkc9RnP4VoSHLn55wM/xLn+lMb51/1sbZ7MvNNxVrGCqy5/aX1ve/meReCvAXjCTxLpMWs3Zk0nw9vMTSW8JkuiUKKfMVyc455APqawvD9r4me/0XwleaFpv2TRtTW7kuYXlQKiOzhwhUKTluzEc9K91kiGOFib/dNMeFgMbZlGcgBsgVyfVEtpM97/WKcm3UpxemllZJ666ddWeVftXk3XwwtoMhvtWu6VFjbgnN7Dx+leheHpN+nFgzKHlkb7vXMjVwH7T6mTw/4XgJc+f4t0hCpGMgXSt1/Cu98Mts0G13eaMpuyp4OST/AFrseiR4KfustsqkdYiT/wABNNK4YYVwO21s/wA6k8/cPv8AU/xJWZ4q8RWvhXw/ealdGIQ2cZkYA4LEdAPcnA/GocrK76BTpyqTUIq7eiPE/wBsX4i7IrbwzbSsS225vMHBA/gQ/wDoX5V0H7Kfw6PhnwSdVukxfax86kthkhH3R+J5/KvHfBnhG++OHxeMl6PMW7nN1eMuSY4geQM+2FH4V9Q+GfE2na1Le2dhIMaRILWRQnyoQoxjHYdPwNePhE61d157bI/QuIF/Z+W08roavSVRrz7/AD/JGlKrHdkSbT9DioZlwnYNjnIwanIDdNhz1+bFRS7mUAb+Poa9k/OjzfSm8z9ojXOeItGs15YkHMk5/kK7ho/l+6SPYgiuG8OQ+b+0B4rY5Pl2NgmMYIP78/1rvJYNikk7SOmUI/lQ4sq5UlgU8j5T7gqfwrhPHtoL34o+Drb77SS3BA8wLk+Xj73br17V6GQ/JDAkY+6/+Nef+ONMn1z4w+FrWOCSaR4LkBEA3sSYlwPf5uKhrSw4P3kfTknwvm/j09WIH/LfxZckfkAKjPwpi35fSdC3Y/5a+JLt/wCtcqPgr4md8Dw1qIjzkjeA2PTJNI3wM8T7P+Rav2YZwfOUEeleX7Np/GvuR2uav8LOuT4T23P/ABKPBB74k1i7cA/TdWD8QtGtPhxoUV7/AMIr4H1WOS4jgkSC7uGeMOQobDPyATzisq0+A3idrYmbw/qxk28FJYwM++aig+BHiYCQzeHdXJVf3e2VMBvU+30o+rr+f8EL2i6RO9s/hrpcsSONP+GEe7nmOZj+slWI/hzpygAQ/C9Metizfzkrzeb4M+MUb914ZmG0f8tFUk/rTh8HvFvlMH8K3BkOSCAm38s0vq9vt/kUqi2cT02DwLYROQsnwzjPfGkq385KkPhOyQgDUPh5Hj+5o0J/m1eRf8KV8cQo23w02WOQWRCc/nU3/Cl/Gioxk8LFmP3SvljB/E1Kof8ATz8g9p/c/M9I1SxtotThhGu+CoIwhkMi6TbKAQRx97muZ134gavoHjeSybXfDx0RLVJku7PS7Yys5bBQr09+vSuI1j4E+L7m3aQ+FJmuCMLggJz6haseDP2b/FM+oRQ6loU0PmAqJwyrHDgcEqOtCwyvrU/IftP7v5nrVnrSfLIfiJpqJKN2F0+0VqK8Pb9nXxfaTssPh+dgCVB8xcH3xRVrCQ/5+P8AATq/3PzPy6vPFL6XzcS2UHb5pDx64pnhrxrF4v1Y2en3ul3V4qljGZGUADqSSMV4V4q8SSakWDMxLdST1qt4ZnfRhJOrMkkq7cjIIFRQ4SwCivaxbl62PuMb4n5vOq3h2ow6K1382e23/wAVra/triytrqyuJm3REIH5PTuK6TS7u9VIPNtYFi2gZWTkcfSvBvhc32nX7fIBZphn1619D3DhWHBySOOma+V4kwdDBzjSw8bJo/SeAM5xma4eeIxk7uLsrJLoWobraMEEKeQelWhdnByQBngA9azYkK9FY9+O1WIt7HDIScZGe1fJyp6XP0yFRJWRsaNEt5dLGge4nkYIiRruZiTjAA5Jz6V1n7Sv7Ofxe8J+C/D93B4e1bVNO1TTmihtpXy2lpvMmzyy37tSWL4wOWbIzXN+APGd38PvFNvq1n+7u7PLROUz5bEEZHvz1r0fVP2uNd8X2hsNXuLbUInUnypQeQeD0PSv0rw/x8suc8TRqWlJWcXa1u9j8Z8VK2KxLpYNUHKmve5km7va10nb9T43+G/g/wAY/Br4lQa9BZ6k+oWvmhjYwySvA7Lj70YyDhuoPFRfE2/1v4t6jFZros+kBOZXmikRcgEkncM96+1PB/7Yi/D9Gt9N0/RLZIG2MkJC7T6fWvO/FHxctfiH4nW/12zu79hK04MF+iRyPluNuehO09Pav0DD59jIYaeFhNOMt9E3rvb1PxOvh4e0TlTaiumv52PA/gB4+u/ghpcs9pd3OnaizOJDFvhe4QhkaPzFGQrIzKcHoxrF+JvirU/jNNHHp9h9ksoGY/MQsacZ7dTX2T4d/aU17wyIY7MPLbRoVZblIXyvOAMjAOAM/jWt8NfGXgO7lfUPE+j6bc6rHN8qysgjRcDHyjCkk5JJFdNPiLHU8E8BBrkflr3MPZ0JTUqsb27O36Hyb+yn8cLn9nGW01jR9VOj61bmZZJYJjb3DxSKY5IxIORuTI/E+tYPxK+KOpfGSWe30qwNvaOBGxVvlABLfMe5Pf6V+ltl+0l8Prex8hfDnhd0KFD/AKFCeDxgcVytnffB2PWhqC+EdIa4U8J5mIv++M7c/WrpcTY6lg3goNcrVr21s97fe/vZKpYeVRTqptLs/wDgHw38KtF8O6v+z1rGh3upaNaaxe3BkjabYJonTHlncfmCnkEelQ+GNeivzNZ70FxZEJxIGV8cFgRwa/Tv4cftK/DzQdSSNfAHg+W32lGjewhcEfQDJ59a9FtP2pfhTISZfhX4COQB/wAgK3/+Ir5TMsEsVCzdmfRZBxD/AGZVclG6e6ufla8C2trGAQ792ByaktC0pC8cn15r9W7D9ob4ITTq0/wl+H7lTnDaLBj/ANArD+NvxO+B3if4e6nJovwb+HkevyRrFbyrpSxpb5PMm1MAkDpnjJHXFfLz4WrSek1+J+gUvE/D/DKjL70fmXvIYr94OehFZPjMxOoto3Mk+pTJCWx91MjIHsFBrv8A46W1j4M1pbi0s0gWcM6xJxGrAjoPTnpXmfh6d/Enj0SXA+S1iefaPlCs3A6fU/lXmwy+eFnKNRq6Pt4ZtTx+Hp16N0pd9zR8U3vk2ixJj5uevAHavE9D1qeX4r2Uqudr6gvGeCN2P5V6n4z1Ha11c9EijYjPoBXkfw5sn1v4h6PHAU3C5R2LOF4Bz36n0A5Ne/k9Dlw9T0Z8DxjipPHYWH95P7mj6l0zXr2GO5sbaWaNL0COWJCT56qwcKQOo3Kpx6gHtS+M7uaDwTJvsIbZXtXKyhiWlwpOevT2qnY3Hl6xayKbq3USBZWhkxITnDFSeASOg6VZ8fXf2jwLODO/l2OnSh9qbhG5VgFOcYyO9fP4RNSXvf1c/V8wqJUm+Xo/yOQ+F87T/DzTDKxZ9pGT1xkgfhj+VYHw6hM1jPJwFm1G4c88H94a6T4aQ7fAOlnIUeVn8c1gfD2BYPBKzMWaV55WRewJkbmuipvUfS55eWN8uHTevJ+kTpzbrqFnIgXaJAEYeo5rwnV/BV/4SmmtLiCRfKdtjhCVcdiCOOle26TM7yEseCM4+laixtcEH+6Oo6dK2wGYvCt2V0zj4n4XpZvCKnJxlG9nvv5HgWkazcWChTO0ZVf4jgUmp/EN4JNpuZCQOirkV77/AGMsp+eKIA8fMoNMm8L20xSMWNlK7nYB5Csx/SvTWfwe9P8AE+Hl4Xz2jiF84/8ABPm278X3OoRsvmyRxN97plh6V3f7MvhW71z4gw3scJ+yaepeR8fLkjAGfUk19OeCf2Ob/UtFn1rU/C8drpNkQ9xJNaBNwH8IyOpr6q/4J7fst6Z8e4PF19ZwQWegaHNGk/hKH5E1CwkDrJtm5YTRnY6E5+ZQa66mMqYmk6FOFnJdexwYbhrD5TXWY1q6nCk03yrrfRXu/wDLu0fI1xYvFMw3Qjvt8xf15qKO5CnaHQkHpnrX1D+1v+wrF8BdDttc0LWLnVvDd2dn+m2aQXlm/J8uXYSrHg/MMZx0FfME7f6UwXaQDw3T/Jr4vF4SpQny1VZn7hlGb4fMaCr4ad4+j/UUyyksyMcsM45GafawTKPnLY69ScVEUCIN68H061Klojgkn5T2HU1zRjHZXPVUmnuvu/4J0Hgzx1r/AMPNZW/0DVNT0q7xjzbWd4949GHRh7MCD6V0/iX9ozxZrumtp9ndJ4Z0R1+bStAi/s6zlduZJHWPG9nYljuJGTgAKAB5+ulwnrv/ADzSLpETocFgAeMVusS0uRN29Tgq5bhatZYipCLmurjr+ZI5ucZTzwRyAATmojd3QxuaUDpkqaZdaYiR7mkZUTksSMAVxWrfF/w/pl6YDcTyn+9GmVH45rfD4SpXX7qLfoY5jmuDwNni60YX2vpf8TsJrgtLhpGGecciqV/d7Z7EBsBZ8nnkfI4/rXKj41eHz96W7C9P9SSfbvXReHvEWna9axXNkUu47ovbMXQhoSAHyB2PyD8GPrTq4DEUvfqRaRjhM8y/GS9lha8Jy7Lf1NWOMSLkyRL6/MOlMWEk/K8RH1FDafBktkc84xQ2l2pUNK6xxr8zkKTtHc+/Ga44NPa57UqcktWvxMy/Vv8AhLtLUKdxt7kcHIH+r/xrTOUbAfjPI7VT0q8h0P4l2RfTorhW0+5VBeQlkA8yL5wAw5wfWrraBG8pdGfYeR82M/rW1ZR5VvscGHqTc57Wv38vQJRkktuJ7AmoPsX2k7lR27kdRU//AAj0qklXf/vsmiHQ7uNmKy3A56b8GsPdtdN/cdXv+X3ksGm3WQFUIV6ZOKkn028WHLMgAPbt71A2n6hGykXE+RwAG4pY7fUhuHnSHdyM4oVn1Jaqdl96J76zuFsmLlCnAxWN/Z/mYO5MD8SK1GXVfKIkk3DvuQc1RFlOwJDIM9cAY/nUqKvo/wAyouaWq/L/ADKs1rIGzsBC/lUVpbNPc3HO1QV49eK0TBdKcKFxn06VRkS+t76ZltoHV2AwJCCcDrjHHX9K18pCc23szP8AFkRs7B+58puvavGrJyTnGeD7ZNet+Lbq8ns5vMtQirEct5oIFeQ2RJGc8DP4V6OBiuVnkZvL34XRsWDMqhgMEV03w9m2a1GAeWYVzFuNsQYnII6ZrofAcmzxJZjPBkUfrV4nWDRy4aaU0z2sWk0tkMgRMOSQea+4f2TozZ/APw4C7pvhkcjbnrK3Xj2r42uEtm0mRkdxcCMtyeDhsYr7X/ZriNr8DvDCs6xk2IbGBg5kc16WQqaqvn7HwHidUj9RpqPWf6M7k3BGAJ0J7ZGMU0uzjJMD5/OpGkZ/+WkJHYEf/XqNo93VIWJ6Y7/pX1aPxIY0eRgwR565U81GwAzlJQSP4W6frUktsNozbrz/AHWxTJYtv8Ew47Nn+tIRWZyuCHlXPqM/0ppY4IMy8/3lpzHavWceuRnH6U3fgE+afxSpYyJsSMSPIfHU9M00xlR9wjHdWp0hGTzC+exGKjeMY+5E3pg4oA8v/aTG668AxEyATeL9PPzHI+Uu/wD7LXd+HAJNBsz5ef3Cc7sH7oJrgv2hx/xWHw1gw43eJ0kzuyPktp26fhXoGhxBdFtV/dZ8lBz1+6KctkWvhLDRZAOJQPbmuQ+NnhRvGfw61C2iaRriJftES4wXZOdv4jI/KuxMWTkRqD/sv1qOVSEAIlGR2INY1YKcXF9TbCYmWHrwrw3i0/uPnL9mLWvs+tarpi+XbXmp2x+zzs2GR1yQP1z/AMBpn7P3imfwh8TptOvXkQ6g7W0oPGZgTgn8cj8azviJpE3wh+MTT20W2KKdb227bkY5I/PcKt/HTTxpfjGx8Qae4+z6vGl5E6DAWQY3Y9+h/E187Gbp2t9hn7DWo0cXOX8uJgmn2lH/AIGvqmfRzyyHqGOO5T9Kgnk3ZyFAH1U1S8HeI08XeFrDUYTgXUSu2H+63cH8QavylghGZC3QYwa+jjJSXMj8Zq0pU5unLdOx514HAn+M3jZ2AIT7DGOc8CFm/wDZq7rOehwfZs4rh/hpm4+KHjyQ5LC/t0B6Y22sf+Nd3IH5GG/75BzVSXclkBwF5L46DIDVz3haAX37VnguHgBYZGO0EZBngFdA6DB4XPuCKxfhzB9r/bB8LRqfuWZJCtnrcR/4VDfusql8SPu42sYcDDHjuxP9abLbR7xnfz6Maa8K91b6hjSPbRnsw/4Ea8SR6thZIgsYA3deCCae8agcZwecZqAwRsuMH2+Y0wQhQfmcA+rE1nZXGyx5SAkkHn360xEjLZ25A6ZJqvtVzjMmPZjTGhVehcDv85pJW3E3cfNaxSblOSp7biKgltoAyjaTz3Y/40ksQZM7nB9nNRvAhwcvkDrvPFTfXQY92QL93HbrT7YIj5x+P4VUKIEGS/Pq5qNriO2jd3kZUVTkljQlqF7gSpkJGAc4oqkrKeQ7bW7hifxooFvufzM6H4s0zSbd/PsLS7uW+7LI5Ij/AOA9D+NRPq9ldyTTXFwGlYgxoowo55B/Cvfof+CN/wC0pcWxkX4J+OkYHI3WajI/76zVS4/4JDftJWilpPgl4+PP8GmliPyNfW+3h3PKcfI8k+Hup6Xa+MLd0lW1tw+4+Y44/GvovxfeeGvDaacYPGXh3XTeRCZ1sZWY2x4+R9wHzfT0NedX3/BLD9oDT43af4NfEeLy1Lt/xI5iAB1yQMV5VrPwR8SeHdZt9Ou9C1aC/ul3xW5tXMsi88qoGT0P5Gvnc0yGGYVlW9o1ZWskj7bhvjbEZNRdCnTUk3d3dulj6UtPEVheW6rFeW491kU1PHmU/u5lbnjuRXzHefB/xToo/f6D4js9wJBewnjBx9VFVdN1rxH4Nnj82bU7ZfvKJd6BwDjI3dfSvGrcILeNVH2+E8WIc1q2Ht5p3/Q+ttKsnuL0JK5C9QCfvVnanHHJ4zmVAEWK0QD/AGiXY5/SvFdK/aZvtPswYjJdXIx8kmCB68jmug8N/tFWeu6zdTahay2DNCgLg+ZGgUnJbuOWrzZZBjaUW4xuvJn1FDjnJ8ROKdXlb7rT79jW8B3dpcav4oiuUB/0q4CY6rIApU/mMfjXBeOvCd/qV/cw6Qk87qqySRxnlMnGPxq54J14weLtamG6W1urx2Rh0kI54PuCKyb/AF67u9Yu5EkuLETkkOhIYY+7zX0WXUalPEc09EkfI57j6eIy5xp6tt/m/wAzW8EeCmuvBuj3c019HcXYuZGVZmG4ICAMfXFemfCn4MwyeG73V9a8Q61p1hpOnW8t7Ok6lEllZzyG54VVGB/erj/CnjhtIsfBunyzxSRx2F3AVZQwGShPbqSM5r1H4e/EfUZ/h/40Oi6ZHqsq6rDbJH5gVJBHDEmMngc5Oa+l55M/LKvuxSWj9Tl/C3gq6vfD+peKJ/Gkll4YfVJdP0qaYpH9oSMDMhYgcljgAf3WrlvAN54r120l1GbxBdQW1xcPFZnareaoYgMcnGTjjHoTTfiO+peLv2V9D0uwiuLu5ttRmku7eNN21/NmLcj72CetQWKXj+CfAUdtuMCXaTyFeibYiQT6c7vzrWMbnB7WSlqVfit8ZvG3wa8dPo8fiS21MC1guFubaErjzYlkMZ3DIdCxRscZU4JGKzbb9s7x9bKANXVsdN0SnP6VjftA3b6l8aZY5pdxt4IIm4+7iNTt/WqmteI/C09jIkGizxXBiZQ/nbgHyNp+gGfzq1EznUbZ33hn9tfx/fajDbjULeQzOFANsvWveLH9onxHp0zo0ts+6L51kjyWOB7+tfIHwP0d73xnG7KxWDL+wr3HUdbTSbWSe5G5nxt+bk4NfMZxjq8KyhRk16H6hwbkuFxGDliMXTUtdLroja+JniW88Y3EN3fvmRx8qIu1UUdgPTNYnhOEw2Gpaop2tLMLWMY6qq8/qT+VZTa/LdWZuJ2IRIjgHkAdal8E3z3fhSNTwAxZhnuSSf514tWMuVym7tvc+9w06cZRpUlyxitEUPiLcmy8IX7Z2Ex7fzOMV5t8H2ZvitoJXPF5GePrmu2+M155HhFl6eZIq8H3z/SuS+BGmXGp/FDSpIIJpktZfOmKKWESAY3MR0GSBk8ZIr6HAXWCnJdmfnPE8+fO8PTXRx/GR9FWkqTzqd5+aXPX7vvTPHTpN4E1sxvu8uCX3LYRufp1rMtrplc7Mjcc9etUvGuoyWXgfWXQhWNs6tjnAYbT/Ovk8Mm6sU9NUftOZ6YKpO+0X+Ro/D64WPwDpKHhkgA57nFcp4BkK+BbBSwBYGQ89MsTzW94Mu/L8J6YTnbHbKx/75zXO+CPl8F6aCclrdc/iM10z0U79ZHBl9Nc1FLpD/I6VZFjctG5bCjA6VMt1Iq/KxA74FU7FSI3YjIAxirUEgbLMvB7ZzXG5a2R9Eqel2L9qmdgDK4PqTjIrt/2fviZL8H/AIt6H4qjtrHUp9CukvIYL2ETW8jocjep4YZHQ1xaKgQZHU9at2mPsmVwRk8epq6eIdOcZIxr4OFalKlNaSVn6M/Qu8/4KEar+1r4Z1Tw14jtdKhbWh5kL2NqsKJJkEKFXHFd7+wv8LPEXwVuri+WC5hs9SxE7xLwyk46/Xivzg8AeIZtKu0eFmWSIhxz3r79/Zs/4KgJ4G8DQ6ZrkcN+lpGEQOhY5A4wMfrmvrMuzCnWqc9Z2kj8n4k4axGFw8qGXU7wk9V+p73/AMFRPFPhnwb+yU+nNEZNU1mSMRJn/VHHORgdOcH61+TUsCxuxAzjj2r3T9tD9q6f9oTxL9qlZUt7ceXFGXYgDqOtfP15qJ2HkAt3Hb3rws+xca1e8Hoj7Lw/ySrgMv5KvxSd35D72WM5GRkY/GmjUhBHnjjjmsuWR5lJLYweDmmqXICjJz39K8FSbV7H6B7GzNIa+8cmQFYdCPSpR4lLRjKMB7dKykjc44XA4/CriW4uUiATbk4z/KqST6A6STuY3xi8ZrpXgSdUZkmu2Fuv4/eP/fINfN3iDRR4j1CST7VJGU+UKOn16+9e0ftE6PdR+HbGSNdyRXOXI5AypA/WvE7rRtSF2728/lo/IU9v0r9A4dpRWFvHds/nHxUrVJZsqb+GMVb57v8ArsQaT4TuNH1KKb7c8qE7THg854Hf1xX0R8EfDeoeGdSubC/tpbW5sNQ2TRvjMbG3YgccdK+fdP03Vo9QRru6SWGPkoByfTtXvfwH1O9ttKEs8jst1cu+XcsX2RBVJJycDcQK1z5L6o0zg8N6c551Hk6JnrT28Lk7kU9s46VUv9ON3byW8YRWuInC/wDfDHr+FZVxrlyzEo5CnoKz77ULhIJW85wwjYZBxtyMHn6GvzumrT1P6Xr0Jqm2mWfEc623jizdSCY9Km2jHrLCKt6Rfm+ICna5PzDsaoeN3hXxBYNFIC89lOjqf4AJYdp9eTu/KltYTpFg9w52k/cXPJ961qKV4p9jzcHyuEpLdtnVBSsIPzZXsOhpBL14O0njFcJNr9zNwZ359DwKfb+J7uLhpCw7Z71EpxurM6FhZ21O53bcHI47D+tQWpMsjsTg5xnpXM/8JpNECCg54Bq3pni1XAVxggY+tZsl0JpXZtX8+Idhxhjj6V4f+0b49vNI1I6fpLvutVXesbFS7sMnJ9ACOPWvZJb9LpYyCBtx1NfMPxjvbyT4gavJFGsksd42FbowxgfpivouHKEZ4luavZH5z4k46th8sjCk2ueSTtppqzJ0f4i+JZb0Ld/bbeIqf3nnPhce5NfRXwqkvdb8NafIxmuLq8hXBOS0mBjPvxXzb4b8W63p+vWl0sFvbSWMqXEcjKJAHRgy5U5DcgcHivpbwV8Q7zUtI8PXrRRWt3p1lHCHhym/BZ95HQE7+g44FevxBSpKirq2p8l4Y4nF1MfUjdyXL1fW6sV/iLHPaWk6TLIjCBsgnHrXi+ntzjoRXt3xX8VXHitrq8udplW3KZAxuwDXiGnDcM9uOK+cwKShJLY/Ws1c3Knz6OxsQSbYwefp6V0ngXUvtPiWyjZI2HmqBhcEc1y8bgxEjjIrY+HtwYfFVowA3LICPrXTzOMWcdON5qx9GeFrM+J9ZttPR1jGoyrbh2P3dzYyfzz+FfoH4C0S38L+C9H060dDb2enwRKW/iIXJPXuSa/NNNSlhuLZUlZSzrkgcqc9q/Sr4ZQG28C6OhZJClhACXOSf3Y5r1MkS55eiPzzxQUlSoa6NvQ2iCwyRCwpht+7QxFvr1/SpGiLHHlwn8ev6VG0ABH7hQCezYr6M/HSJ7cnB8kjHo2KidSq8icZ9Gzx+dTmIFjmJl+j1HJH+7PyTj6Nn+tSBVfjGTOMkds0wy9/McH3SpmI9ZxjnGMioy3pJKP+A/8A1qkCF5ARy6Enk5XFRllcYPkHAqwzEA/vWwPVKjdhg5eL8VpMDyP4+FW+J/w0iwoK6nez/Keuywn/AMa9J04lLCJdy8IoAKZ7V5j8dn3/ABo+HsY8ssI9Ymyo5G2yK5/8er1WJjHH8plAx2XinskVf3SOU7sE+Rz0JGMUxiNuBs47q5qVpMfxP+KZqNgCxBZDn/YNBJ5r+0H8LLv4g2+ky2EStdQXKwyMz9IXPzH/AIDjP515j+0x44tNM1TTfCOnxo8GixL5gLqGVyMKvrnbyfdq96+IfjK18A+D9R1efyWSziLog4Mr9FUfU4H418sfs4eE774v/GWbU9T3ywWspv7tpEAEjlvlTPu3b0WvDzCC5vZw+KZ+j8KVp/V3jMW/3WHT5V3k/wCvxPpL4NeGJfCHw7sba4VxcSL58qOufLZudv4cfjXRu2c5Mag8dCOasE/OcZI74fNRyq5Q8SYx6g161Kn7OCguh8BisTLEVpV57ybf3nnPwkH2nxt48YlQP7aCjb833baCu5eEKpAdAR9Qa4b4M/8AIX8ZSlS2/X5wDnGdscS9fwrupJ8gABgOo+YVq3qYPYi3eXkFs4PaTpVD4Kw/bP2zdHR8ssenrg5yeZie3+6a0GO4clvrtBqv+zrbJe/tihSMeRp1vzjHWSU/0qJq8WXTfvJn2s9jGxIO7kf3j/jUctkkeMFx/wADOP51NNp8ZHIfp2dv8arPYRrxmX2/et/jXhPU9PzEeMLwd4B6EMaY6hMkNIB/vE017dWTlpf++zVc26kt+9m54/1hxRsCZOY1bBBk5/2jUDoHXJeTPs+KhZNpK+bPgc/ezSCMjGJ5eenI/wAKHF2FzD2hO/78uR/tUyWIluJJMH3p0do4U/6RKcnqQOf0pZrCSRciV1x6qCalR7lX0KkuQnEjj3zXzb4lsvFPxj/aH17SdK8Y6z4WtdDgVla0O9JGwPvITt79a+kJrR1GTMxHuoFeE/BIM/7Q/wARbgy5IdY+nHataUHqzOcrtJEK+C/jp4Ui/wCJf4z8MeJYYzxHqViYJHHuyUV7LCsiQ8SDB6/LRUNt9R8qPUbv4weIFBefV50A5JLBVA/lWTL+1ENMk2TeNtLgk/uvqEII/M1/MT8WP21fir8bNRkufE/j/wAUaoZCSYzfPHEPYIhCge2K85l8SXlxNukvLp2znLTMc/rX1PIeWf1T/FP9tG40P4T+JbyHxnpVx9j0m5uAi3kLFtkTNxg+1fz8f8Nl+M5dW+1HUNOuGLFlMtlC5TJ6A7c45r5f/ti6dSv2m52vwR5jYIrZ1TQG0rTbaYXDu9wu9UAwV+tb05uGxMop7o/oH/4IZ/tQeI/GH7MGqXepLpOoFdamgRZLUMkaiOJtoB4BOST9a+0dR+IOneJYkj1bwT4K1SJF2qtzpEUqqCckDKnHOTX8mWgfGPxd4EsUg0fxNr2kW7SF/Ks7+WFd3ALEKwGcAc+1dl4Z/b0+MvhGZZdP+J3jS2aM8f8AE0lcfkxIrKceZ3ZUXpof01eKPgn8EPiDDJFr/wAB/hZfpMMOV0OCJm/4Eqg/rXyp+2f/AMEVv2OPG/w617xUzar8AZtMt/Pk1PTpJLzSoTlVG+1bd8pJGdhU81+Y3wD/AOC+3x1+E93CmvalYeOdOjI3xanAFmI74lTBz9c194eFP+Cjvw6/4Kwfs6eJPhdb66/wy8deJbNbeCLUG3x+asiSAxuCPMUlMFcg4NYOklsi03c+Bvhn8C7G++E/xk8O6dqum+IZvD1/Dr2g6hZn5r6CDzo2lVG+dEmiO7a3P3c9K+f9T8WyWUZnkihLxDcpK5A/DpXvA+EfiL9in9qDWY9T1eC+tbC/bRdWdZ93222kk8pm2nnGGD8gHgV4P4u8Kz+HvEmo6fcIS1jPLbkFeCVJGf0riqeynUVz6/AVMTTwskvWxjS+LIL9o7iMRIwP3tpUrk87cdK3vAnxBbwvbXMWm6ne6ebiUS3BgdWRiO7Bu9cr4U8MWt/NDLctdLA4OfJGTkA4HPvj8Kz/ALPDYW2txy2siqhUbgxBcbveu2NOO0WfOyzCrJ++k/kj1rwR8Y9U+HHhjVNG0q4iu7DVXkkcXVokjq7jDMpByM9cA4zWT4E+LL/D/RI9KeG2vEt8/ZzcFkYAknBweQCfauU07wTPN4Hm1W1mhX7PMq+U7hZWBUEkDqQAeT2yPWuX8ZNKlzAJQVcRgkZyAe+KpRl0ZH1qF/epr8UdbPokuralfajc3kN1fX7MztIuT8xySOePT6VHpnw4S5kInvY7ZVRiDsZyx7DHbPrXH6bpmoahGXtYriZU+95QLFfTNK99faXMqytPCW7MSKylRq7xkd1PHYPTno6ev/APU/A4XwPPIY/LuGlAG7aeB14/z2q3rmsS63eeY2VU9BngCuQ8D6hNcwkzuzLjOGbOOa6C1la7uYokICs4HPevmsTRl7Zynqz9UyjF03g4qkuWPY2vEMps/DCRKQXmCx/n1/TNbHgZfL0tkbqx8wDH4VieKFW61K2tsHbGjSYBHphf61uaKn2KSOPO0Bdp/KsMTrT2PTwutW5yXx0uwdNtoQesuSB7D/69ZP7Pt1ND8TLCOJ5ESTeZQpIDgITg+o/wqz8cHxf2ceAMq7/yqt8BYWTx8kilhsglOe3K4/rXr0Fy5ZJ+TPgszl7XiinBdJQX5M9uth0YbTnnFYvxQdV8B6uBuH7kAE8Yyy8VrWT/ACpkH5ODVP4wwj/hXF4UUmSQIBx33ivkcDH9/H1R+zZ3UUcvrf4H+QWDCy8CxlSMpYZH1EdZPhCER+GtPQcbLdAcf7orqL3wHrkHw8uLr+yL8Wltp7yNMYGCRqI/vZI6Vg6Cgh0a1Q8fuUGB64FdNbmUWpK2o8AoOpHld7RRqQkeWwUknAFSwxZJBbBx0ploA2TnBPy9e9SRbScNgkV58nrY+igvdJfKO35h16dqmtoGjHJI3DI9DTX2pgq4Pr7VZhzcqUAYkD06UJvdA5JblnTg9hcJMMsmQGAPSuvtT5turAlhn6cVy+nWl0Zv9TMVPJGDj610FppN8kPyKNpHAZsVs9rmEocz0Keo3QmvPLPy4OMbs1UnYSy5UgBeBWq/gi7uZ97yW6nPO5v8KsweAGTb5l9CAOgVCeK4p72uenQgoo59CU4G7B6etSwqzxNgfMOQe+K6SHwRZRDDXk798hAM+1XLXwxpcLf8t5GH3svgfpRGMU7s3nzNbHKxBnTAAx15FacsP2e1tyTypBNdDHpOmJgC0Vv95if616h8Av2TPFn7Tdxt8L6HbR6YjeXLrF8hSxgI6hT1lYf3U/EivQwmFqYip7Omm2eNm+bYXLqP1jGTUIr736Lds8I8QWcOpWBiby5Uc8rgHdXON4B09hn7DHxx939a/VT4cf8ABFLwQlpC/inVvEXiS96yJBcf2dZ59Fjhw2P95ya9f8G/8ET/AIP3JURfD7Tp8c77kzXDfXLua+oo8L4qKvOry+h+VY/xXyyUrQwvtEusrL9Gfihb+CdMh8zdp1u7EcErnbz1rp/hn8LLv4j+NLDR9LfTbS4a3mkU3dyttCoUDPzHge3rX7f2/wDwRt+BuiRg6h4T8M2w7r9mUmup+H37Bv7PXwlv5rvTtMtrC9ePyS9nZxKzL/dyR0qcRw1XnBxVb00v+bOJeLWHhF/VsGoS7pr/AORR+Dd14bTR5JY7qeF5YnKBYnDqCDgncOMccY61TWx09H2XNwnlupVsuuORX9BE/wAHPhcOPtGqMBwPlh6f981z/jX9ln4H+P8ATTaa7pDazalhIYry1glQsAQGwU64J5rN8KOy/ebeX/BNf+IzSeksN/5N/wDan8/8egWL+P5Hn1LT9PtrTTVljcsZjdBrgJhFUkkjDMRxgI3tnS+JWlW+neIJobHxHpHiKzhVTFeWXmRxyAjP3JVV1YHggjgg9etftHq//BJv9kDWXd5/hhp6SSfee13WrH6mJlrzn41f8EWv2NrL4WeIdZbSfFPhWLSdOuLyS/tfEE+LBUjZ/NKS70YLtzg9cYrpqZBeHLzfP+tDzKPinKFRzVHTXS+n/pN/xPx1lvI1GN6df7wpI7lGBHmJ+DCvB/t0V+plglaSFiSrHgke47fSmeecffYg/nXF/qsr/wAT8P8Agno/8Rflt9V/8n/+1PfReIS2ZIhk/wB8Uq6hCqf66PI5++K8D85gT97rjGaVpT/e/DuKceFY/wDPz8P+CH/EYZ/9Aq/8D/8AtT6M07V4hEVM8C44wXXmsfxJ4V0HX9Qa4uEtHnYfMwkAJx0zg14WXJXBZjTd2MY/MmtafDjg7wrNei/4Jx4nxUjiI8lbBxkuzldf+kns0Xw/8OQuGFtZHnIDSA/zNb+mmzeR1W4tUijbAxIoGAo4HNfPB+9n5jjii2uisL7j1kPSnPh2U/jqt+v/AA5nh/E+nh7vD4KML72dv/bT3LxVqEM2m3YWdG/dvhRICTwfSvK9N5U888Vz/hGQ3Xi8kMwCxSn2/wBW1benyoVcFWaTI2nOFx3z+lcc8uWFbgpXv8j67L+JZZxRjipU+TVq177W8kbKyGRNpPbnFb3w/CweKrQnkK2euegrnLSSIswcODt+UKeM+/t1q/4a1230DVoru5cxwR5yQCSCRgfrXLOjJxcYbns0cTTpyU6jtFbt6JHstpf/AGnVrXI2p5yNjH+0K/T7wVDjwppq+UrBbOAZJwR+6WvyY8P/ABL0jUtVtIorpi8syqmY2G456dK/W7w/ahNGtVMJfZDGuSw7RqPWvS4fpVoc/t4tPTc/PPFDMMJioYd4Soppc1+Vp/y9i40AxkQrkf7Qppi45hOfZ/8A69P8vHHkuB/vf/XpjRADHlyD3D//AF6+kufkBGYgGOEk+m//AOvUc+fLOFmH0fP9akeEZ5jkxj+//wDXqOdNyfcmH/Auv61I7leQbRgLOMdTmmE4Xjzhxnp0p7Ltb7s4z70hXAx+/HqKTERPIwYYaXPuv/1qa8rYz5jj6pTzGc7gZgPp0pj85x5xz7CpYzx34wsbn9oXwdGWDiHRtYlxtxyUhT/2Y16x5Z2EbH4J6N715L8Sh9o/aZ0KM728jw3esN3Qb7q1SvWQVZRgQnA7NzVPZF390RkYKCRMM+jCmNuA583nnnHWpJFUYO2PH+9UZ2k/dX0zvqUQfN/7dHi69lvtH8PBGjs5VN4zOdoncEqAMddv82Fekfs3fDMfDT4bW6TRbL7UcXV1lCcEj5V/Bf1zW78SfhNp3xKvNGnvUQnRrsXC5bd5i45jOexIU/hXS8KCQCAOMb8V59LCNYiVaWvbyPpsbnkJ5TRy6grWbcvN30I3X5iMID1/1ZzUExQplvKJHTgirLbmHG/Pf5xmoLosIyP3nPP3hXobnzLPPPgMplt/EkgYuZNevGGBxw4X+ld1NEZGO4ZHXJjziuH/AGfxnwvqjuRibWL6Qbj/ANPEg7fSu4kALHkdMfeIoYN9yCSLapGB9CpFY3wOTWpf2n9Vbw7py6pqsVjaeTbFwgfmcnliBkAZ61tMducnPrhzXJ/DDRZPE3x48T20Gr6hosxt7VY7uyIMyMI5SAMgjnI6ii100EX7yPdPGFx8XvC2l3N9fWviSyWJjJK6tBLHEpP3QofoK0tH+PnjSDRrVrnwRrF4hiU/alTHncfewGOM18sftz618Qf2HPB3hXUR8SfEHiWHxHeyJfW2pbJIkREDYVVA/vfpTPBH/BSZZvDGhWfhrxlpGvXd1bF7211fTJLb7HLx+5R0YAr1wSDXm4zCyw1FYib919T1KMnUlyR3+R9ZS/tB+JI1XzPAniBVxk/uZD/Q1UX9pfUolJm8F+JYTz1t5SP/AECvnzW/+Clvin4Y+GJr/WtD0CazthkS2l47M3ooUkHJ7daxtC/4LJ3+p31rFqHw/vdOS+kVLWWe6aOOYnoNxUgE+5rjoV6dam6lOSaXU2q0KlKap1ItNnvniv8Aaq1qMI2n+HdZtYxkyPLZyyEjsAuwYrrvgP8AGG/+KUN9JdxS2wtGC7WgMTHPsQDXFeD/ANr6TxT4cvbzWV8N+FXt13Q2+o64BJdjBOU2xkfn61872vxf+OvxI8XP4o0r4XeJL/wles6W76Pdh0virMokGWUkYHpWmEoTxMXKi013ujKr+7ly1FZn6H6RMlxIFEnK89BWrJbJIuBcR8jjpX5l/D/xj8W/jT8StZ8JN4ffT9V0GFJpbLxBezWk6o5AGTHnOAc89qpftC/Dr4n/ALMegzeKL/w5pa2EO3F/pmuXUotXLAA7JOp59MV6Ky2SfLPRmDxPY/SLWwbJceYjEdwOteEfBO4WP4ieN7g4JluyMhT/AHyP6V5L+wb+1R4h+J3hS7tNbe8vp7I+Z9quZNzOrdFHHavQf2ZtTl1XWPGU5CkvfMELH/abiuadFwbj2Gp3aZ7Qdat7UKstxBC7AlQ8gUn6A0V8nftka3LqPjS1tfKlIsrccwy4wxOT+PSiiGCUldkyxNnZH4WKQuQec8VPa2DXcchU8RjcckA1U52nsBUok2rtXgnriveRxEkKMmGzwpzmrdxrU+obFlZ5RGMKD2HpS6S0cSv5o3Ej5QR1NRhVV/mXavcUgIJ5TMQem3jGelRksCee9SSrmdtvAJ4r2H4S/swaF4l8IaV4m8WePdB0LQ729ks57a0k+0atY7E3mSSFgqhCMYIckllGOuHFOTSQPa542rEHJ7+9XNF1m50LUIrm2mlhmgcOkkblXRgeCCOQR7V1eoeHfBUPjOWystV1KXR/tGxL+4QB1izjzCijk452j6VBd/D7TruQtp2qM0RP7vz4uSO2dvT8qc4uDsyoq6uj2H4Zr4r/AG5fHslpFdx6l42vIUIiublYpNXMSBcqWIVpdijIzlsZ616ZdaDp10VPi/w/qGl+LdPj+zXVrqNvJBHqLxqVVgSF+cgAMpIyRkHmvmDwd4b8VfDvxDY6zpQuIbmwnSe1uoCyNG6nKsucGv1J+BH7Rkn7bfxZstU8WSHTF0rwXZadq1rIUlgbUPts+ZdmSCpjwT3wR6V5uKwkZrmPewOdVsPHkkrrb5H54a18P/DNpHFaxajfabdhf9IS6hCiMgDoRyQT7VVsfhdq0sFx5GpQqsoUx/aiFVh6png5r9Vfjb/wTk8Oa60FxN4f0e9speTcWZeHYvXOVPHHtXw38b1+HfwP+IWqeDrfxZqmlvZBGhS6sFvbQ71DcONrKOSDwelOlVk9LHn1I0ZO8W16nh1h4H8VahaTNBZQahaxSFGWCHeQcc5A6/w1578Q/DWowa88dzbSxXEICtE4wyA/dGDz0x+Fe3eMNHl1rTQ+ja74V1XeMxyWF95M6Hr9wkEVyGnaTqnh7XY9Q1OxubydSGZ5m80sR0JznOOPyFVUxDhByS1OjCYCFaqoSmkn1POvD+u654DdmtFuLIvgt8uN+M4znr1qtr2tX/jC8hNyuXjUIG24wBX0T4i+LemeK4LQX/h7SiLaBYGSO3MLS7c/vGOTlznk8ZwOKx7jQPC2skSWtlHZu4ztMx2g/lXmRzmadp0n8j6z/UqE0pUa6a7M858NWBs7EBgPmIxnjOK6jw1pW/UYZNy4X5sCtSbwNJGN0E9gBnCoHBxUPhrTpbDUrhJlIMSnkdD71x1K/tJOR9Xg8F9XpqktbEBB1XxjIF5VXWPnpheT+ua6TUUa2mibG0Mc8n0qv8PtC+0q90SGmlJbHcAknNemeH/BdtdxhriSxecHCM7ghR7A15eJx8aTcWtD3cDltSpaSaXzPnj41S/avE0KKD+7tx26Ek1c/Z9v7hdcurQSyfZTEJGi/hL5wrY9QCfzNex/F39nKHxR4hs9TGowSWbwCGeOzmiWSMqeGwT3B6+1U9N+HPh7wBdRrozanLcSLi4ku5Y5ASOmzaowPXJNeuswoVMuSg9X06/M+IeS4ynxM6tWD5U783S1tNTYtrYIdxUcDpiofFWrQeH9DEk+SJXWFHAB2s3Q81peSIVTcSHbpkcMDXDftFsU8G6fGmf3mowpwfZq8nBJqtGXY/QM8qqWX1I90fWmuftTX2t/s5+IfC+raPbxQ6p4curSyvIYShO2AqM568rjI71nfsn33wm+Ivw7j07xB4bs/wC0jLI1tfmUwvKnGIiwOAy88EcjBr5uv9Rux4evt1xOVitZVClzhV2E4HtVf4XWjy6DGN0qpubO3616Uc6qS96rFTtpZoUMkpQn7OnJwur+63ufSPx/0T4eeErY6d4X0a3uLxpUa5vPM81bbgkRoRgZbBJ4P3a8pjisJDkLapx1K1SWzAjBCuXAwct1Fdt8PfhPovi7Qba+utZu7ZzfNZ3MC2qhIB5EsqESOwVmYxgY4ADDnNeTUVTG126cVHyWiPYqY/D5VhFPESbXfVu/42M7wxo2kanfRxXOt6RpUTfemmimdU/CONmJ+grqvGfhLwT4Y0+OTTfiTp2u3DoGeC00W9jEZ/ulplQfiM0l78GNL0e4uTNb+K7yB7q3tbNbCG3lkPmwrJ5rkErt+YYA5I61Z1n4B2eifD2XUNmuarqJacR/ZQggVUuHhUsNjHA2Zb5hjJ9KpZbiLWtsePU4wwLnGaqSSeysrP5uP36o4F/EdqqnbLOx6cJgH+dPt/FIXiMOc9R0r1W6+AOi6X4qt7GbRfFsj+RcmSAM5UvG0QVhItuPlBdgdqsPu8jNeXeO9Ej8OeO9UsIUVYbKdolCz+eEA7b8DdjoTgc1jicDUoxTqbHsZNxRQzCo6eGTulfVdL2L9prVpJZB7jUJIJt2DEto8hA9dwIFS/8ACV2NvCcQT30jD5ZGYwBD/ujOfxIrD0uRYrsNIsgi+UOyDJ25GSPwr17xxp/gxfGCSaPb6FLoptpBE0P2hyJPNXaZQ+fm8vOMe+ccVplmUvHVFCE4w13k2is74neWq8qVSrpe0En1WnR31+481tLu51OYJDE0mByDwBXQWmhSpAZLgBe7AsePQepP86tW+oRWH2o6bb7bSFslsBRgngkdefTtX2P/AME+v2Lz4jurHx54ztN0MTCXR9OlX5c9riRT1P8AdB6da7MtyJVqri3e276HncS8aLLsKqv2pfDHrfz7W6lb9ij/AIJmP8Q0s/EvxBtHstHfbNaaIAUnvB1DXB6qh/55jkjr6V+h/hHwhY+H9PttO0+1t7KytEEUMMMYjjjUdAqjgCq+ho11KsFtG8kpOAqjJr0rTvh8PC+jjUNSkCuBv8odgPX3r9FwmGw+DpqnTVj+cM3znGZnXdfFzcn+C8kjY+G+i6doMH23V1hjtU53MOW+nrVf4j/tJxG1Nh4dgNvGSVd9oG4dsY5ryD41/HSw0Lw5qOu6/qtnoXhzRYWnubq6lEVvaxL1ZmPH9SSAMmvxS/4KL/8ABwJ4j+J19f8AhP4Jz3fhTwwpaGbxGybNV1QcgmEH/j2jPY/6wjnKdKxrSUpXR5sE2tT9R/2sv+Ck3wq/ZVd1+Inj2wsdV27l0i2LXmpSDtiCPLL9X2j3r4r8d/8ABzf8NNJ1J4/Dvw58a67CpwJ7y7t9PD+4X94w/HFfi/quuzaxqU95e3Fzd3l05knuJ5WklmY8lmZiSxJ7k1WNxGh4HNYuTLUUfsCP+DnrTZctF8G77Zn+PxGmf0gpV/4OdtPUc/Bu859PEa//ABivyDh1ZVIAAGPyq9b+JLVMB4lOODwaalcGl0P13h/4OddCKgt8HdVEh4wPEMWPqD5FeUftu/8ABd+D9rv9nnVfh/ovgfVPCcfiB449Su5dVS6MtqrbngVVRcb2CAkn7oYY+avzw0J/DmqXzPqmrTaZEo3ZjtWmY/7Kqvf6kD3pvivXPDFiIh4cOvXMyuGln1FYoo2HosaFj19W6dqrmQkj0HVvgubG6h/sLU7K9kkhilmspc2swLxq5XDfKWXdjhucGub1S2n0S6aC8tp7aZPvRyLhhXPy/F/VLnUHuJhbu7uXYqu3cScmu007xTafE7QktLyQiRBiKZuXtm9PdT3FTzJ7lHPNrcQOSGIJ6VDP4tt7fdlZCF4woGa4/XtMudA8QXFrcK0c8MhB54OehB7gjkGm6Tva4Zsnb1b3padBWsddH4zguWCrBOp65IxUy+Jkx/q2z9awBKPXJHenJNhcHI3fpT5Vawepqy+MkgnIEDEr/tcVXk8WhomVYm+Yk8tWNNHI08jlWCjuVNQ+aCO3HvWLm72R3wo0+VNo9A+EUX9r6pqNwW2fY7RztIzv3grWpbhSrMHBcN/qyDyMdc9KzPgZIqx+IMckWQI7/wAValtE3ltLxgvt4IzxjtXzOMcpV5c3Q/YuGqVOnllLk0u2399i/aEPuJZFZBkKzYLduOPxrN8Z3ZtvDsrAH5SuBj3rRtInkDyAEpHwzY+7npVTXFWazVWAkBkAwfoaxwcm8RFHoZ9Llyys7/ZZ3nwxsvDetDw9dx6zqkviF7yCNdPNqv2cLvHR92ent1zX7MWqeXEqhZyAAOCcDAAr8T/2eNF8j4xeGIhFIqSX8ICuCB94dK/bNBvL8z/fb7o6cmvpua8m73PxXGVVPC02oqNm9r9o669WL/D9ybJ7bj/jTE5YqEn49W/+vTwoC/8AL0e3Q1F5eJTjz/rk1VzyRrqUbgT57ndx/Oo5gduds/XA+b/69SmLLZxOQPfgVHKpI4Wfr/eoewEDITIOJh35brTT5hAH77HfnP8AWnEbVxtmwP8Ab/8Ar01ojgfJJjPGH/8Ar1IhrRsF/wCWvHYN/wDXqF1fnAl/76qfySOkb595P/r1HLBiPIRt3UfvKBngXxw8QN4b+N2o6gS6/wBmeC5JVywyGN/Fgj/vmvNP2Hv2rvHPxF8Yw6V4xZIrS60157B7i2EbamRICJY2wM4QsCFyPkz1zXpvxT0W18SfHrxJYXsMk9rceF7GykSJiZGE1+4IB6jp+GKxPA37M2ueBrLT4rGy8MKdLh+z2txNpt3LNDHzwGMuRnnp1ya4cZnOCwklTxM1FtXSZ3UcBiK9NTpQbV9z3RvEjKmfLRv+A14D+118e/iB8MNU02fwlo017p5t5zezR2ZkitTgbZXODwvJweD3rsJ/h344RQWuNEVRzgaTcMR+c9ZWsfB3xNrB/wBMvNFdACCjaNIyMPQgz4P41xf6z5YtVUT+Tf6D/snF7OP4r/M9I8HfENPE3hHTNQjktboXtrHN5sIzHISoJI9s5rj/ANo/4m+J/Cnw0urzwlpUup6xHLGY7eCDzJJF3jcMYPUZGccVnWvw18Rafbpbx6xoFpDCuEjXSFRFHYAefwPpVW/8Ba1qNsEuPEmixD+62nxLz+M9VHiHAPWMm/SMn+gv7MxN7NL/AMCj/mbP7Nvxt1H4nfDVb7W4bS31mG5mgvLZV2vZsGO2Nx/eC4ye/WpPj58Rde0D4cajceGdNOoaxGoMEMcW9pDnoB9K5mx8GS6JblU8V+F7NXbeyx2dpHub1P73k+9VNY0SK+tngufH3hxEbIbKWQx/4/Wiz3Bt3XM/+4c//kRf2dXWjt/4FH/Md+wt8RtV8Y+F/ElprWn3OlX9hqbubOSPa1sspZyhYgbiGLds8ivdWkwMDzGz2yK81/Zl+FejfC/wddRaSILv7XcGWa/WUTG/b+/lSQMZxgcDFejlQGHyqSPRTXoxqKcVOPXyt+D1RyVIShLlluvn+KI5mwpB3Dt2rzrwV8c/C3wB+NXiHxJ4uu3tNHivbW2Myx+YUf7OduVHJGT2r0J12ZwoORyPL6V8Zft63gX4e+KlOQZfEdsuNpHS1X8O/eu7AUVXrxpPZuxlKXLqj0P/AIK1/tg/Df8Aaa0HwFZeE/EKapbafezS3zRW7o0KOqAHDDnOD+VeJ+FPDPh+w8BWdzYlLee9w8kIJG4AnaelfMFhMyXkYxuQtgr1xX03p+rQ6L4I0GCJlWaWDzJVVC2wY45x7n1rs4uyyFKFChTbsnfpr3uehl9Vck5SWp0Gq+BW+J/wwu7RJrrfDOp38uoxyvP16iuI8FfAPxH4l8T6VpNzBdW9lbT+cZZJgyKi/N8vPfHU9K9l/Z21yET3sszTyPIwWMJDuUEjo2cce+DXbfHnxHZ+F/hbPI1lGPPyqsqjCY+9x16dK/KKuYV8PjJYGlH3Zv7r7n1dLB06uHjiqktYo85ttN034ialFpWomPzY2MUL4JxGueTz7dvWv1I/YmmTRv2V/A1lakRwQaYoVR6Ek5/WvxU0v4iw6JLNdWgl82SBo0doiSmSM4O7g+4zVPwx/wAFI/jX8K4IrDw/8Qtbs9Psh5VvbSLFPFCgPCgOp4r9G4U4bnV9pTw7taz1Z81mWNc7Tnufpp8HdQufFH/BTP4uLAguNllbx4HBIUJnH0qz/wAFVNWfRf2N9eikG3zZ4I1zJk58wHHv0r8qNf8A25vHmseLv+Ek0/V7vQ/FdxvN/rumzNbXd+WxkNswoT5RgBa4nWfir4g8aXks2r67rWptcyGWX7TeSSLK5OSSpOM59q+rfDuKdT29S0VFben+Z5axMPhR9X/Cn40Xvwa+Hem6l/Zt/faNcTiC5a1uBEYmI+XJz+VdHffG/wAReDfEZg0Q6tZw3im4lkil4GTkbiOpxXnXwq/Z0i8e/C3/AISOyi1G61q1MUqWQucW7IGAZmQ8Egc11PjbxXp/hr423WjzSG1j+yIByZFjfA4x718fUmnUkrGri1Znd3Xia78bW0V9fz297cSRjMk058w/WipNCsn1QW9pZyRTzSELHH9jJ3H0oqEvIls/L238GadYusdwz3wAzut34T8xWvpmi2sZPk6VDPFjAEqksPxFdJBp2k6CiGTacdqbc/ECzg3CO3AAHB9a7VF9SbmTB4RuJMlLSIqegMYyn0NE/gmXyQHsUcjqxj5P5Vf/AOFqSwkmOMYxx0qT/hbNzIFDICfYcU2l1Fds5TxH4VtLO3M4shaug5wx5Prg1zNnBcarCyo4aC2O8xsxxz1IHrxXeeO/Fw1zwsyeV824cgcCue8C6THP4e1W6lUkW20gDqw7j8qiyGQaF4bmfRtUvJ9OfyriJbexmddqiYyp8y+p2Bx6c13nwa+OumfBrUkN34T0HxSWX9++uQNcrBgg/uYw6oGyo+Zs8Ejoa7XVtatviJ8HtGWTw+R/YVwVgvogUW8iVOIj2+Qnkj1ArxCGSC88dwiaJTbtcKGjBwCpcZGfp3pxZV7I9m1z4y/F74x/DS30oQs3hi2XbCLgRiRwCTks2D34xgDtXsPhP/gmF+1b4Q+HOla1o3gm11zw9erHq9mdHv7W8e53qpViEcOwKgAqc4yRjJNU7H9iu9+JPh//AISjwdrQMUhy1jcTHMLD+HPoa+xf2dP+CrOv/sWfBrw74A8WeEbHUI/D8JhtbmDUCJthdnKuAGHBYgHjjHFGJr1JJNSu/PUKMIReisfNnwa/b98SLr2hWlzrWoaTDqesf2B4t8PwxNFp+krPK0Vs0CyO77lKHfyAN23nGa+dP+CpHguTwF+1pqmmy7d8VpA25eA4KcHmuT+JvxTbxj8ffFGt6fELCz1rxBLrYthyIj9peVFJH93diux/a48RTftcfFm98ZXWpWNrf3UUcItoIWMSKi4Ayckn1JrJxbkpxVu4+ZWaufN6YAHAGPbH6ircGtXdu37u7uEHospIrY1j4Taxo3zC3+0p/fh5H6Vz9zYT2j7ZoZEI7EdK1fYg0rfxpqtoPlvJT16nrX2B/wAE2/hRof7TejeIrHxHZySX+mTRNbXSSlGdHU5TA4JBXP8AwKviuNNxxn29K/RL/gkb4HltfhBqWtRhg9zq7KjjggRxoP5k1zYiMHC7R1UMXiKbtSm16Nnvnhr/AIJHeEPFUMm6bXLXjMckc+7J7jBGK534h/8ABJHTfh/AJbHxReyG5ygiuLdSV/EV9jfDb4y3vh3TEiuLWKWFeRltuPXioPG3imLxtqhuJTFEiriOINwo/wAa8h4ai3do9ilxBmNPRVW/WzPy5/aI+BHhr9lPw9o0/iHX9bjfUGNuktharKrOoJJKlgVGB6muF8O/EPwLdabIU8chGDfKl9p08Tv+I3KPxNe0f8FzIra10LwBDA6s8txdSFAQeFVRn82r8+IEJtgApIDflW0MqoVFfU61xfmENJNP5H1jHeaHrChrXxX4alDfd33BjP8A48BVu10KAo0v9t6DIRggreqwPtXyPtztwOT7Vu6SxRogGIwM8GlLI47Qlb5HfR46rR/iU7/P/gM+pU1GytUCyanpvy4xtmB+tZ/iPT9L8aC3gmnt7gWsy3EflyjhxkDPr1r5m126keRF8x/U81RNzLC4bzJGI/2jzURyO209TsfiApLlnQuu1/8AgH1Z4jgtLDwjqXmzQr/o8gY5GT8pGPrTvhvpDy+FbZbaG4nMobAijaTjcemAa+WLtpU0u5DyPgqOCxOeRX7Qf8Eyvg9beEf2Bfhrruxxd6rZzzuT6PcTEH8gKHkajHl5vwL/AOIjVOfnVFf+Bf8AAPiqLwtfz3ENsun6j9plBKQi1kMsmOuFxk49q6rRPC/xE01Y/wCy9G8VWYibcPsunyw/Nt27sqoy204z3Br9EJNONs5mH+tPCtjLKPr1FQXFxcMTulfngc1jSySMHeM2iK3iNiKseWVGLXm7nxHrnif43a9pENjc6b4higgj8pXTSUt52T0eVUEjf8CY1zumfBX4l3mllbbQ/EKWMpLbDvjiJPU7SRyfpX3XLbPdTAFmfnA9DWp4gke60e1tjDFH9nDDcgw8uTnLHvjoPat3k8Zaym2ckePMRT0pUIR+R8Az/AD4gT5Nzo+ptj/nrIp/9Ceqdx8GPE2mhfP0i6RF67pI0X+Zr7jvdFCBmbc5xwOteffELSkFykcgdwp3+Uoyz+gx/M0nkdBK7bZUfETM1pBRXyf+Z8rTeAdd0uASDTLeJTnBeZWJ/WsDVdbvba7ME2+Z1O3ZEdyg+nFfRWq/CTWfiBf7OLK3JwscYy2K9X+Bf7DlhZXkd9f2xlRDnMgyWPpW1LJqMtEiZ+IOZWu+X7n/AJnC/sB/sX6h8UtdtvE/iyzktNAs3ElvaTDD3rjBBI7IP1xX6kfDvwZLraxW9mscUaYjwP8AlmoHp6V5h4K0lbC2trGziVQoCKqjgD0r6n+E/hNfC/huLeB9olALk9c17tOjDC0uSB8hmWbYjMa3t8S7vbyXodD8P/BWk+B7RppQzOiEtJgbmbsB6CvJ/wBoD42Wek6Xqeq6vqdvpegaNbveXl1cSBIbeJFJaRz2AGf0712nxZ8XvpenpYxFS04ycNkgdOfQ1+B//Bf/AP4KVy/E7xrc/BLwbqBPhvw7OG8T3UD8apfIci1BHWKE/eHRpP8ArmMwm92efueF/wDBV7/gqzrn7ePj6bRNDlvNJ+Fui3B/szTiSj6o6nAvLkd2PVIzxGP9ok18bPuuDjI+uKgluS7Hk5HWrlj4ga2gaMxwvnoxX5lpXKIJbKQR5ZSRjOR2FV2IU9Ccd663QPGdrOsdvqFrDPFuz5keFkT/ABHsa35/hdpPii2Muk6innMpYQyLhsgZ2gDqTUXtuOx5mHzjoaQuMcipdQtH027aKRCkkZKurDBUjsR61XZ8HkY9aq/YQ/Pfk5/SgZ28ZwO1M3ZP1FOBO3rz2o8gJrWVQ20hWzwuataHrcmhX4lQnHR0z94elZ6krz3+lSSnegk7nhvamgPVm8M2nxdsLQJMlvfwjEM7ciRP7je47fjXV6L+wB4ouW0DZqelwxeJkZ7GU3C+XIyruKMeqvyBg9yBXj/w88Sto2qLCz7Y5WBQ/wBxv/r19j/s7x3fxVt5ksNF8O38tpZmC4huknY7iwP2gBZFw/GMrgcdMmqjBydkDkkrs8fj/YW1uHQ57+fXNLghttS/sy5EjqXs5NwXc6g8pnPzDspNeRfGj4ca38DfiFfeG9XNubqzKsJrZxJBdRsNySRt3VgQfUdD0r9EdI+A3iO2tbAvofhY3Gks255bSR/t4JLYmBlw/BwOhyAO1YPxf/YM1X4yeHI9KmfQdLgW7a9hubbTc3NoSmDCsrSFvKPHyf3gKv2E0tSHVgz89rDxnNacEzYxjAfipm8YxTnLqDz/ABRK39K+p9V/4I3eKIYN1n4v0R3BI8u4gdNw9cgn8iOua+f/ANpb9l/XP2XfEdlp2t6hoeoPqEbyQvp1z5uApAO9SAyE5GMjnn0qJRa3KjO+xpfBfULbUl1wQrGrfYxuKpt/i71dWzVZjuGQepHO6vOfh748HgeS/wB1u86X0HlfK4Uoc5B966bT/inZ7l3xyLnngA185jsJWlVlOK0Z+scNZ5gKeX0sPWqJSje6d+rdjpoLcIxKkgEeprofBXhG38XaosNw8iLbjzVKHv05/Oua8N+NdO1qUxo483qFZcE/SvQ/hIRc6vPtULtiB4HvXi4z2lGN9mffZbHCY/8Adu04Pfqme5aZ4t1/4x/GHwJJ4hv7a7Ol6tELOOCyitgpkeMNnYo3cKMA9Mcda/SG2mDoT5r8sxGB7n2r84/2fLc3Xx48Gx48wnVoMg9vmzmv0Zs7jdaJiVRuGcEZK5r0OGUlhmoqyT0Wy/A/NfE3BUMLjKVHDxUVyt6eb/4BKHB4Mk3Tpt/+tUXPm9ZyBx0/+tUvmA4JmJ+iVDIf3gy8xHQYXH9K+iaPzQduwSP3+D71DMS5HE3/AH1/9epDkE/6/g89qjmi+UALN17t0/WgCPAIPyy49d3/ANemEEf8szz6vmlZMZ/dO3/A/wD69Nktwy58pQ3u/apSAaybQR5S/wDfVRyRhWJCx8erZqSSEBPuwjB4yeajlAUHLQDHPPagDyPRNEh8Vftd67YzD9xc2WjWcnluVba01yxww5Bx6V9Gt/wT/wDhmDmTTtWmI/56apO382rwL4NJ9t/bU198hlS70WEYGAuILl8V6t/wU5+KHiz4YfCnw+/hLVtW0W41HV/IubrTo8zCMROwXO1toLAc47Yq5yjCDnJXt23N6VJ1HGmna/fQ6qL9gb4UxdfDhkJ/56XMjfzNT/8ADD3wrhP/ACKGnufVwW/nXS/s46jrOtfAXwfd+IJbmfXLrS4ZbyS4GJnkK5JYYHzHjPFef/FD/gpd8BPg74huNI1/4n+HLfVLRtk9tbmW8aFh1VjCjAMO4zkVrCCkrpHPJWdmdBH+x18Mrf7ngzRWH+1CDViL9lf4c25BTwX4fyP+nRa8U1f/AILf/s1aUCB431G829Ps2hXb5/EoK5zUf+Dgz9nzSonS3bxtf+8Whbc/99yLVex8hcyPpiL9nfwJbphPB/h9eOn2FP8ACua8WWnwh8F6xHol/wD8IRpuvXqqtpYziGO4mLkhNqnn5m4Hqay/2Rf+CmHwo/bdkudN8I6jdQa7ZIZX0rVLf7LdtGOsiDJWRR32kkdxXnP7SX/BOPUvj5+2v4b+KK+INMsdM8PtYsbJ45Gnl+zuXK5Hy/MTxmlypOzQ99jQ1XRxoGu6hZJbrZLDLt8lSFEfyj04qtIpHO4cDqXre+IbeZ4/1p+f+PtucZ6AVhSNswMOCemFFcsimV7gEIW3pyMfeJ618Oft9agtp4F1kurt53ioqMc4K2qD1r7jllEat94Aj+8BXy/8T/gjb/H1dUsb59RjsrTXby5aWzVZHQiONFGCDnOCPy5rfDYl4eaqw3QlDnfKfn7b3Mcsinz0ttpBy6kgflXuXh74leHNR0TTfP1yys5LW38mZBJKrSAdCMqR+GRXTeOP2JdD8Ki2ke78SXUNy4Rok0d0ZR/eduQtb+kfsY+AbyGNJdQWCNF+ZluSJicccNgA/UVrjszqY5qdVWaOmFFUtE7jvg/8bvh74W8RWk17rdxdOZAJY0iKxQgnGTKWGRjk7QcVJ+0f458O67rVsvg7WLU6ffLiUC/89EPJJZWYlc/Spvh7/wAE2/DXiLxvC1/4kmtPDc7NiZp4DcYX/ZVufTgVyPxt/wCCbPibwd4u1I+H0sb/AEISM1lNJeok7Q9QXTqrY7GvHVChGbqcvvdzp9pUceRy07HG6tp11410xrXSL+wkuLNWdmllWBGUDnDN97/9VeOXyMkrgkblznBBBNdRbfCp49UjgudRtLd5ZDEEE43Kw68HFZ/ir4P6l4d8YCxQXN7DLGsqyxxkjB+ma+r4f4go4ByvG/N8jixWEqNK+hhW6ttyeMcCrKOYpBg/dIFb/jH4PQeErS1d9Xtrm4ujhLeHJkB6nPPFZ9j4QuLJo3kjmkjLAED734Z719FiuMKFSHs+Rxb9Dmp4Oa1Wp9Xfsh/EXULfwhqek6ddanaHBleSFflGFAK7wOB04Na3wt+G3ib9pT4srpFve28t7ocJu5Zr0rHvjHJAdVLZ6Yzn615r+zl8cNQ+EWh6hoEfhrUJ4dZY5uZpRiMEYyQBg1f8B/ETXvA3xC1jUNA1W60m8eFYWlgbDMhHzKc5GDXxDoqPPWqxtbqtTpfNJqEWfVn7LF3e3/xi03dJLLaRyyxO5lV49yAgrkDrmivNv+CeEuu/8NASQy3AbShG90y9mkYdSPU5orClLmjzIicJRdmj82rzUpLgks24k9+1U5tQSEg789sE9/SvVvAn7P8AoHhnw/aeI/itrWo+HtJvovP0vQtKhSbX9cU/dZI3+S2hY/8ALabqPuo9eu+EPAPxm1fwymofBX4JWng/RX+WLU2tor7WbkdmN3d/Nk/9MUjUdhXRzE2Z816B8MPF/iS3E2meE/E+oxMM+ZbaVcTKfxVCKh1/wT4j8HNv1fw9r+kxDq13p80Cj8WUCvvj4Tf8Ev8A9pb4y+HJdX+IXxH8SeD2cjyLWfUp7qR1xks2xxGg9ACfwrlPj9+yV8ff2S7WLUPDfxNvfGVojBp7SO+ZpoR2ZoZWZXU/5FO0n/wwnbqfJFq+j+I7e2SC9WNY3DvBcLuSQgdOOxqtcfDeeC9MxRZ7GSUO0NlN5aEZ+7jntxXvul22nftC+dc/ETw54b0bxPDMgF7pUC6ZNd4+958UWImz/eChs5rG+I37Jc+liTUfDV1PaA/MEjkMkbfhWbg09Dbnb3NzXPj34T+JH/CLaNPp48FaFoFhJbtAsZlBcKSPqWYDJ9SSa+YE0O+t9csNQnsruLT7+4b7PO6FY59h+YIx4bbnBx0Ndbr8niXwlbS/23pJu7SL5Xn2Yx2zntU8eut4Xs9K1e103TrhJo5Ugt9RgW8tlDqUYiNuAwJyD2OD2q4RdvdRDt1O28Fftqa58OLEWenxw/2YSzG0yVWRyAu8kc5AAwOlch8Vf2kda+Jihp4kh2dNh2gUaD8W9M0bwtpOmXvw98L6hPaXMjXuqzyT/ar6Ftm2LasgRNm1iGUZYvyeBXO+JtS8Oah4guJNOsr2x06QhoraWYTNGe43cZGeneunaOjRlvLUxfCs4uvEX7xgu+JstnodpP6mtv7U0LBg7Iw6EVzl+kDag0luGjA5UZAxUbXtyV3G5OT156VlEdj67/4Jx/suH9tH4ja1oTeKdM8Oz6ZphvIH1BWeO4fzETyxggg4YnPPAPFfWj/8G/vxA1+Xy5fEXgWW0X7soaWcsPZfLH6mvyUsNev9JuGuLO9vYJVH+sgcoy/iMYr3r9mz/gpR+0D8EjFa+DvGXiW9thKIksrsm/gcn+AK+fyBBrnq0ud3UrGsZJH6AaV/wbT2moTodb8XRxqSN4sbFYVwPRndiP8AvmvsP9j7/glx8Nv2U/h/b+Hn13VtfghnkuNrssQLO2WzsGT2HbpXx54A/wCCzXivxL+xLfeNdct9P/4TLSb4QzWsKGKKaFpliSQISSPnO1ueDjpmvcP2pP22LrwV+zno3i7SppbJtV0eHVgsZw58yJZAv64A75Fcjw8k/fdy3NdD7k0P4E/CryIo4fD9gpUAEzM8hY+p3E+1dMPgH4Sv4AtvZafGhGAFhTAH4Cvwf+G//Be34maTrSRy3un3sJ5NtqFjuwAT0kjO4fipr6e+EX/BwHa6sIV1jw3byM2A0mmaguQf9yTa36Vo8MuqJ9o+59q/tdf8EP8A4Qftj6bZ6p4msQL+yVre3n07UZLOeJScn5F+Q8gclT0FfHPj7/g088I3KTHwv8Q/F+kFuVS6t7e/jX06eW3619AeBP8AgtL8ONTjjN9qeraGzj7t7bMFH4kYr2rwL/wUi+H3i9ENh400Ocv2aQA/pRGil8NwdRvc/I74q/8ABq78aPDIlm8LeLvCfiWJMlY7q3uNOlb2ztkT9a8B8Y/8EQv2nfhveET/AAuv9WWMY8zSL63u1PvgOG/Sv6OdG/av0jUtot9Z0e4DdClyAD+Zrcl/aJttVgiGNPZYl2gxSrlvr61qozW0iXJdj+VXxt+wD8bPCVwTqfwk+I1ns4JfQbh1/NVIrkrv9mX4gWT4fwF41jZcfe0O6GP/AByv614vjZCOlsf+AOprQi/aAso4fKl0o3K4+80a5b61vBSe7M20fyGeN/hd4q8NeE5LrWPDGv6ZAmFFxdaZNAg5HBZlA/Wv2u/4Jj/E3w58cv8Agn58O9J8MzzXF14OsI9J1mOSEp9mukTLr7glwwYcEN68V9+/tU+LvDPxY/Z08e6Bqnh22uLHWPDuoWkwZV+VWtpBuAx95Tgg9iBX5B/8G5krSfDzx1GT8mEfAPdnT/CqmujBO+p9R/D/AOJcXxF+NHiLwjHol1bxeG1Ie+lBCSOGUEY4wDu+U552n0r0U/D60zlkU59jXZtp0aF3CIrMcsQoBb3NRfZhIQOfU1zqLKueY/FvwjqXh/4c6jf+GNNh1DW4VX7NatwZCWwSB3wMnGam+HXg6+1HwLptx4itIrfW5Y83MaDAUknHGTg7duRk4JI7V6RcoCMKOD61GtqhUsT9yr5dBXOD8QeE9O0fTJJ2ji3r9xGzlz7Yrzifwj/b+qSTtEi7iOFUAYHQcV6N4vuxrOqsqAiFOMHrUuiaIjnIUKOmBxTp0ru7FKdkZXgf4Z2tmyyyxqdo4GK71FEFssaKFUdAB2ptnarFH2CqMjAxir3hrTZNe1uGBFJMjAAYzXpU4qCuzlcm3Y9N/Z48Cm91D7fcJmOL7me5r3jUtUTRdKeVjgKuBWD4E8OR+HNEgt0UBgozWH8U/E6kG13okcY3PIxwEAHOT2Hc/SuCUuedzpSsrHxp/wAFif2+x+xp+zNqmr2N0i+NfFbPpPh2Pd80UjL+9usekMZ3A/32jHev5vtV1GTULiaeaSWeeZzI8kjbndickk9SSTnJ619R/wDBXL9tx/22f2vdX1Kwu3k8HeGt2i+HkHKvbox33AHrNJufP93YO1fMzaOk8TbAwYDhietK5SRlx2slyRtjJHqKlWDegg8oLMW++TjFbGgaXMsA+RFBbgvyTVm/sbmw1OOXZbyDgKWGMZNPlGYUnhu4t4WlzHtHo3NaWg6TqkRint2AZSCu2QZUiuul0S4u7NhNFbsrj7isS1VvCEllY3ctjd2rRlpMxMOc5A4P5U/Zdyb6GH8SLy48ZeMJ737FHbzXCr5sURyC6qFZvqSCx+tc3cWT2vMiEEdjXpuueGvJv1vtOT54DucHBJHt6in6noEHjPRY5XhVLtQduwY59KSiO55btUjsPb1pY4FKjqPbNdqnw2g1WykMLNZ3UAxtY7o5D3Hqv61yV5plxYTMJY2QKdobHBIPY0mgTIWsgTwxyPWj7G3lkbhz196lEmR/OnA/MMcGi4yGOF4mGGG4HjnvX0D+yr8Z7nwR4q0/UEubm3Ut9mvvKbDNGcZPp6HnuK8Fhn+z3CyAgP2OM4rd8B6wbDWxEzYW4468bh0oje4nrofqJZabeXUr3I1zWJFmRXiZrn5JM+gAxXin7XnjzxF4B1PRLTTPFWt2E91DJLOkNyNzcqF+8D0y3Suy/ZZ8enxt8KLA3MjSTaMfsbjPzYUZQ/8AfJx/wGvDf25ooPGHxb8K2kwlhWOzuJJJlbbuUyLgAjuCCPxFNTSeoaWMQ+PvEmsw4l8TeNg5wDJHrLx8+uNpFcJ4o/Z01DxjrNxqMmr393c3bbnlvX86V+ONz8Z4+ldtN8Ib/wANabG+ma1eyTqoLpcRh06dPWuo+C2vaw/iW2ttT8HWGuxWkq3FyY9VFgZYUO6QfN8pJUHjgn1reMozsrEuyVzxF/2L/FL2n2iNPMtlOGlETMie5Kg1LD+wz4y13WE0/wAPXPhrxPfTZEFpZ6msF1cn0SK4ETMx7KuWJ4ANfqz/AMFE/wBmnS/BHws8OfFf4PlLH4d+PtPTUIreLf8A6I5T/VAqwAAJ/izxnpX57eOtI1nShI10hkhcsp/cZBIQE9z/ABH/APX1qP3XM4u5XLJx5kfL2v8AhzVvh/4luNP1OxvtI1XTZjFPbXULQT28inBV0YBlII6EV9LfACRrxZbggAyQRn25GTXnnxW8Zz+NdEfT9cuLvVNQtmMllf3TmSaFsDdAXbLNE2MgEkKwG3ALZ9K/Z+sydGmJ4CRxL06fLXyvE8YqirH6z4VOf1qpHpp+p9AfsrW4vf2lPB64+7eh/rtUt/Sv0PtJZFtUG+EYUA8e31r4A/Y6sx/w0x4aLcFTPJn6QvX6CWcWIEH7tflHas+G0lhW13OXxVnfNYR7QX5sa9w204mTGMfd6VDK7AqTKxz6J/8AWq4VyOZFGfQVFcYC5Ltx6LX0Nj8xICSxPM/5f/Wpk8bPglZmI9WqeNllJC+a7Ac4FNniGRhJifdqQFP7OW/gI9cv1pgttv8AAg54y1WWhCgfuh65LVyT/GnwpB4p/siXW9Kg1L7StkIZHILzsu4RA4xvKkHbnOCKVm9gOg8sAdIeTz3NI4ATh1B54CZqaW9hi58+FeO3auR+L3xg0z4VeCb/AFq7neaCwhaV44VG6TAzgZ4zxQo30QXMT9m+E3H7Ynilj8+Na05ORjhLBz/Nq+3XYoB64/Wvzv8A+Ce/x60v4xftia/Hp4SWLULyPVYZo5hIjKlqsDIOBnDc598dq++vi38R9H+Dfwz17xXrkwg0rw7Yy6hdOeDsRScD/aJwAO5IrojG2g5bI+Av+C2/7fWrfDfSY/hL4D1NrLxDrFuJ9evIJNs1nav9y3RhyryjJYjkJjpur8o9J8GLcpuKPHPG/wA8bcqw713vxS+I95+0X8YfEHj3VJW/tfxBqEl2yqc+UpOEjx6Km1R7KKSG1Ea5HDcksP6Vo3YSOH1b4YxXFtMUi8qR2DRlW+4O4PrXCa5pEug6jJA5LID8r4IDV7ZNOk7gq+44xyc1z/jvw2PEGjske2OVX3hscHA/rUJ9gZzPwE+MmsfAj4u6B4r0K6ktdT0O7S4hdSQGwfmQ+qsMgjuCa/pN+EXjyy+M3wj8OeMNLmVrHxHYQ3sQ67N6glfqrZH4V/MApMczKcbgxH0NftJ/wQI/aUf4g/szar4FvJne+8G3fnWm7nNrNk4H+7IG/wC+6GmTbXQ7/wCJvxk8NaN8atY8OXusW1vq7XhZbeTcGYO+1McY5IwKwvip8YdB+EekQX+tXaW9tPcJb78ZCs3Qtk8D3r5+/aQ+FVzr37a/ifxVcXLxXGn3UT6ZJFDJcbWWQlw6quMY7Ej1rU+L/jfw58RNCFhr2jC+t1cSiK8uI4FDjOGwZlPHoa5m4LVs2VGpJ2jFs9i8QfGHRrL4ayeKIGe4sBZm9jAj2tIm3PfpXwl8cP2qZfEOiR3XhPV9Q0l21a4ummtbl4ZJVlVSFOMHCkEehr6B8PeNZNB8E22i2dm+q2UMJWLzD9rPlknC4jjdSo6AZ6etfNn7YvhWbwZpGlh7kCTxDPJfXFlHaJbR22w7Y8RhFKnBPPGfSvUyX2dTFxjZNfeLE4WtThzTi4lL4Z/tZ+OdM1mE6j448SmxJzIv2kyE+3INegR/tieKkt7+4Piu2uY4yTbxXdlFNuGeAcrkmvlBYZiQI/MI6jByRUt1eTw2DeWxG0Zw3IzX12JyrCTk5cq07JHBDEVI6Jn0h4N/bm8SeLNbNpqugeCr9MEh5NGjDgj6V1Or/tV6nqrsX0bw5DKFwHjtnR8enD18n6TrU/h/RLjVIGH2mKAH5hxkkCsT/hdes3txhpwjN3VR/hXzWZYPDQrctKNjspVZW1Z7X8T/AIqX1prFpq9rbaZFfxT+bv8AIyFIHBw2R+dRw/tpeLjdNda1qjS2tyiW721tFEvnIvQcL8oHr1rx3xX40uJtLsVuZJJd6lznAzzWPZ6pFfyqgDA9cEVlTwmEcLNLm9EOpXqydm216noOveM/D2teJWv5JdYhlmfzAYhGBGT26c/WvYNFfVNe8GQrZafeXdo4ATdaRSM/cHJwcV84aBboniXT5g0aKlxH9/GPvDr7V9OftBfG7V/B9pav4Ze1tC0gjMVtEk8WxUAxjkYJrzaqftFBa+rOmFN+ydXZHpX7NnwM8d/F/TNUGl22m6db6bJslj1O0EE0hYZwjEE4/StPTv2F/iFpXxJaxvbGyiTVpEb7RDcrMsUQIDOyg7sDOcAZOOK9a/4JTfEDWvGvwk1q91vyElF4IlAtjFwFHY19AaFex618TdTut0BFnGlrHwRjuce9U42Uqff5/ic3PrdGD8J/2bYvgR8Srq1gs9A1GOK3RF13STdLHd4UZJSfG3J7YyCD2or1hpkdXO1O3Kv0oqIQsrCPyQ/YP+Beuav8Yr74rfF7FroumRyX082vksbmQjAkdTltq/wjHzHaqivVP2kv+C114YJNA+F9o/hu3DmMeJL2NZL10HeOHBWFT2C/MO5r5+/bf/aDudf1iz8HR3U0OlWLrPqLRDcZrgjIyOMhFIAB7kmvm+8db64wm/yi5EbyLtyPU1pYD0Lxt+0t4/8Aivq5/tjxn4j1i4uJNqSXN/KQSTgHk8V9OW/xO8P+Afh5p3hLw/dNqd1DEJb+9LuY2lYZchm5Yk5A7AAV8YW2lWmn3cRWZ7ySIhmK/KgOc8E/1r0vwprkd3drOWURzA7ufuGtlVlHYhxT3NvWNVe41qaTOWZyRg9a7ibxvrPwe+GP9pfaGGo60PK06CXDiNc/NNtPoAcE8d6841/WbXQbBp4WWV2yEbsx9fpXn3jTxzqvipPMv766uXCiHMjk7UHCqPQY7VnCV3dlSbtZHS+NPjlr3ixjbapfQ6hEFILCBV3A9uBg1wZu1s1WMs/lKSYlkbO0HmkYNbNEGyMj068VLo+mz65/oqW813MCfJjijLvJ3wABk/hVN9WSlZEAuhISq4bPJJPWnLAHbGO+TRc6bd6PKRc6VqNmy9BLbumfwIFUIPELLdbnJCr0Ve1JNPUCxdad+9PcDt3qtcQFUOCPWrF5r0s0gcWUmxuVKgsT+VQJpmseJJRDZ6VfyvJ8qrFbuxP6U+g00dd+zj4GsviT8VrTRb/zHsZIpJbkRNtZ1RScA9snApnxOk/4VV4vm0vSJZ7eC2lWbaJCBv6g/UDjNe4/sj/ATUvhJZ3Wv67B5Oo3MDJFbkAtaxkZJb/aOBx2ArgP2xfhtZ2XivStS0xruZr+0zqKtFhYbgO20I2fmDR7T04IIpagrbn1l/wTM/Z68MftB/DvT/DPi6O9n0zxF4ZvmnNrN5U0Mi6o0kUqPg8hkXggg4ro/wDgsT42h8C+DtH8MaSWtLe2WCxtUjc5hhgQADPsFQZrY/4JIRjTNT8KW3V4vB4Yg9jJcySfyYV4V/wWP8VPqPx+ttN3ZWzs2mI9GdyP5J+tc9R3qDT0Pj7Qb9r7Upmm8uSSXAMjL831zX2F+zX+z1ps3wCtvEmqeGtO1y88S6xaafYrdagbdo083fKqAqVPmIrLk8qDXx14I0U65q7QKSpYgZHOOK+67Vkvf2Sfh9oumOkz3LSQ3CShiYnNrdRvIu09V3bhnjIXPFXNXsm7At9Dk/2j/hBcfDCaGDTNB1XSLO4mihVBJuePzSVRRsb5myrgcfwj1rp/h7+yj4O8V+F7y+1Xx1Lo+oWGxPJaHMt1IVJOxXXcQuDliQMkAda7KKXV/GU3gZbp7m6t11mGyto724e5nna1s5JXlWRh9xSudo4BfHOK9QsPiLF8MfBSW1xpMWpWcEzPcKriKa4WT5cM56KvJFZSXSIc3c+Y7f4Wa3oni+90/QPF8E9tYxiQXD3tzbrN+5E2FMEvUqVAGOuR2q58INb+J/xIVzo3ifXNKljcIqPrN44k64A3F/TOPava4/E/hbxzp/xGutM0m3uZLbUZbm31FdswSOOxWMRhwFG0nJG5ckrkYIOeX/Yy+Glvr97K99btcxQX2VLyMMLsbGCCD1rSzS1C5oyeCv2ldBt9Oez+JF3I2o3S2cMJ1Zlk8wo74IaHHSNup7V0vgr9ob9pb4NazF/bHic6vBHIiSQajMpVd33VZlhVl3HAB5681F8fNe0D4Zaz4cuLe3u5xJqshES6hcJGdsE6H5t+AwcgfnXGQfGjwx40j1yxtp9ZF9c2cNwltJeXX+iSiRPMUMXw6jnbnNFOvdqKNnh5cjqPb8z7X+AH/BQKL9qz9l/4pTX+ltoHiPwfoF49/bicTQyxva3BjljcAcExOCDyCPQ18w/8G4RA+GvjwnJ/1OD/AMD/APrV8Dx/H/xh8PJvFtn4f8T6to9hrts1rfwW0xVL+HYR5T+q4dxz6n1r78/4Nz7ZoPhL47kAJLvAoAH/AE1eumWr0ObRI/R26lGAO3eoYgGQkY+tZ+teILLRxuvL+ytAT/y2nSP+ZFclrPx68E+HZRHd+L/D8DtzsN8jMR9FJzSVMV+x3XljYWJx9O1Z3im/TTtFYLw8nTtXl99+3V8MtAklVvEsd2Yc7hbWk0oGOvO3H61x3iL9v34f+J7u2SObXIIXOEaTTm+b6DOce+KHEaZ6XbLlwSAWJ61uadjCqvWvOfCf7SPwz1Yn/iq7SLYQG+0I8W0+mSMV6BoHxR8B3d5bW8PivQXmuQGhUXQzICcD8zW9OCMpSZqXc/lwbF4J6+9esfs1eDd876lOgwvCZH61w3iHw5DBqltZph7qVhuA6IPT617/AOANGXQfD8FuqhdqjP1qMROy5UVSV3dnQ6nqq6Xp8kpIBAIFfnL/AMF1f2y2/Zq/ZA1HS9PuzD4q+JLyaJYlGxJBalc3cw78RsIwezTA9q+8/H2rFwlqnPcgd6/nI/4Lb/tZJ+0l+3Z4itLW5M3h/wCH6/8ACOaaEO5HeJibmUdvmnLjPdY09K5ltY13Z8c6lCyzRyxwAc46cVet7C5u0ZSyL5g4wM1X1C5nCRSQwkoOcMM81qaNLc3pWRI1gX/aHU/4Vduw9SLw1YXheWH7Ym1MHGMsPp6VsXnhKbXLZoYZDLcAfKHOGyOgzWdqWm3/AIc1A3sUGYZV2ycEqD+FdZ4fnDW1vcxfeOHB6kHuKpJLRi9DO8KXd3I09teAxTwnBBXDH6/jW5qGl2eqW1u7o63kJG116H6+taOqXo126WeWGKJlGBtGCR7movMWOPMQCx92YYH4UXYLVEdpZywNwQCwx9aE03yeUJDZyNvAFK8qvGAWlk+g2ioZLpUTBSAMRx+9wc1LfmOxJNYhyzEKHbr2z71Rn0iDznDRLJHKCGRhlfep7dJEJLFiOxV9wH4VP5n7olijDuQPu/UU20twZ5h4m8H3OnXFxNDAy2iOcAHJRff2rCh+ZiS309a9kuJfNAHDw4xkDOfY+oryvxBoVzpt000ls0EUshMYJyFHYVLQFLbnjAPfmnQStbzJIh2sjBl9sUzJHOaQ5Pfip8kM+y/+CffxHuLDxzPYW8K3Q1a0MiRHoxQEnH/AC/5VR/bDnuNT/aF8HWMkQht/se+LaM70e5ctx6BlI59K8m/ZL+Ilx4G+IPh/U7WTy7jTr5VDHkYY7SD7YYivV/j9bXer/te6Cs9xvVdOjniAPKDzZdy59Sysfxq7aXJ2ep3V9oiLA8sjukJ6M/G72ArG0fxRp/gvXYr+W3e/EYKeQANrhhj5iQR68VqXMTXRdrlpJMN8qj7qD0rmvFkQNuQFyHcAcY7ikhXP0X/YU8fDxl/wS41bwTqjedD4Q8TzW+n7/m8iCTbKEGewEmK+WfjV8LtJuvAfiCOAPdrawvcwTpG2xwrsVbCwsQskmVYFvkCbuhr6K/Yo0+PSP2FvEV58sa33ia4YyN6RxwJk+wwa8O+NOsLd+A/F13Lf2Esj2Ny5m3QFJ5pImUYU3DsFuUBVMKCvlMQATXNUf7y5pT0SR+b/AMRb8yaowy5+cN83c9z0HJPWvoD4Bw7NEvGAIUyIB+C183+KnN1rZAy48wcgYB9/xr6Z+CNoYPDdyW4Jn/8AZRXznE8r0oo/YvC2K9tWfp+p678IvHh+FfjC+8SqYWfQ9HvruMS58vf5JUA9+rYr0v8AZP8A+CnWr/Gr406V4UuNE0xrW8NzDcSKjxyWzRLIyFCWYOpRFySAcscdK8Tl8B3/AI78HeMLXTngS5XQJmU3EmxMeZGCCfXHQdSeBk4Fdh8MfhJodvq/hDW9F0jxHpWr+GoYTeSeHvC10v8Aa84C75JpZtqkNgjgAEMc11cNxSwav1bPA8Tp82c6dIx/U++H8chRxHEPqc1Tv/G108LeWgJxwFQtXiep/HvXLdSw0DUbFDzm+1HTNNA+oMrOPyrmdZ/aO1Aq3nar4VswOMSeIbi9Yf8AAbeDB/OvZnUpQV5SS+Z8JRwOKrfwacpeibPHf2rfiB8WPC3xq1LWFtvEWl+EYrmyk/thUlgitypYGNHBChW3fMuDuIX0r7bt/iD/AG5pVtfwajA9reRLPBL9oVRLGyhlbGc8g5r5M8R/Fuz1+7RtS1rRdSiBDCKPw3cXqKfb7TMq/iVqe4+NqIAiaj4rdCoAW2t9PsFA6DGI5CB+NctTMsMt5r7z1aPCeb1Phw8l6q352PpzUfFaTBkOowM2OArs5/QGvj34lfs269oPx4i8c6PqT+Jpf7YgvW0dLeS2hhVMZkaWQhM/KBwM8+1al98WYr0n/R9euiOv2zXroqw/3YTGKxW8S2UtwZV0Pw6snd57aS7br/03d65ame4SH2r+iPVo+H+b1Pigo+rX6XPqXU/jR4e0oYudUtLdu6y31vGV/Asa4j4lfEvwZ8R/DV1pV2sus2twpSSGzknmMgI5GYYye/Y15AfiJd2Vv/ol3YaeG7WWnwQE/wDfCA1U1X4qatqUXlyapqtwMfxXbqv5ZrklxLQXwxb/AAPVoeGePl/EqRXpd/5Hq/8AwS6+Bj6J+2G2v6b4dfwl4dtbee1sraaS5a4nIVCZQJgDscdc5wRwB1rsv+DgL9p5/Bvw68K/DGyunhuPFk51PVCna0gYCNG9nl5/7ZVsf8Es5JNR8eSzyFnZBNkli2PkTHX618Yf8Fa/jAvxP/b58awpNFcQeHDBoUEZ5EYijBkx/wBtXk/GvfwFf21NVdrnxOb5d9RxUsK3fl6nz1p8MbN5yKsW4c7R1Hr9TUGpaozsQAdo44qeSYJCEQgcYwK9O+Hn7Num69pNrqWv64mmaddKPKBkWOW8fv5e7og6bsHJBx61rNs82y6HjcV8wIBZuR3q1HeLOjISenT616t8af2XovCGlteaHLdusUZl8qaRZ1njAyWjkCj5gOSpHTOD2rxqzudjjkDb17Zog7u4zzzxfpMek69NDGfkHOOu3PvX3P8A8EEfGEvhr9q0WAdhBr+jXVvIpOFYoRIvHqCh/OvjD4n2US30MqALNLkP719Zf8EZrGW1/bR8GoHH7qG7Z/lzkfZ36fnVN9BdT9Cvhh8G/CnxY+KHj+/8QaLbazNaaiiRC4Ztka7SzcAgHt1FehWHwo+H/h+TNh4I8OQsCAHFlExb8SCa5X4DaHc+KbP4gw2k/wBma51xUkkU7WKCNSQD+OK9cPhiCyhmeTEyqhKqw+5gcVjSpU7XcdT0sTiq3tFBSdtNLn5V/tp22rWyC90nWNT0ewRpwLS0leKCUiVj91SBnH6V8n6wk8mlxaneXEkxnP8Ay0cu4+ua++viN4Mn8Uz27CW0VJ/MKJISSmCzM2OgHvXjXxd+Beia9a6fba/qUmi+bb/aoJlwFIJK4xz6Z/Gu3DZrVw8eSG3ov8jjxNHnqOUj5YtvEBspN8ExiYAruAycHgj8qQSRXqOizxqSCBuOM17dcf8ABPb+2dNW90bxWt3aScxubfKtyR1BrlNd/YQ8XaKrtDf6ddKozyWQnH4V3UuJG5Wklr6o5nhGtTA8C6Rp2ti8ttQliis2QIzMcL14/WmeO/hN4c0Lw7NeWN7bNcxY2ok24nn0NVdF8Ba34m0XULDSrKS7vImXeiEZwpOT+dc9r/w/8S+FbfdqmlX9nESF3SL8hPYZ6Vy5vSjUxnMpyi1bRWtserhMwhTwsqEqMZN3953uvxOhHwij8U+DrbUHlaMxQkAKw5Ayc4rCT4UTeFZLe9urmFrSRSw2Z3g44HIqbVNQurJbVES7jjjgX5lU7GqCz1ybU2lhnaSRdp4YnC/hXNSpSdX+Jp2t+pnXxFCdOMY0+WS3d9z6J/YT/Zw8N/tBTa7/AG14el1ptOMZt1j1SSyYZJ7qCD0719c/DX9lv4U+Er+G0u/hH4g3PMFEjeIHniJ+mATXkn/BHiwT+zvFEoSCRHlhQBmw7EA/L64NfbDSQqyFoHQ7zgox6eg+nrWdSmpPU4lJnHePv2mvDf7N+nvo2k/DhrSCc747n7YRG5HUHIzkVwfhX9vq0W6m8nwNabr2bzJZxqDksT1PTFbP7SlmvjDwvDpNtDJeNPMcsDn7Pgeo6E5715F4f/Zv1fS9TWC2gV7KMgpKzjJ+uO9TTiloTOTPsrw14wg8YaHDf25hEVyFIVshl9jRXM/DN18MeFreydwzKRkeXwKK0vElN9T8SPG+oPr3xC1qaSSBZnuJZme4kKr948Dg89MVz0II8twnLA8Nj862/H+mxX1+mrxgm31ACbdjoTyQazILQ3NkhjlglE7FmiU/vUA6H0GfrT8yixY6JD4hUrNfR2CxDIyjEPzz0749av6R4m/4RV2gj8q6tycJvJBYe/pmsg6bHbyGK4vZIXBwyLHlgccD6ntU6afHb3kdqgVXkQs0t3IFAweo9Pxqk1YLG5qGux+KJXS3tZ4ntYzLMpcbEHrz1/CqWleHLvxHq9tZ2MEtxPqRAhjUfMW6DPp9azrZAIpZ9u0KojGO/NegWMr/AA28GHWpQYtX1ZDBpqdGRcYaT1wAfxOKmLu3Y3q0VThGT3Zwl5cTLdSWsywu1tI0ZlQZDEccHuOK+kf2D/2l/h/8AfEMWo6vodu+qw7RHd31v9oSFs/MRg5VfUAZPSvmt38kYG75Rn3qrczhUIzncPXmnvuYeh+lX7SP7dfw5/al1bS7G6vNHZ7uMxXBsrdogu1SfMdnUndjjAPQAV59+zzqfwC+Ffie7u9LvPC97qlyvlRyahKJGgGcsFDqFBPc4zxXxf8ADv4gXHw41W81a2hiluRZyW0LSAEIZAAWx3wM49yK5ey1J9c8UPcyhVedmkYIMDJ9KlTle3QXImfrlbW2gjbPFpk720sYljdGhKOG5yNqDKnPHtiq9/430LT7lyNIuX3Da37wDr6AYAr5d0P/AIKG63onhvT9MhsdLFvYWkdtHuiZiVRQozk+1Ymufty61eoZV0zS5JCciNYWG72yGpxxU72YPDxtc+lY9Q8PNLdkHUbV5dzmMxI8TRr8xRstkg7enQ187ftvtod4mmX+mPqBub24dpI3iighiCoBhEXPUnJJNVPBP7eGieJpJbfX9F1DQpGieIzRYuIgSMcjhh+tcJ8afG154gu7qWC70fWdJnhmisJIJNzW4JUglD80cmMdRzzWjkpO5Ci1ofUP7L/7QWlfswa74d8SatG8umiz0bw86R8FDNAjtJ9FGWPc4NfR3/BWP/glXJ+0BBb/ABJ+F00N1fW9mza1Zmcid4413AwxnILAl8jILDGPSvjnwV/wTv1/47/Hj/ia6lPoXhk2lhcW06OJkmMcCIU8sHh8IwBPTdz6V+sXh3VBYWIjRyqsuwgtnIxjB9eK4a6Td4uzRtTdtGfhD4A+GOteE/EUUOtacdNS4uENvPcWrAXBYMEG04ZlckAFQRzX0XpHijWfh9B4a8M3GlS3mn2q3TPZwyNE0yyRhZMh9rHPy8A844xX6K/EL4HeF5PCWqysstvp0NtJNPaeUl1AUVWYhYpAR0zgCvkf4W+FfhB+2bD9n8B6nPJqHhdUv1tNktrLZDIQSG2l3wuM4B2jGcZ7UlOb1RWhyXjL472MfxY8CpAsnhfRvDS3D2drfQtaoJXT5nO7K5dncZB4XaM8V6j8Qbrw744sdQhsdX0rWrG8KrFLaTblkUkE4X73HQZA6ZqDx7+xxq2s6po9z4b8QaNeDRgwvLafTvsEt4XXEtuz2zyxKMqCG8lW45HauC8dfsha5aXjSnwOZHkIMklk9nfrx3BT7LL+Yoi3azRLS7na+DNP8PfCr4DfEHRLa1mtL2YahLdqEaVraRJmggSVwNqNtLMRgABhk5NbP7ExtNN8Ez3F1OsZubkeWzg8/JxzjHJavmvTvgL4o0PR9SU6f4g0KWWedfLZNTjS9jLkqXWMTR8jHyknpySea9A+GPx61/4QadAth4K8UzPayea88D3RUPgDggINvA6iuiDg1Z6C5Xuj63+KX7GbfFTSPDd1cHWE8QarJcv4Z0m007zjq80QiEituwQNsuVKhuQ2cAc+GftBfsIj9kbQNf1C/udNuPEfkiBkspxIlo/lyO6ZB+Zl2gEjgNkdqh1X/gr98Ro/HGnai1r4x0270/TruxW5S6laZUuGg3qrSlgmVgUErhsd6zP+FvaZ+09G8nibxFD4J0xFZDLd6sby9KH/AFqwWqq7vLION0jhF3E4J4o9hCL56crle1lbkZ+dviFVW61bdIodWZVB6uehr7i/4JzWn9mfsE+N9009qb3WdNt0MUjR7iZ5iAzLyFOOcVpftR/s0aT8EP8AglT438Y3fhtNH1bxz4vgXQ11C2T7fYaaZ1MKsdoZXkigZmB5w4yBkiu6/wCCNehDVv2KPEfmokqzana8sAwO158datSuZtmPP8L2uZgb3UbadQxKMQZFj6cAMclsdyatL8HrCG5SN7m9likQGUwQgTznIyuTwBgNjHY+3P1De+CbZreNRbW8PkHI2oBn2qsdALMZRjfjHC0c0mLQ+ebL4OaaNTkCWGrXMEJwgciONOB820DnHzcnPX2qXTfBeiWMtwJdOkuWlk2s7zyM8gHUHpgZzwPU+2PetX8PG00yaUdT1J4rzsaDi5G1GZic4Ayc0rS6sE0Zsen6BZ2UcMHhnTD5alYzJHuK+/zE5b3rtPhBoN14v8Z2mn29vaWUdySbi8+zoGRQCWI4649+tR6R4C8797P1PRP/AK9eifD/AEv+x5HlUbWaMxLjjAPBx+FEU27CctD3/wCDjf8ACZePWuTveCDAUtzwvA/lX0NFcrbwkjbtUV4p+zHpSWelzXBXG44U16hrmoGCwwDgycYPpRN3lYqCsjxH9vP9o1P2Zv2XvHnj5pFF3oumSDTlY/6y7kxFbL7/AL10P0Br+Y69lF5rd1cSyGa4di0sjNueWRjlm+pOTX7A/wDBy78eZtC+FHw/+G1hMUm8QX8uvagoP/LC3HlQg+xklc/WKvxtu9GcAXPngFzyfSqXcNjVik821mUuBKei55qXwpqC6hbR27uq3KnyyGOM4p2h2cFqyeepljY4Y45J9RXQ2nwpttTc3NtdC0KDfuPIA9SO1apS+yhXRveGtQXQmZLmL7RbyDDKRnP50hWFbhplgjtkdsiOMfKPpUFpGY4VM0iybeNwGA3vikvbgBcjrjj/AGR60nJrdjsk7j7y7CsC2GOMhPQeprOu9ZMgxnf6EjAX6VWub0yPtB+XPJxy1VWJBPfHNZOVx30Jpb15EIZ2IHQGo2mSQAMo4NV2IUjng+1IkwXIJyf0ovcVzTt7lQc85J6jtVqO95G8kqD98DkfX1rHSbaMDafxqaCcqc7sKetOzHc0UDwXRAwUbk+h96zfG8sTeHLhbkZAACEdd3bFXYH2sccr/Dj1/wDr1JLGlzEolRZFQ5wy9KV+jA8k3d+tJwGyM5ra8d6WlhrW6FVjimUOqr0U9DWN94jrwOuKV+gzp/hpeG3vJkDENhXA6dDX1bffA/xN448Z6b480jV9GWe40+FY7WcMu0bOevqSenvXx/4JnMHiKME/fBTAP41+hv7NnxY8Hv8ACjQ7bWNShtLrTrJknjWRTKSGKqdoBIAXnPc44ralyu6kzKo2tjkk8PfEPQ+NQ8MQ6ivUvZYlRh6gZz+VZlxrdnfaraW+taHe6VG0yh/kkgbORx8ykV7lqv7VHw78LxiSObV79kwQI4mIJAwTziuav/2+NC169Sx0zw3NcPdgr5l6VERABOSASc/41c4w3iyYyl9pH1T+zeH0v/gnjbKiJ/p2s6lLF57Ag/6W6qrEDnhBkj8q+e/jhrF1Y/ADxkGmuLVJbBkZHkuUiYNIokiQNLGuQwDRfI2IRLx81fQnwtRx/wAE0fA0f2Y376nHd3PkSsFE3mXE7bScYxjjOOlfJ/7Rmp+T8A/EfkRxKjiBC3kBPMUyARyAraqNw2tCf3nES5/i58ypZ1GdNLWx8Byzo3ihmZ1O8so7biTjj65/Kvp34NkN4XeTaPnmY4J9hXy3Iqz+J7dWb5xOu1SM7juHBr6o+DaFfAsJPVpXPH1r5riWfuxiftPhbFXrT80epeBbmaw8IeObiB/KddNt4VccMm++t1yD2OM4PY1T1bW9U1pma91TU73Gebi6eTP5mtTwLIkHw08bSMVzNDYwKfVjeRED6/KaxmikdhnbuPoK+erTnGjTjFtKz8up+gYehSnjcRUlFNppXa/uooy6cpRsRgsR2GD+dPgtyYuQQQOQRVspIJDyOenHSk2tKpx82O2eTXDOcj11a2iKZhVGPBzmrrAKrYI4HHqKjkthKD9eopUgaJCPMkHrzilCy0kKaXQmzlB69/m606IgsOT+YzUGxhx5gI9x3p2592AYjt7lcfhWvPF6HO4MW6k2oDyMjg5ArNjlYzM2Mc46Z/Wr00UkqcMoyaqtp0g5B3Z9T0rK0nqjRKKVmfav/BJuyI1u6l5bCTE5HP8AyzFfmh+0trX/AAlH7Sfjq8kSP7TL4gv5Xk2/M4NzIBn8K/UD/gkxYPaW2oSPxtikIBHYuo/pX5O/EKWOT4o+JpoWZhPqly7M2SSTM5/rX6hk9/qkPQ/mXiyXNm1b/Ey98NvDEfirxfbW9wQllAGubs5wEhjBZuffGB7kVzvjDxpe+OfF097fEoQ3lwwL9y2jXhY0HZQOPwrqvCfl2vw88QTSZilvvKsAeAXUsZGAP0RfzriNXsdl8GVGHT5v71ejG2x81Zpn0/8Asw63L46+H15odxJ58mn4mtmfllGcY+mcfnXzd8RvDZ8IfEjV9PVMLDOWjXsqthl/Q4/Cvbv2HHkXxrPbkHbLZyZ/DBFcT+1xpA0/48X235TJDG54543L/SiSs7oEeK+P9PFzBby7WMocLn0Hevrn/gi5ZtN+2TpMhwVt9IvZfqPKI/rXyh4viSJFyzHLY/OvsX/giRYCb9qTUJzgCy8NXsnB4OQo/PmpTdmx31SPvj9lmaJfDHiqeSXUFE2vSri1yS/7pOuBx+ldzdalYxWtz5tuzzhJCjyzZYYUkfLuJzXO/shaBaX3wu1meS1F3KdZuWRSADuwg4zxnjvXR+NvGGjeA/BesjU9Q03TZHt5PLSe9jMjnYeAABg5xwM1MH7h3VouVeyPzQ+Ovxabwp4stY0N8jR2S+X5TnYd+c5GfT61w/xk1Gw8Qw6Xaavd31kTaBoZfILA7jnDE4Ygdvxr2fRv2Q/FnxR+OieJrdtLv/DbaZGscSajF50UwAGHiJDDJJ7YNec+OPgV8VL34k39jqmjS2+lWswEC3O2MpgcHB+YjntxXj1MY1U9ny7dTolhVL3+b5dST4KfGz/hF9JsfD9nImoRI7BbjbsTHXoxzXpWs/Eib+x7l5bCBv3TZZc8DHWvPvh9+yd4k0rWJNUu30VrqV9xghicRqOmAO1dvrH7Pmv6hpdxHBZW6SzRMiv5+xQSMd60g4SkpS0MpqSVkjwb9jPUba28Ya1cXUJmjlBICnlct711f7bmtabefCaOG2jkillvIydyjpzWt8Ev2MfGfge9vGvpbSz84cSQSea3X0/xrtvHP7Jtv440WKy1rWL6ZIpPMzFCkZDDgV043F0ni3UUroVKjN07WOU/Z/0bR7r4P6TFdRxSSmLJDAMDz713Ol/sx+HPiFZzS/YNGjRGxueIKxPp8ozWh4O+E+neBtBt9Ph8y4itlwpcDcR74r1P4b+Dbg+HpXtrZYknYbPMGC+OuMVzUqnPU5o3sOtFU4JdTF/ZL+FWmfDi512w03T7GIRXgWUQvgSkLnr6V7NHBhYiIrldztzG+S2Oy/SuF+HOn6j4Jn1iRwbGW6ud6+WA6SL0yT2rqJvGl1ukLSWMwXoxi2MT7YxXoxempwtFXW7+HSGlkaSOF2Ul3lX5Wx79zXH3/wAa9K0m1hSXVsSTEiNYYD8+PetX4ja0q6HdXE32grDEcpbgOBxk9a+SvFnxITWdXgEcstmlo7eU8xDqAeuR2pSdmJU29T6PvPjBc6DqVrqFvbXN5pkiM89w7ALHgevTNFcf8H/CaeOvDdjBPcaLqlgjEXFvfX3kJID22ggjPtRUqTGoo/OTV9ak8IaeLHVtP8+1K4ikjwUkHbB6Vy8A0+9uG+xyvbMedkwwPzp2m+MNQ02wNmClxZSD5oJxvQfT0/CovO08yBptLm2/9O83X8xXRd7EiSx3VhBLC97bi3ncSMoYEsR096veEfDJ8Y6ssNtDc3lwSAFijyv4mm2raU540O8YA5/e3G0EfgK66b4661p+iJpmh2+m+GbFV8thplvsnm45LzNlyT35FKTbVkFjR1Dw5Y/B/X7Ua/Zm8QRG4SxRxnf0RZP7oyMnviuL8W+LLvxpr82p6hKkk8nyxxou2OFeyIvZRWdd6lJcHDlnJYszMxYux7knrVVplQlnPI6etZ0oOC1OvF11U5FHokh80hjBJbJzzVCafByTgE4p014JHxj5f51VmuGAK4HJ6jmtZXOQnEu+Ex7vvA5zxmtDw3rGkadFCs1gPPQFZXLEvIe2BnFYbtluPu4wealsREWfzsPgfLu5xUruwO0g+KNpZgldM05ZYztCT/MRg9xUo+OAiCultpcTjkbLbJU9sHFcKwQSZwp/CpBGoXHykn/Zp83QqzZ39trtj8Y7gxTGKw18jENyR5cF8f7j/wB1/Ruh71ymqabe6BrDRSLPY3ts2GQ5RlYd6pJERg9COeO9dVL49PibRYLTWoftM9om23v0/wBeFHRH/vqO2eR60KYOm9z2H9ij9s/W/wBmfxFKlxBNr+ias4a7iec+dE4ziWNmyAeTkHg1+gvw3/4KGfD/AMcQQg67/ZE8mMw6gphKn03fdP51+U2laRFdWCxpcwySsu4CN8MAf6+1WoJb3SYXUOzKV/iGSp9SKcrPci1j9tNB+Jdl4psS1pfWOpWkylT5UqyowPBBwemK8z/Zw/Yi+HP7Mfxgv/F3g9Nc0651S0ksp7Ga8E9mqPIkhKBl3rgoAAWIxX476J4g8T+AtW+26PqGqxSsSzNZ3Dxse5bCmvSvB3/BTL4w/DuQfZvFUuo2sfBt9Vt1uNvtnhv1qPZrdMV2elfHzSdf+DP7RHjrR7e91PTby21i4ubZoZnhaaCaQyxSrgjKlXHPTINfQP7Mf7YHiHVfEfhbTr7XzdRNNb2FxBNtZpQQiEtu+Zn3HO6vCF/4LGQfFPR7bTPir8K/CnjC2tV8uG5RdlzbrnP7tz86DJJwrge1db8IP2hf2XPEPjbStWj0nxf4W1TTrlLyGGe9nmtUdGDjP3/lBGcZ7U0pWs0Nrqj9SdLtIWb544znvtFdToWkW8DAxL5TesZKE/lXzl4F/bm+GfimJHsvGPh+becBTepG+fo2K9W8O/HrQr9Fa01C2ulI6xzK4/Q0rdxJM9UHh+DUlIuAZhjB3sWz+dP034caRbXCypp9mrKdwIiUEfpXH6f8cLCFM8kN71bH7Qul2+fll49sikrIdmfHP/ByV41GmfsreBPDyyBX1nxMbph3KW9s+f8Ax6dPzpP+CKfh55P2IL3y0LmbUImwB1Aaf/Gvlf8A4Lx/teaH+0b8afDHhvQb9Li08CWdwl48bhka8ndC0YIPJRI0B9CxHavY/wBlj9sx/wBgj/gkvovjm08PQeJZtU1uDTEtZ7praMFxdv5hZVYnHl4x3z1rRMT7H3e3gq6l4+zPg+1RRfDK+dsrDhfQkcV+WnjT/g4p+L+uBhonhfwF4fUj5WNtPeuPxeQDP/Aa8m8Xf8Fp/wBorxhuE3j+fS4m6ppNhbWeB9QhP61VmlqxWP2O8c+CJ7fQnLqI1zgnrXAWmkw2LYVMu3c9TX5H6H+238T/AIpeKNW1S++IfiyCeKCP7LA+tSrCCoAOQWC5OMnjqTXR+Ff+ConxN8FLJu8XR6m0anZFqFrHdDIHA3YDdfepauFrI/WnTNK3SqMAke/QV0uk6aoKrz8vBr8rvAP/AAXc8b6C8a+IvAvhjWFAG57O4mspG/Muv6V7j8Lf+C/Hw5ub6I+JvBPjDRl3DzHs5YL5FH0JRv0rWKIcWfR//BVj9q3xv+yL8H/AEHw/8TX3hfXNXuZ7ieW2SKTzII1UFWWRWUjcy9vWvkzwH/wWX+PvibTJE1Lx5cXF5DNHHBs0awVJV5Mm5vKyCOAMDnnkcV9X/EP/AIKPfsHftr+FNLi+IHiDU7K50eB47Oa70/UNPu7YPt3gNEro2doODuHFeCXHxS/4J7fD3V99v4i8e+LYLfeI4LaxuG4IwR5nkw5J7EkYNeXmFPGSio4da33vY9zKKuEpzcsWrq2ite58CftZ/tV+L/2ufjZqniHxprj6xeWrPY2QKJGlnaJK7JCiqANql25OSc5JNeX30kV1pDwJuO1iVYDj6VN430qxPiW/u9OWS0025upZLaF3Lvbws7FELHliFwCT1xmrGhXa6Sygw+ZE42lTzu9/rXowi1FJs8qq05NoPB+rW8zQQXIMbqeWboT2FdzbKcnaSqt94Dv7VmWmgafKZGKoxXkIwwT7VpWzC3tlULjHA9qpabkEswCqSQNqdBnqay766y5Trnr71Pf3+E2jkDgZ7+prOdS5JBAz0wKUhruyMKd2ScAnjmug+Hnwk8SfF/WmsPDmlz6lPEu6d1wkFqv9+WVsJGvuxru/2VP2VtR/aM8XlAZ7LQNPZTqN6se5hn7sMQ6NK+DjPAGWPAr9F9E+DPhT9njwFaW15YCz06Aeba6PZxtPLO4HMj4G6aT1kbgdBtHFKySE2fDvhb/gnJc3duj6v4gurmZgC0GhacbhF9vPmZFP1VSPeovF/wCwLpmjQny9c8UaVKoyH1LR45oPxMD7wPcKfpX0P8Zv+CiOufDS2nn0f4e3y6bbZLPM6RuEHViACRgc4JrK+FX/AAVD8NfF+6j03xLpf2A3YAjebDIc+jDkVCTYbbnxD8TPgv4g+Es0EmowwXWl3bFbXUrOXzrO5I6hX4KuO6MFYelc6shf1GK/RL4t/CHTL7Rb69020XU9C1RB/aOm5G28j6h1P8Ey9UkHIPsSD8HfFr4bSfCjx1PpvnNe2EyLdaddbdv2u2fJRyOzDBVh2ZGHaqQLXYyrSQSJtztI7d6slwqAFuvX1FUYZArjn5h396sDPOSQTyM9/wDPFUxo47xzoFzbu1/LMskRbYF7xjsMVzm7dzkfWuz8dapDBpbQOC0twQVHpg9TXFI3Ungg1Ay94eO3XrQ8kmRQAB1zxivscfsj6/8AAjw2mu65PpbHVY0i2W0xd7VmQMI3yAM8H7pIyCK+MNLu2sdUtpkOHilV1JGcEEHpX0H+1b+3Jrnxj0LSdIi0mz0NLdkvLyaCQvJfTKhRTyBtUDOByeevFeBmc82WOw0cEo+xu/aN726W1XnsnrbofQ5XTyh4DEyx0pKskvZpXs3fW+lvv+Wp0V3YOR91tp5+UY2H1rQ8I+F9KFzP4inmSzbRI3e/tHU7LgFSBJHjoTnBX1wRXzhafH7xFYoB9rMq+h5NbXh39pa/sdXs5r20hubaOdHnVfvSxhgWUZ9RX0KZ860j9gfG+t2Pw3/Ym8A+HrpZXXS9Ct/tUcU3lPC8iB3JYuu0K0jZO4cKfWvh79rr4l2kXw9msiLOW5urhmd0EbZcBQ7D5pCFkTy2xngKB1JrU+PP/BSvwR8RILf7Lf6zJFbR5SCK3kiDMV5V+gIHpnGfpXx/8VPjNN8RtXkn3XCwjiON3LbQBgdSe1czhed2bU2oq5iWEhuvF9n6pKM47819Z/CmUQeA7IFcA7uQP9o18heCrhr7xTaLsOFkLswOc4HGfQf419i/DAbfAmnA5IMefYjJr5Xia94pH7V4WK9GpLz/AER6Z4UtvtHwi8SSgjA1HTV56keZIxH/AI6KzAx2ncWya1/Ddy1v8Hr4AKVu9es4yPZYLp8fmBWfcMOBjJHGK+fxF1ThGPY+8wUm6+Ib/n/9tiQF2YZBYAj6d6h3Fugxk9RmpZHEkjZOPr/SnE+ZtwOQM5HBrkS5lqtD1L23I1DEgYZSfWlkQHAJPy+nepJYWZlG5R6gHFPgiEj9FweuKhRSeoSnoVzEpXHUZ/KnlEVcndz1P+NXVtwrAlFX8etQuu8/Kf6GrcV8jJyvoiuIVIOGJY8cc0sUYQlQcdvpSgLjqc5xn0/GlwFYnkbuvFSop7EOT6n3P/wS8X7N4N1q4P8AyytXbn03t/hX466hK19r2os7AyTXkr5PfLk/lX67/sLeNNI+Hn7PvjLVNV1Sx02G10mVi9zcJFkgTHA3EZJPYc5NfjpZ3skpDBSpZyQOvfpX6ll0bYaF+x/MXEM+bMqz/vM7C5tZZfh9bwQzLHO95KVYjPREGfw3H86r6foLXd2sbHzXhUAuAQGyeoz2re0Xw3d6z4Ie9ggSaDRrsvOzSBAolVVA55JJU8D0ru/BXgyK6gQlS4XBGa9ShT5meBUkorU7H9irwBLN45uJlUhLaxkdjjHXC8/ia8v/AG2FQftDanCrc20McbeoPLf1r9Bv2FvgFHY/C+81y4VEfXb5bWBmXkW9uDNM/wBMhR+Nfm9+074iHib49+Kb3gh9QlVD1G1TtGPbAqq8OV2ZNGaaPG/Hd6NPeNz+8APTNet/sIftpz/syfFa6vrHRLbULjX7CTRgJ5WRITMVCyZHXBA4789K8R+JCuNSiy2UYEgZz3qP4XR+b8QdDjHBa/gXj/rotck3aLaOiO6P0p+PX7Ovx4/4Qe1TwZ48vG+2TtLqWl2z/YoAXOTJESxPA4IJyevtVv4ffsIX/hmyEmoavc69rMsYE91fSy7iSOQvJAH619jWVtFDZxjb91AM9+BSTBSQwUZ+nSvDWJrPZpHqTbl8Tf3nzt4B+BmteAvGmmX/APZ8yxWUyBjFOGVhn7xHVsf0r2vXYo5HjivHj1K4jXD3LKTvJOeM84GcfhWzNLujGR1HTHNeX+O/HPibSIpGGhxy4kwqR27zqU/vFlb/ANlqJwdZp1XqvMiM3Ti4RWj1/pnRXmh6eclYogQeuzGaz7mxgs1/dxL/AMBJArye5+Ificak8Y8Q6HaQSksYriAxzQH0UyAAj/ezVHXvjN4k8Hxzy3+s6HcWKABHWFC4btko5BB57CnHBRXmJ15HrUpVDlhhe2Ov41SuxE+Q6793t1rlfCPxsvNcS0H9nNqq3IGfs1vgxg9STnH4HFdjL4os1Yb9N1eNR1BtWOPyyKbhy6JFKpdGa+kW00n+ri9gVxiuw0cCy062jRSAFOCr8n6+lcP48+Ium+HvCt7fWFtc3t1Au5LWSJ4GlPoGZcV8y2//AAVTisdVe31DwjJHHbuY8wXYL9edwI5I9jXVgI3TObES2PtOGS3mDLLPJEpz1HHHb3qvc6elycLNC+8eYxYY247GvHfhF+3P8PPiBpKNL4ltdGvijK1tqYETAk9A33ce+a9O0rxTpXiKHzdOvtE1OIxZDW10jD9Dya7+V31Oa559+0BqZ0vwxeosGor50R2tZuFjYe9fMXhr4YW+s6c1+99dyI5O6CeMOjfjwRXt/wC1h45t/D8LWck19ZNLBuMakFXyOp9K8Q8I+I5LbQY9lwDbS5J+cY/GuTFSlFe6m/Q78JTg9JP7z1TwH40l8CaIv/El0ee2BAEizNDISOgO7IoryS/1Ca71eOZZjPAVVPLEnyDJ5JX196KzWKslzblvBqUnyvQ+MoJlDD261Y+3LCeHAyO1c+l18oOcjtzUyzSXHyhJHI4AVSTXp+Z5djbbVEwcOcN1xUcupBh8uSe3tVWy8LazqjgW+k6lMW/uWzt/IV0ej/s/eO/EI3W3hbWWU9HaAoPzOKHJdWOzOemvGMWf4c447VXmnY4VmAOMivUNJ/Yp+I+sKqNoiWjMfvT3KKB+Wa7fwl/wTf8AEuoyF9a1Gwt0C/KkBZyD9cVDnHoPlPnPImUKAMg/e/wqxaaWlxIqMygZ6noK+uNK/wCCaGn2oRrvXbsk87UjUZ/Oui0r/gnz4etGG6a/l28nc45/ACo9sh8r6HxoPBymJnM8Q9AATmpbDwNJeTqsJaZn7RxE4FffHhX9j/w14egIbSo52c5V7gb2H0Fdx4e+Cum+G8fZNPtYkIxlYlTH6VDqu+iLjBdT817n4fXtlMYntLkNjI3RlevtWxonwg1nVgDFpk4U/wAci+Wo/E1+lEHwu0h5zJc2lvLMwwG8sD8KfH8JfD9w2240m0kT1aEHP51PtZ22LTj1Pgrw/wDsleIdZthKsKPEwyDEwc/4V0mj/sJa7fxq008tvu6oYACOfrX3Ro3gPSNDXy7WxtoYh1SKEAD61sR6T5QyEQjqPl6elRep3Kc4nxb4e/4J7Xkc6vPNPN6D5V/lmsL9pz4SRfs8eEdOlktZb2fVZzBFK8hKQbQCQeByQePoa+97fTZY2BWEn6dRXEftTfs9j9of4PX2g5S11FCLrTpnbaq3CA7Q3+yQSD9c9qUOZSvJkN3Vj80tM8Z6ZduspkfTrlG/iPAOezD+ta3inwdbfEKxE8Yjg1ULnemPLvPy43fzrzzxv4TuvBfinUtMupbS5vNPnaCaS0lE0DMpwxRxwwzxkccVUtPEFzpEYnsbiSBgRuUHKn6jpXoKzVzCxT1nQp9IuWSSNkKkggj0rtP2ZIItX+J0OnSLKTqUEtsNmDjK5PX2U9Kz7r4k23imzEerWirc42meIff9yOx9xT/h+lx4I+Ivh7WbbMaJeRzwyt8qyqHAb9Mj8aJaICf42eBtU8EfELUfD95azpe6RcPDIHGB6qR9VIOfeqHh7QdaWEizbUUlI+QwSvHtOeT8p5r3D9tvV/EWheNLPxJYCPTNP16FY4FYwXUimFQhBfBI424B7Yx0r5/1H4leKL9v3+t6q49EnZFP4LgVnQqqpHmTuhyi07M7G38a+L/Batb3fiXxHaXG0Zg/tCdHizyARkckYP0IpE+M3iy/cxN4m8SzQn5SkuqTuCP++q4e31sXZxctKJWOfMds5PuTzWt4V0ifVL9ILb95K2WwpycAEk/kDWy1J2MHW5d2tXDAk5c89ye5/Ouy1D9oLx3rnwTt/h9c69f3XgfT71L+HTGVfJgnVXVWDY3cCR+M4+Y8VgTiDR9RuC0CyyeYSGkbAX/HmqOoau1+WG/fyDhBtRfoO9LVaAVZZctjnbTGP7v5t2PUCgsEUk9hUaXLochiPSgBzxogUhjgdiKktiq3SbiNpbnmo3ka7UcKCOpA5NMnyuAykbuhNIZr31sl47NGwIx271S+yFPvHGRxzVBXZPusR9DVuzuTLGVdixHPNVdAW9LkCjO7kHB9q1NKbdqzjIwAoAPANY1hKITIoUtuPAzV1NLuGX7TgDb3B5FJSA2fENzBcWbQMW8wHcNoyF+tR6FqkY8hJ1YGJvv9Qal8PWaQBZpB5u/5mLcgj0rd0/R7O9ug6MsKM33WGcEf0pu5Jf0dkukMqncCdxIrR3gE4IzjA46VTsoPIgZF2gEnpT55Ps0Ocnceh9T3phcp3MimRwOvQetbHw88CX/xE8W6boulwNPe6ncJbxKOgLHqfQAck+gNYYkEj7du7Pp2r7G/4JVfBwa94pvvElwmcM1haMeiLtDXEg9DtKoD6yGhJNg3ZH0/4Mj8J/sH/s7RaleJHPbacvlWEA+WbWb51yz+vJGSf4Y1UdSteWW2s3nxl+JGlp8VfEd/ot94qjF3pfhSwElu00JG6M3Myj92GUZSHO4rg4UEZ3NEuYP2tf2odR8S3Ma3Xw++GbjT9FtXH+j6hd5yZCvQqWUyN6qkKHg15b+2b4jn+E/x50/xfqmsWetzWl3LrOiaHFGy3LXckaRNPdzf8+6FdyovLNwAOTTbWxMUdp+0tocHgW303QfA1rYaFq9w0MtpaW2nJcSa0zTCMwMXViyhSWfJ6EZNc3+3H+y58ObPwlb6pEbLwb4ieZYbOW0gYWdzISBslRRiNCSB5nAXIzkV8++L/wBrD4q6h4gN/P4r1XTbiEeZGlrGkUUCsOiqFOAR68kda9Z+BfjfUf29P7P0TxTrNtYNpCRyazBFajzdcs0mWVfKOcRSF1VZDj7rZHcVMkM3/wBhz4nXuoWeo+DdeWRNW0VmURz/AHwqna8Z91Irgv29/hTHYeHLi4hjw3h+7S6tiP8Anyuztdfok6oR6ec3rXp3xd8Or8Kv25vDGvWsawWviwKJ0QYBkz5Tn8R5Z+prX/bL8ODUfAOpROpJl0TUbY+5gAuU/IxClLVXBKx+eUCqBggkelWnBEe7sQRz/KoLZQoyC3I79qnkI8gDk896fS7GY3ibS4NQ0+WSZN0sMZKMOCuOa8/hk8zIxjHGOtdr4z1GbT7BY4gAs5IdiOgxXHgYGAeo5NTfXQoSIDzlJz8rDoe9ewar4X8B6t8Jrm+1XUdZsvFtvMVtorVVlguIsLgMrYwc7uQfwNePBFE4bkEEE/nXsmr/AAN8TaxodrqNnpxu7a5hEqCN1L4Iznb9KUo3QI8SkRojyKTfgnByTXUa94VvNGlZb2zubVx/DLEU/mKzRpBmbIA9aV3YDKLktgA9OatPpkoiDAqQw6d6sPpEoJCLuYenepoFmlUL5TZBGABk0pSe6N6Mab/iM0PhdPeWHiZbdGeKG8XZcLtH7xV+YDP+8AePSvsHwDAIfB+mg9PJUgA9v8mvknwajWniWFHVo5ApfawIJGOvNfYPg2IJ4T03DYYW6fXpzXxnEr5pJM/cvDSlGGFm4u6b/wAj0nRtifBRV+QSXHiGPaO52Ws5JH/fX61nXkKswDLuYcjB6Vo2unu/wl0OVOANaus8cn/R0HH5n8xXP+IvF2m+Goi2o6np9mOuJbhFb8s5ryq9Jy5IxXRH02DrQpyrVJySvN76dl+hIIw0mCOM1YjsQXwW6V594h/aX8KeH4w4urq/UdTZ27SgfU8CsPVv2r0v9Fln8M6fZ6jPGpPlXNyUcY/2QM/madPLMVNfu4nNjOLsqw7tUrJvstfyueuXdsDICGzgDg1Zt7ENwMk7ccCvlzwz+0J47+LN+2b220TT4jtdrO2Bcn+6GfJ/GvafBXxsbQ7GC2khmvHhABmeUmZz/eJPWu+HDtZL35JHzOK8SsGlahTlL1sv8z0qLwfqF5BvitbiRQM52YFeda18XNE8MDU11WS50htNJRxe2zw+ZJtLCNR6kDjjByK9A8L/ALQ1tqN0tvI1xbykYAmAOfxFa/jCHSPiB4b1XT547ZP7XtHs5pPKUyFWXGQxGeOo9xWlPJ4Rkvaao8DE+IONqRaoRjD5Xf4/5Hxj4i/bu1e7LLpOh2VmOge4kaVse4GBXF6x+0j428TBxLrktqjdY7VBCv6c/rXKfEDw9b+EPHGqaVZ3p1K3sLl4EuNnl+dtOCcc45B/Ksy2MjSHHygV9Nh8rwlP3qdNHxuM4nzXE6Va8rdk7L8LHW2Hj/VbqAWl1qN5cReb5pjmlMi7/wC9z3rotLu1vMsHDZY8561wuhXUdrKd0ayMeTuGCMeldjZXCyNIseyPGCAo6V6K2seC227s9q+B+lx+MdQuNEeURtfRLNAD0kliySuO5KM5Hutey/D7wPf6rrsGl2drKzh8Elduwdy3pXzJ4L1640u7s7uzne3urOVZYZUxmN1OQfpn8wTX1N4P/bq0az0ASahp13Zasq/vUhjEkEzD+JTkYB9G6e9aUqsoOyMpwTPqT4+fH21/Za/ZQvlt7hEvZdMbR9KQHBBl5lmA/wBo5OfRa/Jq9vnubiW5lZ5HlJLMx5au/wD2mP2ldV+PXidZruZ47K1+W3gLZES9MntuP8uK850C0fxHqsWnC4ihF3Mtus8qkom4gbjjsM0VZu12VGKSsjzrxpqUl7rUiuAFi+VQOwrc+AFmuofGjwrAcETatap+cq16b41/4J2fEiyuXuLBdG8RI5yGsL1dzDt8r4rC+D3wN8ZeAPjv4VOteGdb02OLVbdmlktW2Lhwc7gCv61xyxFOcXZm0YST1R+4EKK8KlDlT3B6UrR8HarZJ5zXi+leN7+CLfFcO0XZq3dN+IuoBQC+d3qDg187y3k9T0m9D0aUNHwwJHsM1SvIA4yY8g8ZA5/GuYHj27kIy3X9am/4TyYEGRAfXK8YquWUdhaM0L3S4J1CugPsyhh+RrmfE3wxsdalinhW3t7u2OYpBbo6nPZlIwRW8njm2mO1oju75NSDW7N8DDLx19K0j7Ru5OjOZjh1rRrdkbS7DUEXHNrKIWx/uMMfk1c34w8R6rDdLNaTJpgAw1tfWbpvb1WXlPzIr0+2khlQbJVz7082YZcDDDvg5qJU+ad2NaLQ8Xk8QeJZdJa5k0q31m2C4ddPuEece4QMd30HNfBvx7+Aeqah471S/s7ZIYNQuGljt7om2njJ5KlXA/nX6g6t8OdJ1lvMmsrfzc5Esa+XID7FcGsHxD8G/wC0baWGDVL+OOUFfLuNt1HyPSQE/rXbQmqekVYwqx5tz8fvEvwJ8U6ZAZksNQLg8+SokAH/AAEmsGHXtc8HRLG8GoWs6H/WjfE39K/UjV/2PNV02d5NL1XS2zk+XPZfIPyJx+FcZrX7IXiSR2NzoPhnVA3UJcyxK34EHFd0cR3Zy+zPzul+MOv67cpHe397e4+XNxM7kD8Sa14PiJqluiiOYrAv3Y+1fYer/sB3GpX5ml8I2VmnXy7a7Dk/icVwfjL9hxBqLWulWevG5QYkgWJJFj/EGtfrEb2YOD3PBoP2hrnTtkc7EMGG1wvIFFeu6t/wTU1m8YTKbsBsNtlt9rL7cGiolUotlRlUWiPctM/Z68K6W6iDQtMj2jr9lT/Cuh0r4Z6PpqkQ6daxup/giUf0rRW1JPLudw6FqtWtrHaRiP51TkgE8UKJLY/TvD8FjGP3caeny9BWhEkMfC7Mtz6/jVSGMRKGCltx5yc/hUyoADsTDdef5UJE3Zbilt5CFZVLDjNFzJHEeO3BwMYFRrYPLGAIzg+2MmrEOiF0BKsg6kHoKJIGyOExSqGOScDBI6VMANpwwVVHTpzU0Ph987sHDDjnrViDQY1lTc6ofc1NluCb2II9RYgqDk/hx+NXreMXQG4Fm9CcYqdbWCAYJBz2A61YtYYJCn7wgjPA6n0obKsFvYKDn5VA45NXoLCJlUvKC3sOlLHosTSDdKw4456CrMtzZabGFYgn1yOKm76jfkRm1igTKfMSefWrUEQb69wKo3/iW0sU2RsjE8k5FKPF9rGgLSogPoec1V2BqCWGAEuAuOODyapX/iOCBiUV930FI3iSwa3VVnVjgkmmwa7oqpIZMSuRxgdapJ9EK6PzV/bw/Zku/h98SLrXtA06ebQdbkkulSCIsthJ96VGx0TqwPQDI7V82NCZZ2wwDMAcdq/aTxz4c8KfEnwRqeh6pBI+nanbtbzIp2Pg9wQcgggH8K/K79pr9lrXPgB4yubUwXOo6Kd01nqUURKNEDj95jhGGQCD3Ix1reL7ks8huG2sV6c4pvnuwUF2wvTnpT3UzDc33h1IqB2BbqPerSEa+reOtX1y0tre81K6ubezBEEUj5jizjO1egJwMnqcCqcWplfvIGHqDgmqeeOOgpd/PAGKIxSVorQGzSivYrt1jKEszYAK5zn3rt/CV3F8ONOvLsqBdzRGGPP8O4YY/lx+Ncl4HsVm1B7hwCLZcr7selM8Y62+oaiYiTti4x6n1pp2d0J9ipfvHPM0r72eQlicVd8JHSxqB/tLzhbbGx5QyS+Plz7VjGY88nBprAkgf5NK+uoFi/nie5cQA+TuO3d1x2zUBYKMUn8P16e9bnwz8Ov4r8eaTYiwl1KOa5QTW8bbS8e4b/m/hG3PPahajLfwo8A6p8UPGdnoekRCS5un5dlOy3Qfekc9lA/oOpr6R1X/AIJ5XOu6TF5viXT7a+2/OIdPYw8AAYO4N29PWvJvFfiK18PfF3yPh8r6LbWjrY2strI3mXhDcyOxOW3N0zxgDivsbwrrl3p+gWiarfJeagiDzpUQICSPQcH68ZqlZCs3sfLPiH/gnV4y01T/AGff6FqgHQec0Dn8GGP1rxXVvC914V8QXFhfBI7mzma3lVGDBWUkEAjg8iv0ibxhAoJZgOcg1+fXxe0680zxzqiX8DW9291JMysck72LAj1BBBzSkuxTXcy5o1SJHCj5WUZx2rct5F+xkMQFYEMSOB71zk9z9otBGoOTjpVi28+7227FkA6k8ZoXYmxb0jUfsavC5LRhvkbniup0ieC5UbJEyowMVjRaJaeUgjYrM3GGP3q2rHRRpvlMHiJPUDqvFCb6gjWixGowQMHn2qO+uB5YPy85PWkClucjOOKgu7VZWUFunXHanfQQWaK/3OS3QdMmv0D8HXv/AAzP+xBqtxbkQ6n9hj0mB1HK3MwEkzfUPMB/2yr4T+H+iNr3j3QdNUKWv9Rgt+eflZwD+ma+z/2mL+TXPhj8LfD6nC+JtZ+2Sr/eEkrEZ/4DIn5UKQSMFdZ1f4TWnw88PaFr2o6dqulXVvrOraTChEV1YSRfaLy7nOMGNIgIwWxhkAHNfP3xd+Jb/F/xze+IblGN/fyvIXZiRFFkCOBR0CogH4k19zftueN7LQv2dfF1pp13Z/bzFBp88cMiGeGKSVfkcD5lUgHg8V+da2zzWDRwkGUr8uejH0qoN7k8pYjuUkdgkgkOTn0+ld/+yb4lvPB/7R+i3GmRySzzW11D5KDPmkwPtXA6/MF4rzKKG6sNPJlhQ3MOQyqffp9cV67+xOkKftDW2t37NbaV4Ygm1C5kCM4VRHhTgckl3AAHNW3ck9DvfDus2/iXwlq+orrcdn4g8Xy3Gi2+rFvtiW4W2WRyrHKI8ocqp7LnGCK+gf2yrFNN8OXa784s9VlOewOnyZ/U1zvxI1ew+OH7RXwlfSLldQ09Uk1ZZUzh0JBB56f6voaT9u3xWx8D67cuwUro10AQf+fmZLZMe5VmP4Vk4uw1ufnfBAEjVcn61JsUDr34FIQ3quBzTJVYknuKLWLbZn+I5Auh3jMRgRkAEZyegrz4428dvSuj+ICXBniYhhb7doIPGcnqK51V3HHXBqV3GPtUje4Tzd2znO3r0r9EfgH4UfUfhL4cuDFIUexiYM8gVANgGcDnGa/O5D8/PJB9OlfXHwX/AOCgejfC3wBZaBf6BPNLpluLdbqDDSyDHXLHjrwOgwK6MPOCbczOqpP4T6Hh+Hun6/C8NxZQahHIqlo1tt4BJwTluPwFYeuf8E+PCHja0Mo0SbS7kZ3SWz+TnnrgHb+GK8n8Xf8ABWa5jgEXhrwhaWu1dqz3029uP9lfz614948/b7+KXj93E3iObToGz+6sIlhGPTPLfrW08TStpG5lGjNPVna/tPfs7aX+zp4r0jTo9QttSt9RRnZCy/abfaQPmC9MgjBIHQ1f+F9vpVlLnSLi0gl4+W9tUuUB+pGR+dfOV344utX1FrrUWe9upDl53ctI/uSetbmgeMIxOohu2t5eMBjjJ9M1xOab1Wh0KOm56F+1Tptw/jnS7qbV9FGrC0KJHZw4RYixI8wAYUkk474rz64/aT8aQwx2sd9DapCgjTyrZARjjqQapeL7r7PcSTT3H2q/uSSxVtxQdOf6CubWeTGAw2j15xXJVw1GpK84J27o9PC5rjcNB08PVlFPs2vyOkvfjJ4u1e28m68S6xPCCSIvtTLGpbGSqggAkAAnHasT7Q80xeR2dz1Yncf1qIhWAJXGO61NBBG/3XYHr8w4zWsYxivdRy1MRVqO9STfq7nZeELqX7EAuWwcfWtDUvDNvrse8KLaYf8ALeIbJPpkf1qPwCgSz2nbIc9mwTXU2WlxFwSGDc5Mh4rKW4LVGR4XsD4UsPs0CkoCWJbnJPcmuisvFMkLhZANzHp0/GrA8HG4KNHghhg7TnP0qWX4fTm2B3OOf4hUOSe5Vuxp2XiZAUf5A2Ov8Q/GtzSvH9xayKEuZAvu+cfnXn954Yn04ZDSvjsOgrPi1e4tJFMzNGB0BGRUWTWgbHGftHeGrfR/HDajBI7/ANru9w67AFR8jOMepOcVwSTPuXavLduxr23xolt4y0A29xGhYZaKQ/wP2NeManpd1oVwYZ02f3T2b3BrrpS0szGasye3dRfK02CB2HArpdP1CBEgZFERYkNg8tXIIzOnzEHJyfat3RNWiMbxqiglcA4ya2XYg7bQdYEMxUk4PI56Vfub8SOWKIf4fvbcVx1veFVCv8rDqOuDU0mrhgAxVsDOTyadrAauquLh9iiNcckL938a9e/Yw+GOg+MPFdxfarcPGmhsklvGSBHOzZyGz1x14rxXSBc65fRWdpBJLNOwUBFzkk9/T8a+svhd4FtvBXh2K1t7VUL4eYht29yOTz79K56zbXKmVDR3PbZPhjpV5AJ7NzBu5DwSFf5Gp7XwtqmlxEWutXm0cBZsSD9a5Hwx4pk8PwhIiqxk/dYHANdFYfFRYmIlh8z3VsGvPWHqR0vc6/bRa1Om02bxFbwjKWF3H6jKk1r6D4nu7EmKXR7qEN1MeGQ1neEfEUWusWt/NjAPIcYGa7Oxs2MYBAII/EH2qZUbq0oopT6phpMzeYWd5MEcRuclfxq7BeO9yAPK8npjcQ4/oaLaMROA0blV79RVg2sEoyR+NSsOl3FzC304tyhEbzKerKgO36jrTrgfZbNZGVFRujhsfnVdLPDsUldR0xnIp7xXBUqHV0PGGHUVSpNaJk89ye3maSIMrthzgHcCDT47uaM5WYgn14qrax3FtG0aQhQ3O1eh/ClsdDnim3Ks8it/BIcr+HpScLFRd0aEGvXVvJjeWxwDnrWnbeImkcB7dzkc7cdazbLw9eXF2hjjjMfdHyT+BrqE8PrYWyukbysOWUDkf0qdI7iTfRle3uIbtTgOpPOCKSayDgk4yR0HPFbGn2Au7bckZBU/MGG1hQ9vDLkIyFhwQOSPwp6bIV+5y15pKF/u9f0rF1nwFYax81zaBnHSVcq6/iOf1rsr62j8z5gQPXvVcWoDHDsO2KnkbGmcF/wr6SxAFtqWq24HKq03nAf99g/zorvmsfk4wyj86KfNbRj0PmRk+yEF0jXOMDqcVYt57ZkDvGirjksME/h+NcXJrd35JG8hW68kn86pSXl3MSDKcjoOa9f2Zw8yPTBqFisYAZA3QDsPwpZPFltbJjdCgHA4ArzF2n3DzGYkcZBwakS0JUEszH0J6j8ar2RLkei/8J5bOx2SDPqB0pP+E5tSmGlJJ6/WuB+ysYwSAPxp8ek9CSD6Y6j3quSOzBNnbnx/Z20Y5d3PTnpVSf4qFI8x2+ST3APFcsNO/v4yTk1PaWKsjZI2k8mmqcR37mq/xMubh/lVcDpSP421EMGWQpk9uMVlvZKsh2DgnqTgCrMVmnk8555BJ4pNRWyJuyw/jnUN3/Hy6ZPbnNMk167nGPMklJOeuMVAdLhM4JYkr1xnAFWHs0AHJyD36mk2ug0hyavcTKI2A5GdxbnFadhfqkSlixYn61nskUUWWCqAMc8D8axtR8Z6PpE5kkniaZBsG05Kj27VUWPY7O21NNxBPzegA4q7BqAZBtK5PVu9eSal8bbO2cm2hD8Y3Ox5Gay7v9oFo1JSOCMEcHBNVyS7Cuj2i9uGwJI3LEHketc18Qk0nxj4XvNK1s291pt9H5dxbSP/AKwZH93uCMjHpXiev/tBPIpae8YKRgqvyiuG139pSzsnO0+aw5+8SalwW7YX7HA/Gz9i668Pa1NP4Nuv7U0sq8hinxHNbADO3n7/AKAjk+leA3Gnva3DxTxyQzRkh0dSrIfQjrX0L4m/az1Mq5tIYYQBwScn2rx/x/8AEK98f3vn6gkDyj+NYwrfmBk/jQ0khpHJMQOx6/jSd881K0YyTtJHuaY8ZboKlNDOj8EkCxmxjIfJ9xiu/wDgH+z9ofxovpY77W763vy7k21tErPtHT72ck+gFeV6Bqp0i5O9WMUnDeo969D+E/xPHwx8bWOtWfkXAgcNJEW2Fx3weoPoabva6Ej3Gy/4J3aFbpK86+JbxFBZdkqIVAGSXITA6Hjr0rS079gjwx5UMZ0DXZn4LztLOyv8wUgIoGcnIzwMkDrXR6h/wV0+zWSxWXhbDKm0tPqeAT34RMkfU1g3X/BXLXrq+QSaNp0NsxIk23U80mM54yQM55/Gs1zLdDsaenfsH6SsjvD4EnuAEACyCeRE6kuzFsdFfgZ4WtG6/Yh1G1sb2Lw1oj+G5bmD7O06BQWbC/KAx3bSXGST0B9DjzDWP+CqHjy9b/RodAtkVdu1bJpM4HXLuf8AIrCuP+CiPxK1fKnVtPtkPUQ6dECPxIJpuUl0GotvRmBB8ItX+C/xVms9bjhiv9K2ugRg6lmGVIIrv7T4q3Me1Z5TkHHWvL9f+Ll/461+XVNXvfPv7rHmSsFTdgAAYGB0pYNfUoCCDnvjNYznLmOulCKVj1uD4qhAxd9wUFjnnivDPjV8SLH4n+JIZYLFoJIR5b3Dth5lHQbegAyffmtmfVgYyMckdRXm+qxG1vQ5G1lb5h04q4Nt6mddW2JtMjFnflPvjbkEj37VZ1YMrJPFjMZ+Ye1ULy9EMsbx43AYPHGKlluX1ZkRcIv8Rra7Oc6fSBFfwxTZXg5IOMitWFsykLjnOQOawtJ8JTTQR+Tm4djzj0rYtNPfR5THIU+ZeNrZx9aaXURaVisg64qKeIXEydsHOfWplYHkDB689KdOwO0Dr1460NoDrf2fD/xfnwhuIwuoKwGO6qxH6ivqL9ou4bR9V+A92x2W9u1qAx4CnEB5/I18o/CDUl0H4weEbxzhINYt1djwArOFP86+y/2i/BrfET9mzRvso36v4dH+jgD5vMt5HUr9ShXHvinfQTOJ+JX7L3ibU9G+J/jXUdJ/4R9josNqlq1wJ7jWJ4pxPPeMFztQIu1QeTnjgGvle1vRbIscitGSBtJPDCv0A8aftKXPiH9nXTdV0DUdJsNa1exld5NQi82KJ4UHnRFCRuYtwAex9xXi/wAS/wBhm40/wra+J4dW0bRbG7tIbu9sr8Sp9gldAzJHtVmZdxO1SNwHHOM0ReupLtY+edJsn1O4EUUZYlflA5zX2/8ABz9jzWfhn8DEeGTTtM8aeI5ob65j1SJpYba0CnZFIq8hm3CXH+zHnGTjF+AX7MXh/wDZ58E3PxEudVtfFV6lut7prrbl7GxLkAXJVhmUoDuCkbfl5z0rp/hh4t8b/EPwjZ+Fop9W8Q+LfG+rTppU17k3s9jI+EuJR1Xf87LnonPTFbaNWW5ltq9jpP2P/g3Bbanr3iHTUlutH8MwR+GdEmmAD3lzIeXAHALEs+B0347V41/wUu8TR6fYNo1pNuF/qCwqR/FbWKGMn6PPI34wmv0Mi+HVj8AvhzD4e0V4LqDwFGbb7QCAmreIrlcM2e6QKSxPQBR6V+Qf7XnxMt/iV8W7+awnM+k6aBpunSk8zwxk5lx/01kaSX/tpSmmlqXDc8ikLbjwSFGagZzsPXK1JPKYSRj7wqKd124Gc9j1yKxbNHqU7/w9F4htRHNM8O07lI7nFcvq/hSTTGYJKsq+pGM12G8sh5OFNZeprkknA/rWLk7l2VjlILX/AElDNHIYwfm2Hk1Y1RhPdmROFIXg9uMGpr+BxIWGSnUYqs0ZY89h+daXuhEIGWOQcH8qekQYcE9al+zZwcgnp1p6W+cYGfXik/ICARZBGB1pRHntirsOmS3DAJGSTz0rQg8K3Dr8yhQaTa6jsYqwkgjp3NSx2xkO3Kj611dr4Kto0y7u5J/u4rV0/wANW1uQFiHB5JOTScl0GonEw6LK4BRWOeOBxV628J3hAOxdp9TzXcw6eq5ICqB2xxVuLTgD8uGHX0rPnYcpzOkWEulkBgxPcKOK7XQNUhtoghTOQMg5NMtdOaM/MhAHI9q0LLTVlIDIct69qpwbKTSOj0jV4xKqvHgHBBUZxXYWF3Fe7QIJTheM8c1w+maGVfckksY/hx/hXYaTaXcNsBG0TsACSfl5rF0n2KU0T3tjZXMfzh1d8jhax7f4QWWpTswJTzDk4UgZrrbMfOBLE8R7nqv5itnR9LS5YspAB7jnNNU7KyE5XPOL74CskO9JkAXkH1HvXk/xH+GGrTzGGyhimj53bVyCfxr6i8QwAWjQo3zkdemfrXLxeHnLlggb1zWtOmlqyZSPkK5+DPiC3kJFjM4HZR0pbT4aeI4GUR6ZcHJ/u9a+zrTw4GYMUw3oe9adnoCL8whU44yAK3UWZ3PkPSPhF4n1uVv+JPdRyqoCmRdqn8a67w7+yl4g1MwvfT29mnV1zvb9K+mrfT43TaEIccnIq9b6QZBgAs3YAc1ShZasVzzj4QfBmw+GUMm1Wubif78rnJx6fSvR7KIBgNpQEda1dN8BXN6wBjMaddx6V1Wh+Bbe1CtIGkbHQngGoaUWNXZzmk6LcXsW5Y2IxkEjGfeum0PwdZBwbu3djgHgcVsQWphUARkqOemM/hWhpWkteSBRHIqN0J5rOcW1oXE1vC7abo9vst7UIh7nnNdPpepWtwPkkC9Mg8Vz9p4Pnkf5OOOB0Fbem/Dy8nHzLjsuK53CxqmbcIGcK+QeT3p0mny3JwqFsjqvGKm0n4f3kSLtWXI64PBrsPD+hyWyqJ43YY6svT8aylJLRlWZw9t4MuWfKCQEEGtiy8KXMaDzEBJPU8fpXoNrawWij5FGBnpmpGuLc/MVG3pnGcVjzxve5Si2cba+Hdqg7Ax68DpWlbaaE5Ee0D24NdDJbW0qnp8/OR3qCXT2RQqMGXt6ilJp62GlYyoYVibcBhvcdadI020leOfzq2YJY8DbuA5G0AYoRcg5DjPIJHWnGS6hKPUpJNIjAsvHv3qGVlSUSmOPzRyGAw351pOp8sfKDkfjVK5ti2chc4yK1aTMbtbGJrl4dRcea8kbJ0eM4b/69MtryOSDYwy//PQdfxFTXNiZiQevY9KgttDCzFup55zzUOhG1kVzsksTO8n73yDGeQyE/qKKtx6K0RJRmUsPwNFJ0pfzC5j4u+yKScZK5z7fSnJZlXwFB/Hj6V0D6BHMwAXBzljnOaZL4cBcLkgY/i717PNE5bW2MR7YyochVJ7gZpy2vlMBtJI5HtWo+kyRMVBye/GMCqUlrLG+3HXOBipUrhZiBlPzYZO2cVFJqCxy5QZZf4j3qTyTErA5GT37VXMK7WwcLn6UpDSEbVHuBjIYE5AHaopJ5LiPCkAdDtPJ96lW28pl5BY+1KV2qUwCAOMDip5kh8vYhgVy65aRhjpnFaMRfYQqltvc9TVOKUoSCMfSpmuSF6cj071PtEiuVkxnaHG0qByOT1qlrGrXFrp8skWwunK5qKW+8v7o6DoeKp3UwngcEgB+vYip51ux8p5d4j8eX99LKk10z4JyN5xXPXev8HDqcdTu5q58UvDE+lXct1FuaJjkgDoK83u9dMTMNx59R0rupVVbQycXsdPfa/sRszbi3481zGveK5VRl3EEjg54rPvtYfB+cZ+uax9TvhIOzZHX1onPTQFuZ/iPW5rmT5pHOe2a5m9usISx3c+uTWxqchZCMcdc1i36g54AP6YrmcdSzOum89drEc84FZ08DIeg46mtCUYHYgHioW6c8nPGTStYDP8AKz6c8mmtEAeo/wAKtzRqe5GfSoni2qcH86YELR4+uaYy4A6+1WPJZsnb+IpVtXl4x+OKOYCuV+o5pVXI6cVYlsnTngg+lR7do6H3ovcBhyPXj8afG+O+M0i5OMd6U8kHrRvoBoWksd0AHAPfJrorOVmjU7lUdMZ61ydvIVPuK6TR2WSFT2WspRSNoSL8kzJheAM9myBWB4jdb3UxFsKBRhmJ5atp5/Ll+Rcnvz1rP8TW2yMSqMluc9wfSiG46j0M6zs0trvZKA2RlT2NPnP2C9Dqv7qQYYCoZrtbi2ilyN8Z6UrXxuIdqcMeorWxznRaFftGyRqxKODggkVtRxhnPILY555zXK6VZTR2+dxLEgALXSWulyae6NJty6cgHJ9eaauBbT5nAJ5xgirSopiBJHI71TRyigkd/wAasQFpgMHGfzptdxbCzq8ltIYSyyxkSRsD0ZTkY/EV96/CvxfB8R/BVrNHIWt/ENompwbDysxXbcRj/aV1bj1QV8K2g2N90c9cV6/+zB8X4PBGp/8ACIanci0tryf7Xol277Utblsb4Gb+FJCAQTwHA7MaS7A0ep2PiGz+BfxIV9V0jT72EXIvY4bmEPbSScYuYMj5JMYyMEEjkcA12fxg/as8KfEDQ7IWniXTtLu/NdrlNWtZZkKvGyF8IDvdCwYDoSO1TXmp6T8RIH0vxHoi3dogYXMTIQ8Umfvow5jPXOOCSKraP+xx8I5LxZprbxE4zuEAffu9s9a0jbYmzLXgT48Q61pGieAvhLpWr+IHt4E060u723zJNgYL+UOpYkk5woz3r7a/Zd/Z5f8AZmBs4bmDxH8ePGMBW7vywkt/B9mw/eOX6B9vBPsFHFcD8EtPsvhZ4dSw8A+HNO8E2rptute1DH2jZ3255Jqv+0v+2d4d/ZH+EWoaT4fSTVNf1wf6Q9y/+mas7AkSXJ+9Fajrs4aTGAApJPTTStfZd/8AIykm3bqcR/wVU/am0n4WeBbT4eeD7t2eW0kgS4ziXyJci6v3P/PS5OY4+4i3t0Za/LTWLk3Fw7kZAOBjpiuu+LHxH1T4jeKL3U9UvZNQ1TUpTNdXDnmRvQdgAMAAcAAAV5/qd4ySFQ6jP8HdvpXPVkpPQ2jGy1Gk5kzyAv61Co3ygLhcf3qSX9yCAM46k+v+ePzq9okKklZfuE8E+tZKXcpK+xA2nCRCRk98g8VQutPkyAFJ57nrXa2OiWs4JLMD0IHStiw8LxrIGQjrx8uc0Xh1DY8sj0SW7l2CNlx/eGBU58ESODv8r8DyK9hh8LRXTY2pk98UkngBJXyPpUuLb90d11PHofAaqNwfcR2xV2x8NfZWH7sEdSMZFekz/DR1ztDH696gHgWeFjgEj+dS4y2Y7x6HJQaWDIMoMdOnSrUGh5PBIxxg10sfhaRWJaLI6DrV208NkHcFYkeo6mhU2PmscrDojuRuGQDkZHSrMegDIKgHNdrp/hjcykqCwrXsfBImXcFOT1/2ar2bJ5zg7Pww7ggnGPbOavWnhSQHgYYdR0/CvQrXwFtwQMHjtWlYeDlSTkNuP5VapE8x59a+DpiV3JnHPXrWtp/gojAKnOewr0Gw8Jxr2PH8J7VqQ+EwUJAyvXgVapPawnM4XT/CZVsKQB9MV0GmaQkSbZQzZ7J1FdJa+Eo+xYZqW08F+UJGVwWzhccY9qHTdgUkZsFtDAudjkE9N1altb2ckW4xIu4dxyKng8MTQyZdUcgZ6d6vWuiFRuclccbD0pcjByRz+oaKtzNlJCgA6YyKI9JktpVclJAf4Rw1dOmkLKwYR8nrt5wK0LDw012+RFjHI4zitFTstSHJ9Dlore36ypJG/XLJwPyq/aaSL3/VsrknqK7nSvhpHOA7DAHr3FdFp3w/tbRMmFHwOu3jmpc7bFqN9zgdG+GlzdyDzSUGM8jj6V1mnfCs2+07TjrwO1dhpnhgr/qmkRQON2GX9a39F8M3zAfKkqdcD5W/LpWEpybL5bI4u08MCNMNJj/ZI6VK2kNbuAId7ADkV6Nb+ETndNbyQ5I+Zk4/PpW5pfgeGQBw6En0wann0KSPI49Me4YZQ7uuNuCPxrovDPheaWT5kIOOnXPvXog8JR2Vxu+yrMndgADV7TdEFs3mRwIYjx1wwrnlWtoy1Ew9I8LyRuNyDPQ8YxXSWOji2A+UfL6dRWiloikHGY27q3I9jV6LSUK5DZU9sc/SsW7vctFS1gaMZUjHoRg1cE7KeQCMdOtPNk0WDjjsM1GsqxykEMG7j1pDuLuSTOFGPr1o2Ddgkc9qUPHO38XHbFJG6q+0nHJ61Ds3qO7WxAbBI5mxv56gHil8kxqQpOD6nir6wo3G5M+9IFChhx68c5pxSE23uUtu48+uaS4i6YAxVzaDg5x74qGVfMQnj+lWo9xXM+eE4xwB246VWnVkBJ+7396v3Kbk4yAOeTWJq+qw6f8AI8heTsqck/hVx20IZSub542PyE+vNQw69AnMrhWB+6OoqG5+16uoZUFtGcHJGWYVNpvhq1t5MlS8g53tyaE2GhoR6hLq5H2ctbqB95u/4GirH2QKPlKjH6UU7XJbR8tMu1QTyxzgg0wkowDEFTjOO1FxepuyOAOnHWo3nVFPO3Byc966mtdTMs4jzjKtznkdKqXUEbHPyMxzjjpSOxx+7BGRwM1XkmJk2Hg+/rU3Q1Yp31iULBQOKxrtnic/Nk45Udq6SdkmyCwZupPrVSfSI7nglYweOvX8KXPbqOzOXuZpPMG1iD6dhT7dpHG4nDLyM5+at+TQLSAqzSL07HoayNWuVj3CLL7eBUKpFspJleacQsS3DH+dRPqKeThSxPp6+9Zt+0ryjOCue3SozfmJCpGCRg571Dd9iku4XWpMWwQ2c8cZxVaa6eVxhiuexpZdZgtoy0xVM8EngCuY174xaJozOplNw46JHzUqLbKbsbmtiCXT3+2yRrDjkue30rwX4i2ml2eov9hu1nVudu3Gytvxr8f5dQVo7K2hjiXgNIu415pq3iOXUbktKVYv1IAFdFKEou7M5SXQL4eWnB5649qyLwSc8cH8RU019vBXAOfXrVe4ugrYGAf5V0yZl6mVeE/NvP0z6VmzJuBB64rZvI/tEbAkBs8GqH2RQnzdj+dK9x6mRcwAtkDn8qrGHng//XrcOnJMTkEdcYNQSabHHHuHIHX2qdOozMFtugyozz+NSQ2itECFXn8zWhY2sTKwD8jqD0FXbbTFZ/lWNgOwNS9NAMc2/YDgn06U5rY/3Gx64reFhHD98FMdsVXur2G3GI0YsfXgVFwMk2MknG09fSm3GkusfzJketXLjXZEBIAQe9QSahJdIPmz1707tAZj6YCODj61Wntmt+WA59K1nTd09OTiori3E8ZUj3H1qrgZoGRjPSt3w3ehPkYZRvWsMjy2Zckc49K1dAnRHbfyMY57USSKi7MsX10I7okfKFOPpUF7fyXNq6KVOfWq97Osk7FcgH3qBZOpyRT9Bt9iOKFdqvyNpw4HU1buIhG6PEF+XkehqAzrGwJP3uCP60W9+I2C43oeg7inYg2NL1Uo6urlCDg+1dGl1HtAdgGyOOpxXHada/aLgOz7U3c4610miaelxHLLIzBAcKB1Y1SRLNN/T159KsW837zGNvGc/TtVXO5Axz8p574pYZjHLlc5HTPehjNeDaxJY4B6cYps1vFqUTxXChkbsRUMc/mhcHIJx9ParZw7qvIPc07rYR6f8IP2nPFHgCSzsr6AeIbK2UJBK9wYL63QdEEoBDqB0Dg49a9z03/goxpWmRBv7L8Ypcr1AWzJz6b+PzxXyXYO9uoZWCkfnipZbiRh94BTzknrVJ63Q7H0Z8QP+CiHifxNE66JZLoXHF/eT/bb1B/sZAiiPuEJHY14F4s+IuoeJJZBLcz3lxPIZJp5pDJJK56szEkk+5rFvbuFEPmSlmHp0rJ1PUt4ZIiIgwJweS2OoqpSbEkkGo6sbIMsZEjpkls8H2rJEn26VbuRQuMhPf3/AAp81yJ1YYZYwxHu/t/9ekUS3z+XBE87kcKgzx9KzuC8i9oWmx63eGKUkx7chQfvV1Fhpi2kKxrG20jADDPFWPhJ4KdQ1zeW7RykFY4z/wAsx3JrvG8ELOdwjACjIGeaz5L6od7HCSQER/uwqvnjjjFJE1zaLw7Fs5GOlds/gVlIKBgBwflzzTk8GMi4lhJxgjAwKSovuUpqxzekavc2rK8qyyZ6hBgk+9dLp2uPNyygL23DDL/jV/TfBvmyowQJn+8Olatr4CWSXLhVHTGcZrSCktCHNMjtY2e3UhCxbg9ATVyTShPAMRYYdiOtXbfw+I1C5UnPBOSRWvY6coiK7QB7nINakto59PCa3Chiu0n0WrNt4PDwkhQ+PQYNdTpOieW5IGV6nBrYtNHWO3JIdd3aqjTchOVjiNN8IbgWKFscYZcVrWXhkuvypsI4JIrqodG3DKylgBjBHWp4bYxoqtADt6bG61Sp20ZDmjn7bww6EHIwfar8Wj+XIAyqdvr1rYRcEb4pVwMn5asWaqZQB8uOPmGT0rRRsJy6GdBpELjBG0jtVhdFMaA5BHp0res9H+2SkKN2B+NbOneBXvZACpRV6Z/rVOSRHKzkrDTkBAIB9MjmtKHQfOUbYQR9K7Wz+HbwYLKkijHHXNbmm+FFXaFj2DuKidRdEXCLPNbXwlNKW+UBlPQCrsXg1iMMGIOM4Feq23gvIP7tRu7jnOani+HkkoDwKQx/I1hKpfY1jGx5naeD4kcMYivYkc10un+FY1CFEB6dq7vT/hpcyW4IRcjrwa39J+HSxoDJsUngZHWsHVfVlqCPOrTw1KGTAbYfyra0vwdJgnB57Yr0Oy8NJaECSEEDuBmn3jR6cgJhOFPBUZxUSq6lqJzeleFI7SMsydP4a3LO0tFCruCOOmOKl/tGMKHELyxnuBnHrxU8FrbTRebHHtOecrytZOTeiGkkTS3EVpCEX5mA6CqRuo52YC2BlHQ52kmrt1pQu4gyzlNp4I61Sl0NmlyZQzAjHas2pdilYLXUnWcR+a8JJAw6hwK2bOVw/Cwybu6HGfwNUzpIuYcNHH5i8Bhzn61ftLKUQIjrGP7rAZxS16oehbt5oLdsvE0R5zuXA/OrkE0Uw/dFDgdsU0QlYRt5J6knNQTWET8tEoc91+U/pV8pNy9vDSbHCAt60NYLcKQeef4TWabeWFgVuJQp7ON4/wAajlvbu2JPlCXHeJsZ/A1k490Wn2Ls2nIVKneBngjtVO4tGJK4dh2OelLF4oiAAn82A9P3i4/+tUwvEu1HlyKy9iCD+dJwQcxmXUF3Cu07WA6HoahS9uIARlvQ56GtG8uDaQFnkjCDuTisibVptVTZZQtLyR5jjauf61lya3TL5r9Cz/brQHErMnGeelZ8njCFpisEcksg4+X7v59qSPwc9w4e8unn77BkKKt/2PHZEiL92MYwo4qlzINGiBPteqACWZIo2+8kZ5IPbNSx6NbWaYRNrY6nk0n2UjqQzjpjgmoJpzHwwcN9elW2Sx8tqg5JwenNQG2y5Eb8jqPSoZbsFgCwPXg806zu1Z+VAYdD61cZJ6MhjpVfOCQwXnPeirrbQOwJ5waKZJ8ksCWYrh1zyCKbJJHJIFGSR1BFNIyjEZG7px92q/lsz7zIM54zyDXY7GRYup/JGA+QRzioHiF5HnBQ+vU1Lbaa1yx3MOP4QK0mggtxtaMbMYHPWspKxa0OeKR20pBV5GHGQcCklLTEb0ZT9etbUtxbZKeXz1xiqUl4iMwbDAetZNspMyjaPI5RQI93Unn6CoJ9HZV28HHO4ck1rJICDj8On51HcSqy7FPIHas7MpGDLAEXDBUVRyzcVy/jbXbDTrNwt5biTHGDnNdF43tWuNKdVUtgcYJwK8Q8U6U/mkMAOc8dTRGHM7g5dDl/F13ea7duTePLHk4AOB+ArmLjw9Ij4XnPHJrqbzTfMAZT09epqkUkgbJG5gOmK0u0rMNGctceEpHB+bdnjg1m3fg6dWG0Hg5IruMKDuwRnt6UrJ5uPSlzsHGJ5/8A8Iu6YzgH0preG5uQy4xyPWu8/s0Fm/dgcdu9V5dJycrwCcHvVe1e5LS6HEN4ZZ3wEPIqveeFpgm5MFepzXdPZOJBhePXHIqJNPDRFWXg8YNUm3qJo81ktnzgEqB6Vn6hE6tsU9etdnr/AIbaC4ZgDjP+eKx7nR/tIPZh3HArWC0uZmTHbi1QZPzdelICIzuCnPrWk+hyORkjHTPrTodAYrhiAT+tVZMDIk1WVMqrOAPeqxviWO9d+ea6U+G0Y/M27PA4qKbw3CDgAnFHItwTOT1C4FyPlQqB+NS21oyQ9M561vvoSRMQYsgc+1RS6dkYAOQfpik0O5j+WRwQMZ/GiTKPyG9q0XsmBPygA9ahubZnOTkntUjMyexFzyBtb19agty8LEMCDWqLcxEtgj8aHt0uU+YZ/mKE+gzFkcbvSoyxBBzmrV3prwsWHKkcY6iqpj24FUpAxVOW+nPSprUrHJnGN/Xiq/KgknFOAJAxnimhF+N2tmO3Bj6kGtnQdcjVZAS5HXHcVzUMR2nLtyOPer+nXHkxFMBWbjnii9hHUWV+93IxKFY26EetWSOe4xyB0z7VW06QPpy4JVIx8w9Kksb+O+LKuMjv6j1pthbsXLSURncwJB4ZR2960LSUffXLA/KT0x9ayGJBDE7D2OOtOa8MIJO5G/vL0pRVx2NW+vfMhCbgoY4OT0FU55Y7YMxdm2jjLfkKqvqYZfmaCT/eHNQtdoei23PsWq27bE6ouzagsqOqKWYrgAc1WuZzMf3hBwMbB2Huahku3KYLHB9BtBqtNdpGwUkDJ4NCsG5LdXKxISSAuOg4GP8AD2rq/hTpEt1qwuFUtAq4kfHXPQCs/wAE+CT4nudskDSwZAJ25Ga9z8C/CGbT7SJIMxQqOE28flSab0Q1oS+H9MGwbUZQeMkc11FhogSIbsYXtnrWjZeF5dNgAmgeQ8fOg+6e3FaVno+OUYuR0RsKaqKsQ9TMh0tHBXG0e3NWF0DzG2lD9T3rattJkmKyOhjAPXsK0E0+MSAEnGOMc5PFawVyXc5ltDAZRtHHABFWrfQ2ZwSu70wM109n4fdpOVIU88jkVYj0QiTcEwQevr6ito0tTNzRy6aJsIJ2Eg425xkVNBoShiHaRM9Mkcn611sXhxJXx8pOckEVZTw5D5QSSFSOnB4BpqhcFVOatUeM5RcKo529/etTTmNxJlMydz2ras9KtLMFgBycYPatKLR13jYm0E9BV06bWtyfaIw005TIdybT29KnXSRJE20KCeM+tdDHoss/WBiR2HNWh4PluWVljC4GcYwRWsrJWsQrvY5dNNbI3E4zwc1sabp0b43KhUYwSK1h4HuXORGw47npU0XhieFVG11I68ZFYSlHoy1F9UXdF0qygZf3ak564rorPSIplBQAAenGaxLDTJdwCLuA9ARiuq0HTJN4Lb/mrncrG8ESWtkFz2XHcVq6T4ee4JwQB1AxxS6bbuZHwnCjA3DIJ/DpW1p4mgAkBjG7nbwRXLPEJOxsqbLukeDcjr155rpNN8MW9sFDbWJrDsvFcllIQ8YRTxuU5wa27TxdDLJ0RmUdQNuax9opFezaNFNIdP8AVeWeOQVxn8aifSw7DzE2fTp+BqW1123njP7xVOcY39almjN7F+6YhgO9O3YWq3MW9sJo52EbcD+IGoG06eaJhKhYHup61qfZZfM2yEMeoYH8qVYZY/l4Kk+vNLkHcxLfRBAHUvIEYfdbtUMWiNbXBKSyFSeVJ61uM8aE7yCcnAPakNukw3Dt6U1CKFzMzE03yGZoy4z1UnimoWVgCOAPSr7xBjtyM/SopIljPzA4NUkK4Ws+x8AY9M960lfeoBXrzx2rNS33MGHbuDV23fa4UEHHrSYItmURxgEHpx2pqyGRiSxIFIJGePLKrAdDSYXI7dvrSKRIFVoxtycc49KrXLbgwU4AqvqWt2mltlrkeYekaNyfwqndJqXimNRBH9ggPzGV8GRvoO341k7lpDNW12DSIiZ5E6Yx1LfhWL/akuvPttbMWYP/AC3bgj3AH9a2LPwLbadP5kqy3E+P9ZIc/kO1W7jRUKZAww71m22UZVr4RKMssl9LdT46Tjch/DtV9NQubJArWyMB18lsfoaHgMTYI6DH1qF5HCEFSD/Ok0xXJj4hgYhX3Qtno64qWK9SX5kZXGM8c5rHvV+0NhwQAeBUCaZGxyA8R7MnBp2QM27iJZfmIKkdx2qpd2qyRgFipJ+vFVF+12wIivPMUdpVz+vWk/ti5QfvrUSYOAYWz+hqkibsgezeFyFw6k4yeDSQRNG27ZtP1oOpxSyckxMe0ilas2xEzAht6n3yKpJCGSPJGeCSv8qKuLDtPB+X0NFPlA+VzZJLJjDDjB5qK6gjRXCIWC9wehpZIljk4O1T0wSSab9mj8vGXLk9K6raGKIIbowtgEgg8nP6Uy91OQucnJznnkmleIQ5woGDk55xSG1aXkJlR1Y84FRZbjuVfNeQ7irBuvA7VKYvPOG4POM1YFmYclSxJwPmHSnLas6525Prmpt2GZ5g2SEElu4yKkFiTJyCE74NWhZBAG3Evz15xUkYO4gnA9COlTJF3sU5dIjZTuUtvGME546V5v8AEP4Wm9Dy26hWzngV6vOytCcBj3xnrWbdW5nDEqDz0xnFZq6d0F0fMGueGJ9OuNsqMrKcj3rJurHIwNq56/4V9Pal4KtdZT97bJyeMisOT4H6TPIS0HKnpVe0X2kUj5ya1YYUDe+DjaM1JHpkuwExOV7kg19L2Hw307SFxHawgDuVyTUfiDwDHqWnlLYRQMeCdoArBuK2KtY+aLq0eMlTu3DngdahMeR8wAPfivXbz4EXgZyk8b9S2BzXLaj8K7y2nwkbS5OCcc1pGStuS4s4tLb5SQBycnjk+1EkCSSqXABPVc12Efwx1DygVt7kn7v3cYqxp/wL1S8lLFSinu3UUlZPRi5WzgrvRor6FlPG4cH3rlNY8IzWE5ZAxjI+tfR+i/s5KkIN1c5z0CryKvax+z3byWOy2A3Ecs56VpGtFMXI7HymumMHA2Eduaeljgg4wOh45Ne8zfsrXzyFxc24jJIznJrn/EXwIv8AQNzGL7RD1+UdK6oVIPqZShJHlcenkJnBb6046SgHYEdBXWP4ZEHybGQjgjFInhxCuARuHPFbpoy1ucfNpBD9F57etV5dD+Unbkk54612p8LvM4ZQTnOOMYqZPCMjIw8tiR3zVSgrC5nuecyaHhc7GwT6cVWl8PFhjj64r0w+D5GJXyjkc9c0t14NaC2UyIFB/hxg1nKl3KU2eS3GguCflz2zntVaTTDHhSGx79a9Tl8JFmwIfvHr2FZ9/wCEUGEKgsRjA7Vk6XUtT6s80lsiozjjpk1WudIjkypXDkdfSu81TwmEBDAoeuMVlXHhpmHyhio4PGM1Liy7po4WfR5IicfOPbg1XdCGxtx9Riuzm0NgeA2T1BFVpND3YVkGTnOam/dAcmV3cc0oYo5AYkdOa6CXwmG6BkYdcCq03hKdWwDuHrim2gsM0y+CW7ozn5xzk8Gug0pIbax3rtOOWweRXNf8Itdq2fJc+45qS1sL/ThjypCpHpmr0A3rXV/tzSAKFQnr3NJLc4c7XAOO564p/hrRL6/2xRWjs0hyBnk1ftfg74pv9ZQf2LesJOAQuVA+tCdhXtuZc1yQu5igUdyBTYpmuCCjbgeAFGOa9j8J/sZap4iss6xusg5BRInDMPc44/CvTPA37F+jeFpLaWY3N7NC+R5zfID9BgVfI2S5I+XfDvhzVvE2pm2tdKvZZuyiJiTz9OleyeB/2JZ9fWzutXlmtZn5MC4JAz0+tfTnh3wJbaaqpGoXnBwMV1NtoIhi+TAxzg+tbww91qZSrpaHmfhL4I2fhCzit4YcJEMKSMk10tpoRspGxHhU55wePauzi01bkgtkn06A1LcaYHZSgIYccrkV0Roq3umXtW3Y5KPSllIKgHHZuDUVxpYu7iPdbI6tnexO0x/h3rp30kzzbDH7AjqTVmLwvczxAxQvIV9Ac1MorqEW2zkF0sQIyRM6AcBHAIap7fS5VG6RImI5yg5Fd3pPwtv9QZS8SRbj0Y/dHvXQ23walt0bzirIw7VHNFM0tI820+WJiA7Mnb5hWtb6IL1QBtbntXT6t8MLe2gYAM7MOM9fzrAi0K40ucmB3G1vuSdB/Wto1E9jOVNmppfw6mvsFcIPfr7VvaZ8IzDIplfcSOVpnhnxDcWm1bq0mwMDenzjH869F8PTJfgNC27Pb8Kyq1JXKpxRykXwogQA+WpOepHWrsHw7hgGRHtGeMCu8ttEeVhlcjGCM1rWPhMTYEink/SsHVZsoo4CDwgqfKkeV/3a0rPwQZBxEB9RjBr0W08GQxsMg9c+9acWk29oMsAaylVZSiee2fw73gb419c1a/4V7bwW7uypkDv0Fd2Wig4XDZORjtVafy0Z1PzrL1HUdMVlKUirI88j8P2olMeIhgbvlOTUS3unWcwj6OhwTyBW/qNkyXoP9mB41bgpJz+NVvE+iSMVeC3glBHOV5FYc1S1zVKI2OSwkeMuFQvwJAdv8quRaJBdHdvzjgEjn86yLWwvryxaEwpCyDgsoKn2q3osFzYwHz3yx4IHSmoqXQd7bM1JfCy3LL84wq457/jSWXhJIplAlOB0GaI76VGyMlTxx3qZNUMbYdCFUYznpT9jFApsmfwgyyNIrqc+gx+FaujRyRKVkVRt7Z61StfECs4AbAxzg5xWpa3UdxH3+Y9+pppImT7hdBEl3FW9jzVcRxMx/eEgn8qtXPmqFG35cYA61nzJvJYJtfoRnAqmiRfIhMueHOe44py2wA4BQk8Y6flSx4lQKwAbp0pskbQI27kdsUIRXucK2CST64xUMqDZ2IH+elTupkHysQfcVWuSvksX2AKM7jxkUNjQlu2yTIzwakkkRX3scL35rGuvFKRZjtY3u5VO3EYyB9TUD+GtR8QsTdXb2sPXyou/41KY9DU1DxtY6d+7jkM8w48tBuY/lVK6fWPFC7FI06Bh1IzIf8Ku6T4fstCA8qNEfjMh5LfUmtMyqUP8WeQc9KHqF7GVoHguDQD5hzLOfvTSDLH/AAretbjywAeTjoaiWT5BnvSIRkseMVDSWw0y6LrAJJ3Z4qtcush9OO/Skc5yMcHioZkKk5RiD39Kn1K9CCWNflBBBz65qNsfNgA549xUktvkbkLDtURgcyFgAGHH1oYFS5t1cZJJye9Qi3YIFG4kfpVt8E/MoBHrSRxiBgyNx0weaQalMWbg4Z8445FRPbMrFlJPNaMjNKMFdpbqRUEoEXygH3xQJyRnyS+aMMyHt8wquttCzhlUxOD1jYj9KtS2aznIAAJz15qGSxWM/MSGHSqTYD1kmGStwkijoJF5/MUVG9pIiEk579KKdhWPm7yTGx3BTn15/SkdGDrkKc8ccVoC2QSM68Y/yKYqJEVZwdzHC7Rk13OGhjzIqLZJJgFeccAfxU4WqIp2pnJ6f41oRWo+YsffPoKRbAOepx19KzcB36mdJGzOFwAcdfenJpzMR0LE5z6etaj2pUbxgMD1x+lPEDLgtgFehB5qJR1GncoxacAxycbuw7VDNpiQSGVVJIOOTx9a6CCyMijK5J6HFV5dPLM25v8A69RtuVcxHtg7cKuSOo6VXmhUOFYe49z71oXKJCWQuPm44HSkgso4kBiUPk8knNTypsZn7CVC7Cc85xxUb2rBSCmBjBOM1vx6YgUcMxPTFDaWrnLBsHqPTHpWbKTsc5LozkjCnr34zSS6CHUEFQOo5/Wulm00xp+6R3OOF75+tQzWnkRDem3HJwMipcSr6HLvoOSSWJB5Ix96qkukjzCEgTK8ZK+tdW8cbMMlB7Ypg08TIGTaoHTJzmoVJDczlYvDbSsSXyAMhQOhqVdIRCGyCQM100WmuHLNGMdBT/sAUg+V1GTgUvZ2JU30OetdIBOQACecE8kVIbTzcxYBBFaeo2ARDKrtGqEZHb6VmnWI7RjhZH3HAAXAzUadUW7spy+HVjXIcDPYisXXrGe2smFtHbTsvLecx2gfh3rpb6My2odlkf1HJ21FaWjXKeUsDtu6k/drRPuSkeZ+I/hVb+LbPzbaGKCVFyxKkAH2NeYa38NL3w/fMWnFzEoPEUZ6/WvpS48IXVzKJBqUse08pjIA9AOlN1LQbZrIqlkr3IP+tni4YeuBW8a0o7ailCOx8kXGk3TQSPJcNsiPI2kbeafZarHkRtLPIRxkr92vovUfhBJ4iRlm8iFXJztUAe3asm5/ZsnsYVa1dJXXqQgDNXQsQnuYukkjynRNIaIrcO2Y84U7Spb2wavy6Jbajdn5pEY4ONuRXYXvgXUtJk2TaexUHkkFv1qvHbLaKQtuC/8AukkGtoyUtSNjmJtHttPVoxGZH6sSOvFVD4Gtrm3EqxlXwQdxAyfrXcQxrdzoJIU3HjLCprvwq97NiPYsY5Den0q+W6JUrbnmDeEZrmUIkQKrxzgiq+s/C9J2V1eIEcNGDgAjvXsEPhmLTUAZd8jHHyjJP+FVX8CLcEPscDqc9qh02Upo8dT4SCNxJKhIAyPrVa6+EqahNkNGuRkArgH0r3EeFFmiEIjkkA78cVY0zwGkUqt5THHZh2o9iHtLHhcPwRjAVWQ/N/dH3q0LP4ARyS/LGVHqRivo7Q/hXdawQ8NrgEgBiuBiuz0v4Bhx/pEiIRxtxnmn7OK6kqT6Hyrb/s6RuyHC46429a6LTf2frG3hzNaQynPygrjNfVGlfAmxstvmmRwf8a6K2+DektCNsIkAGcHvQvZodpHy5o3wX03SbYSQWcEcgGSNoJH410ujaDBDIqhFL4H3j0r6Qsvg5pPlgCyiIPByMfhWjbfBa0nAW102H0/1XJFV7WKWwnBvqfPdtoohXETCMjjHY1ettLkkIAQ9OR1r6Dsf2aoZmZnt0QHkY65ro9L+BljpWMWsbyAdcU/rUexEaD6s+cNO8E31zMqxxOQ5zyp5H+NdZafC2+mdT5exSMHPFe5XHg1YE2xRovsOlV20drchZAPzo+tN/CP2K6nltl8FpGkDXEyRqeDtHLVq2/wmsoht3SSjHc4zXb3lmSgRQwx0JGar2dtP57Bhll/Kh1ZdxqKRz9j8PrLTGysSbfdc4Oav/wBgRJxGFXPLY7VvwaXI3zMmST07VZtdBB3sYs7h1xWerdylY5ZNAYFTkEnjJHWtC100xcSDII+oroo9AeRgAhx2rTtvCzheULduecUm0OzOHv8Awgt6hZSpB7AdK5nWvhvLKWAiMcpBO/8A+vXttn4Kwd0ahWb16GtO38M27RhbhFVzwQw4/Op9qkPlvufP2ieAbmxkxMHcZzweDXYaZoMVkPMdAMAnd0YD616tN4Ttz93G3HYdKw9f+HaCFp0nmAYYIQ5z74qJ15WHGmjmNP121tlAjvY5Bn7sp+b86ln8f+UxSKNXA5LI9Q6h8P4EgMqTzkxkBt0PTNZ2qaI1tLG9oI/kXn5CM+tcsq0jeNNHRDxTPf6cJbVGYj76seR9PWm6L4guLq52Swum7kEg1laNZarcWjRpHbqmCDtfaVzVmw8O6nFcI63Stzgqz5xVqrezJcDQutUurWZwo3KPu/Sr1rdSS24kdQrYycHpVTWvBhdo5JLgwySNkjBIP09K0/Dvh+M2UkbXAlAJzj7wHetIz1sw5dLlWGUuMqdytyT6UjW7TMB69e2K6Gz8MRxQAg59MjGanXRIghO07vpV8xNjmDpbOxbJ9sdDUM2lvu4Xg+2DXYSWCxKdqBgegx0qKO0ZnwVCgjjjpRzAcmmlSRrnoAfrmnQ6c6yZK5DcdK6drAR8MB+VRyweWgZVwo6e1Lm6FJGPB4cMhXGAo7jitOxsI7PCsrHJ5yetOFwSBgAfQ9aWOYyggk/LngjOaTSJZLdwCNMgkgc/Ss+e8ONpAIzjngip5bprbAIBXHVay9SvoYo2kkkREXqWOBTEWVZHcEbl+tNmuBGrNKVAUdScVy1346W7uFg06N7qZv48YjH1NSQ6DcarIH1OYMcf6mM4QD+tDBFjUPE0cZaOxje7lJ/h5UfjVW48P3fiFAt5MyRPz5ScfgTW/ZGCxj2xxKgA7AVOZBMg2Dbn8s1HKxplbR9Jh0u0EUUcYVBt4XGfc1aDJGfmX5falNuMAFgG7j1pGnWNvmySD1NJqwXuMmVZctESQOoPNVGspZDjylVfUcGrMk/nv8vf04xUV+W2Bt5PqAaGMaitDkiXI/u9RTluTtxwSOOmKo3b46fPu6gnFV0nnU8ofY54rNz1sOxuR3e0nChgePenC/y4IO3b1yOorCj1GSNvmXJ9Varkd+TIrA8tzg0RsxtWNCTkh9wOT0700x5JAIHqPWmxzq3LbRnv2p8boZFDDg9MDrVcugEE1ordQC1QGxcEkDp+GK0Wt0IyAcjoQeRUE0RVyyljx681LQXKEgfG3jIPYdKqyXDAnLdK0pwIQCy5b9azb8LuPyFGzzjpSSQhEkUL8wCnrnPAoLqwzwffHNVFygIYHj8KehCDO7rwTVNMLD3l81MK2cdRjpRTWfALY49jzRSvYEfPptWZlwC2COtTCNjhlX5u+SOB61citPk5JGD69amttKMhI2tlulei0tzn9SotsTCAFzn9adHpoXDccdu9aSWIWXBXPHUnr/8AXq0lqgTKqMdBx1qG9CrMyhZ4bBw4Iqx9lRcEgDsARVr7EwZQMjvwOtSfZwFJcg5wB61NxoovCSmQ4GfTsOmKhjtQgy5zzz6itCWGOEYUEEHk+ntUcqAKdyk9xt71nZlGRqOjwsA6gDvS2dhFDB94rjnHvV6W2M0ToVEYbsDVW0tlhk25bbnp61NmitBGl2QFV4Qe1MZN67hjIxkk1Zc5XIxtXnGOaapWKIkj73T29KGuo0ypFcG4EhVSFTJDnhXP1rF1XxfAZNjzSEKfmES/K34mpXjvBI7PemKIfjx6AClSXTZ4dqrDPc+rptBPuKwkjSKS3MndaeM9QePfcw4QsNvCjHvWK8kOlz5gt7q5kBIAmJIyPYVsXFheJI4WUp83VSEUD8KvaSJ4bC5j86RpZRhHZfujucnuay16jstynbX934iiXz4bixVBkSK21fyPWr8Gq+VcC0llaZ0XIO3BNUodEZ5wZrmWTvhT0/E1bk0yN1EYd/MXndnpn3q7ytdk6bFO6n1K4ucQxOOcKu3jmrA0y7isP3iwRTb8kjBOK19JtE0+12CcPMw4Jy2aSfQZZRmRY9pPLck8/wCRQoprYG0ZVvpdw7ACfIPVt2BjvVm9V5olit5AgBwxPBY/4VrwaFEIVgzuMZySOv0qK7s/Kk/dBQx9RzinGndWJ5jKS1XTYW8zJ5BORkH60ye4aRcKF5znA6VrJarIuGTcR69qtxWESR7sLk9gOgrWNO2hLepy9pYZOG3DknJPOKtwKwIQuoVjkDHP51uX8tpYr+8RdwIwoGf09aoQapaRNwh3sepXgmqbitA1ZDc6SJ8ZUMDknPJNYfiT4YTazEpsxaRA/KS0fzV08+qCC88tjywyoUZ/M1fsdYUjGyQsnHAzu/CqjO2wnG6PJr74G3ltas6SRzyL1CKavaN8HrqSJNgI7ndgfh9K9WAhIy6hGl4xjGaWCye0lYhtin7xrRVpEciON0n4IjH7+YKx5Aj6j8TWzH8DdIwC5mbuQDiuohQLIu1sLnr/AEq7bjaP4sKetN1JdxcsV0OctPhHo1nkmDIA+9zmtDTfAmlRz/u7SIjGD8ucV0Nnpz3zFEhdwe2K09P8DzpgpGyjrjGMUnLpcLLoYNnoUVlhY0RFA7Crseipn5Adw+99a6bTfAd3O+Hg2Drk11mgfDBPleWTB9MdaUpxQ0jgdP0GSb5Y4t57MR0rf0v4cTXUi75BCGGfSvQ9P8LWmmoPLhDn1NXhZxkqTldvQVDqdirHM6Z8MILTBkdpTnK46Cugt9ISzj2xouParwRghVHXA4xileKaQZ2ISv8AdNQ22BU+xoy/d/XmmyacGXcNg3DA5zUzQyIH3oyd844qCS1W6UASAev1oT0Ar3OlL5Y+7k9qoXHhcXKhyuPWt6PS2kYEbGAqzKU02IvMoVRwS1PmaCxzB8FhoxhVA7Ypo8KpCC4UA5we5NbU3iW1Q7I8yZORtqOPUY7tpB9nddoLj5NwNHtUPkI7bwtE8QGVGeeO1WE0CDIGBhTyR3qvbaoPtLRgSLu6hhjFWmkEY4lIJPCjrT52xctieHw1br1wT7irSadDbjKtgdcds1XW73HOMH+83epIR5ilieTzwaYFmO229E3e/pSXFguMsvJ7daZHfoh698HinSzsygqSw78UgIstCwCgSJ3PcUqxoxJGGPdSKf8Aa9w245PFVZ4mgnDhcgnJKnpQA9rWFd21QrNyTjriqdxowLlht5OSNoIrTguNyDeAF6EkUj/uyNvzD9ankQ7syf7AgjRj5YIf/ZGPpRFpForbREsYUdu9aU8gKYUD5egqCWbzVIwAf50ciHzMRlV8KVDqvTI+7UTW8cbMViCEj7w708K0Mf3WK0pYOhIXI688ihJDuQy3skaj5Qce1V11SXzDuxgnoOKtvFvyAR+NQ4jYFSCTxwOaaDYs2k77Sc/gabNOzS4wTx2qCMH5hubAOcY6Ul1fyRRBo03le2OtNeZJPI52gNlc5wB3qlPdvHlXG5Dx8vaqqeLQZljmRYiWwMnFJ4j8R2OjWfnXMqRKB0LYJNNrsPYlVI5sncBj17VDc30OmgySXCogHzFjtFclP4v1TxHMw0W0eOJuDPcDAH0HenWPw+OoXCXGr3kl9KDkKDtRfoKV7A0XdV8aS6nIYNKtGuexlcYjX39TWHceDLrVT5urXRuAekMfEamu5kjgjtERVEaqMADjNUpGihkJUg5OSrdBR01EZmn6ZFYwLDbxqkYXGAMYFWYGeRRG5IzwDimXcxnmDBWWMHBx/jTuHDOoOR09acX0ETw2aRqQhLdOvrTrlnibG0FfVaq/aGxuYbCeM/41cgcBR0fI+tF+gDTcMI+jYXvjkUksyyAdAfce9WU5B3KB3PNVzGgHAwfXtSaAieRmPQD3xxVPzT5xzlR71osoCZGdp71BI8YOWVWHcmmkO5VKxyL03evFEcYihZVCnfViSJXk+TjPoKjeLbgjHAwKlofMym1goDHAB6nBxVmKwVUBJwBwSeopQQrjOD6etKVIOVH1z3qHFdB3ew9H8qPaOccfWpBIJDhDhvTsKqqDG5y2Oe9EpA5UnJ54otbRCTLyzFSWBJ9uxpjXPmDLKRzyemKgilbsW+ppZJwF5Pf60JMLiynK5Jzg9+aqXLeYCVYfj2p8jh9wQ/jUXmrG5VznuSelPlQ9SJk2xnkcnPrUawHAwMck7cdOatP8o4PXtTEYgZBGO4PpRbQTZWeFWOOQcUVZBUA5BwB170UtCjxfYodhgY57UiMRjk9aKK9B/CcyLWBsPA6/1NWZjtmhxxx/WiioZS3I2Y+Y3J+7n8ainJEa447/AMqKKlbh1I5OVX60xzz9OlFFSUitIxNyoycE0yYDe5wM4ooqWMtIo+bgdB/KqWqjY6gcDnpRRWc/hLgOtIk+xN8q8rnp7CsG5gSO6kZURT6gYNFFZMotadCjlyUUnI6ilnUc8DpRRWbEimUCzLgAc+lQzf8AH3/wI0UVr0JkWY0AuAMDA9q3Yv8AVY7c0UVdPZiYttGq7SFAJPJAqlqPFyvs1FFasET2yjBOBkmluDtnTHHyZ4ooqF1K6jLqFJLcsyqzY6kZPWqdrAm4nYuR3xRRWD+IaLtpEsgUsqscdSM+lLgIrEADkdKKKuPwsSJtO/fRnf8APgjGecVekGLb6L/jRRV0dxSLmlgNFHkZ5FdHo0KNuyqnr2oorWXQk7zw/bxpCpEaA4HRRXR2kKbV+Reg7UUVjLcC+qAqeB09KktjiNx2xRRUMCa0YlxyfuirEag5OB93/CiiiRRHGx82Pk8nn3q/ZnLfnRRTEyLUWOw8mkZAQMgHp2ooqkAhO0ccYHaqGrHzbNt3zYHfmiiiWzBHPwwokxYKoJVuQOe9Zf2uWHUkCSyKCBkBiM0UVzx3NuhcubuUTjEsnLc/MeafHO//AAkcfzt/COtFFUyDpnYhScnOR/OlRjvAycZooraJmW2Ub1GBikkYqwwSMg0UVQCzKDjgUq8bR7Giipe4EaE78Z4206A/If8AeNFFUtwC8G2FsccVUJ/1Z7nNFFDGjRteUOfpVVwFL4AHJ6UUUug31Klwx888npR0ZfpRRUofULk/Mff/AAqJiQv4miirYmc14+ULahwAHUEhu46VwPho/wBqa432n/SdrkDzfnxz70UVPQOx6faKI8KoCrtHA4FQklb7A4GTxRRQSVtVkbLfMeB6+9Ubg7hFnnOKKKBsdeMVh4JH0pAxW3OCR8oooprYRLITs69RU9kSX/z6UUUluBejOYxVGUYk445NFFaxAUHMX4f1pkoyMds0UUgI4Sdjc9DSOcWv0ooqZlMgUkSfjVhBknPOM0UUoiQsgxNxxz/hUTjCt7H+lFFEhDCxAGCRzRKPmT/Paiis5FxK1ydsgxxzSISVXk/5NFFWStwl+7TWYgnk/eoopFdSSIDafp/UUUUVmET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7001440" y="4986956"/>
            <a:ext cx="981892" cy="3857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4098" name="Picture 2" descr="http://miedzychod.pl/files/image/herb-pomniejsz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572140"/>
            <a:ext cx="895348" cy="1090303"/>
          </a:xfrm>
          <a:prstGeom prst="rect">
            <a:avLst/>
          </a:prstGeom>
          <a:noFill/>
        </p:spPr>
      </p:pic>
      <p:sp>
        <p:nvSpPr>
          <p:cNvPr id="32770" name="AutoShape 2" descr="Znalezione obrazy dla zapytania sejmik w międzychodzie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39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2772" name="AutoShape 4" descr="http://www.tatianasokolowska.pl/wp-content/uploads/2015/10/DSC0575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2" name="pole tekstowe 11"/>
          <p:cNvSpPr txBox="1"/>
          <p:nvPr/>
        </p:nvSpPr>
        <p:spPr>
          <a:xfrm>
            <a:off x="0" y="92867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/>
              <a:t>Dochody z dzierżawy gruntów jako forma </a:t>
            </a:r>
          </a:p>
          <a:p>
            <a:pPr algn="ctr"/>
            <a:r>
              <a:rPr lang="pl-PL" sz="2800" b="1" dirty="0"/>
              <a:t>nietrwałego rozdysponowania gruntami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1428728" y="1785926"/>
          <a:ext cx="6072230" cy="3612204"/>
        </p:xfrm>
        <a:graphic>
          <a:graphicData uri="http://schemas.openxmlformats.org/drawingml/2006/table">
            <a:tbl>
              <a:tblPr/>
              <a:tblGrid>
                <a:gridCol w="3465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04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36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26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567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532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14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latin typeface="Times New Roman"/>
                          <a:ea typeface="Times New Roman"/>
                          <a:cs typeface="Times New Roman"/>
                        </a:rPr>
                        <a:t>Lp.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 b="1">
                          <a:latin typeface="Times New Roman"/>
                          <a:ea typeface="Times New Roman"/>
                          <a:cs typeface="Times New Roman"/>
                        </a:rPr>
                        <a:t>Rodzaj dzierżawy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latin typeface="Times New Roman"/>
                          <a:ea typeface="Times New Roman"/>
                          <a:cs typeface="Times New Roman"/>
                        </a:rPr>
                        <a:t>Ilość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latin typeface="Times New Roman"/>
                          <a:ea typeface="Times New Roman"/>
                          <a:cs typeface="Times New Roman"/>
                        </a:rPr>
                        <a:t>umów 2023</a:t>
                      </a: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latin typeface="Times New Roman"/>
                          <a:ea typeface="Times New Roman"/>
                          <a:cs typeface="Times New Roman"/>
                        </a:rPr>
                        <a:t>Ilość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latin typeface="Times New Roman"/>
                          <a:ea typeface="Times New Roman"/>
                          <a:cs typeface="Times New Roman"/>
                        </a:rPr>
                        <a:t>umów 2022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latin typeface="Times New Roman"/>
                          <a:ea typeface="Times New Roman"/>
                          <a:cs typeface="Times New Roman"/>
                        </a:rPr>
                        <a:t>Dochody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latin typeface="Times New Roman"/>
                          <a:ea typeface="Times New Roman"/>
                          <a:cs typeface="Times New Roman"/>
                        </a:rPr>
                        <a:t>  za 2023 r. [zł]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latin typeface="Times New Roman"/>
                          <a:ea typeface="Times New Roman"/>
                          <a:cs typeface="Times New Roman"/>
                        </a:rPr>
                        <a:t>  Dochody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latin typeface="Times New Roman"/>
                          <a:ea typeface="Times New Roman"/>
                          <a:cs typeface="Times New Roman"/>
                        </a:rPr>
                        <a:t>  za 2022 r. [zł]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9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pl-PL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>
                          <a:latin typeface="Times New Roman"/>
                          <a:ea typeface="Times New Roman"/>
                          <a:cs typeface="Times New Roman"/>
                        </a:rPr>
                        <a:t>Rolne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378</a:t>
                      </a:r>
                      <a:r>
                        <a:rPr lang="pl-PL" sz="900" baseline="0" dirty="0">
                          <a:latin typeface="Times New Roman"/>
                          <a:ea typeface="Times New Roman"/>
                          <a:cs typeface="Times New Roman"/>
                        </a:rPr>
                        <a:t> 992,41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299 751,71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9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pl-PL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>
                          <a:latin typeface="Times New Roman"/>
                          <a:ea typeface="Times New Roman"/>
                          <a:cs typeface="Times New Roman"/>
                        </a:rPr>
                        <a:t>Wody stojące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132,00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132,00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9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Times New Roman"/>
                          <a:ea typeface="Times New Roman"/>
                          <a:cs typeface="Times New Roman"/>
                        </a:rPr>
                        <a:t>3. 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>
                          <a:latin typeface="Times New Roman"/>
                          <a:ea typeface="Times New Roman"/>
                          <a:cs typeface="Times New Roman"/>
                        </a:rPr>
                        <a:t>Garaże</a:t>
                      </a: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r>
                        <a:rPr lang="pl-PL" sz="900" baseline="0" dirty="0">
                          <a:latin typeface="Times New Roman"/>
                          <a:ea typeface="Times New Roman"/>
                          <a:cs typeface="Times New Roman"/>
                        </a:rPr>
                        <a:t> 674,75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19 155,77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31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pl-PL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Tereny przemysłowe, handlowe, mieszkalne</a:t>
                      </a: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342</a:t>
                      </a:r>
                      <a:r>
                        <a:rPr lang="pl-PL" sz="900" baseline="0" dirty="0">
                          <a:latin typeface="Times New Roman"/>
                          <a:ea typeface="Times New Roman"/>
                          <a:cs typeface="Times New Roman"/>
                        </a:rPr>
                        <a:t> 361,84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318 403,13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19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pl-PL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>
                          <a:latin typeface="Times New Roman"/>
                          <a:ea typeface="Times New Roman"/>
                          <a:cs typeface="Times New Roman"/>
                        </a:rPr>
                        <a:t>Użyczenia</a:t>
                      </a: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19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pl-PL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>
                          <a:latin typeface="Times New Roman"/>
                          <a:ea typeface="Times New Roman"/>
                          <a:cs typeface="Times New Roman"/>
                        </a:rPr>
                        <a:t>Reklamy</a:t>
                      </a: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pl-PL" sz="900" baseline="0" dirty="0">
                          <a:latin typeface="Times New Roman"/>
                          <a:ea typeface="Times New Roman"/>
                          <a:cs typeface="Times New Roman"/>
                        </a:rPr>
                        <a:t> 095,90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6 777,20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19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pl-PL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>
                          <a:latin typeface="Times New Roman"/>
                          <a:ea typeface="Times New Roman"/>
                          <a:cs typeface="Times New Roman"/>
                        </a:rPr>
                        <a:t>Najem</a:t>
                      </a: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162</a:t>
                      </a:r>
                      <a:r>
                        <a:rPr lang="pl-PL" sz="900" baseline="0" dirty="0">
                          <a:latin typeface="Times New Roman"/>
                          <a:ea typeface="Times New Roman"/>
                          <a:cs typeface="Times New Roman"/>
                        </a:rPr>
                        <a:t> 348,21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139 849,96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19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  <a:endParaRPr lang="pl-PL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Grunty</a:t>
                      </a:r>
                      <a:r>
                        <a:rPr lang="pl-PL" sz="900" baseline="0" dirty="0">
                          <a:latin typeface="Times New Roman"/>
                          <a:ea typeface="Times New Roman"/>
                          <a:cs typeface="Times New Roman"/>
                        </a:rPr>
                        <a:t> pod składowiskiem odpadów – Mnichy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713</a:t>
                      </a:r>
                      <a:r>
                        <a:rPr lang="pl-PL" sz="900" baseline="0" dirty="0">
                          <a:latin typeface="Times New Roman"/>
                          <a:ea typeface="Times New Roman"/>
                          <a:cs typeface="Times New Roman"/>
                        </a:rPr>
                        <a:t> 101,40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632 092,78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19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latin typeface="Times New Roman"/>
                          <a:ea typeface="Times New Roman"/>
                          <a:cs typeface="Times New Roman"/>
                        </a:rPr>
                        <a:t>9.</a:t>
                      </a:r>
                      <a:endParaRPr lang="pl-PL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Sieci </a:t>
                      </a:r>
                      <a:r>
                        <a:rPr lang="pl-PL" sz="900" dirty="0" err="1">
                          <a:latin typeface="Times New Roman"/>
                          <a:ea typeface="Times New Roman"/>
                          <a:cs typeface="Times New Roman"/>
                        </a:rPr>
                        <a:t>wod</a:t>
                      </a: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. – kanalizacyjne – </a:t>
                      </a:r>
                      <a:r>
                        <a:rPr lang="pl-PL" sz="900" dirty="0" err="1">
                          <a:latin typeface="Times New Roman"/>
                          <a:ea typeface="Times New Roman"/>
                          <a:cs typeface="Times New Roman"/>
                        </a:rPr>
                        <a:t>Aqualift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103</a:t>
                      </a:r>
                      <a:r>
                        <a:rPr lang="pl-PL" sz="900" baseline="0" dirty="0">
                          <a:latin typeface="Times New Roman"/>
                          <a:ea typeface="Times New Roman"/>
                          <a:cs typeface="Times New Roman"/>
                        </a:rPr>
                        <a:t> 757,98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94 328,76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19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latin typeface="Times New Roman"/>
                          <a:ea typeface="Times New Roman"/>
                          <a:cs typeface="Times New Roman"/>
                        </a:rPr>
                        <a:t>10.</a:t>
                      </a:r>
                      <a:endParaRPr lang="pl-PL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>
                          <a:latin typeface="Times New Roman"/>
                          <a:ea typeface="Times New Roman"/>
                          <a:cs typeface="Times New Roman"/>
                        </a:rPr>
                        <a:t>Rekreacja</a:t>
                      </a: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6 699,67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l-PL" sz="900" dirty="0">
                          <a:latin typeface="Times New Roman"/>
                          <a:ea typeface="Times New Roman"/>
                          <a:cs typeface="Times New Roman"/>
                        </a:rPr>
                        <a:t>6 635,10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3950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latin typeface="Times New Roman"/>
                          <a:ea typeface="Times New Roman"/>
                          <a:cs typeface="Times New Roman"/>
                        </a:rPr>
                        <a:t>Ogółem:</a:t>
                      </a:r>
                      <a:r>
                        <a:rPr lang="pl-PL" sz="9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b="1" dirty="0">
                          <a:latin typeface="Times New Roman"/>
                          <a:ea typeface="Times New Roman"/>
                          <a:cs typeface="Times New Roman"/>
                        </a:rPr>
                        <a:t>161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900" b="1" dirty="0">
                          <a:latin typeface="Times New Roman"/>
                          <a:ea typeface="Times New Roman"/>
                          <a:cs typeface="Times New Roman"/>
                        </a:rPr>
                        <a:t>161</a:t>
                      </a:r>
                      <a:endParaRPr lang="pl-PL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b="1" dirty="0">
                          <a:latin typeface="Times New Roman"/>
                          <a:ea typeface="Times New Roman"/>
                          <a:cs typeface="Times New Roman"/>
                        </a:rPr>
                        <a:t>1 735</a:t>
                      </a:r>
                      <a:r>
                        <a:rPr lang="pl-PL" sz="9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 164,16</a:t>
                      </a:r>
                      <a:endParaRPr lang="pl-PL" sz="9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b="1" dirty="0">
                          <a:latin typeface="Times New Roman"/>
                          <a:ea typeface="Times New Roman"/>
                          <a:cs typeface="Times New Roman"/>
                        </a:rPr>
                        <a:t>1 517 126,41</a:t>
                      </a:r>
                    </a:p>
                  </a:txBody>
                  <a:tcPr marL="41530" marR="415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1" name="Zagięty narożnik 10"/>
          <p:cNvSpPr/>
          <p:nvPr/>
        </p:nvSpPr>
        <p:spPr>
          <a:xfrm>
            <a:off x="2857488" y="4786322"/>
            <a:ext cx="6000792" cy="1428760"/>
          </a:xfrm>
          <a:prstGeom prst="foldedCorner">
            <a:avLst>
              <a:gd name="adj" fmla="val 28013"/>
            </a:avLst>
          </a:prstGeom>
          <a:gradFill flip="none" rotWithShape="1">
            <a:gsLst>
              <a:gs pos="0">
                <a:schemeClr val="accent3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3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3">
                  <a:lumMod val="40000"/>
                  <a:lumOff val="6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l-PL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pl-PL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Dochody z tytułu dzierżawy w 2023 r. </a:t>
            </a:r>
            <a:r>
              <a:rPr lang="pl-PL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wzrosły</a:t>
            </a:r>
            <a:r>
              <a:rPr lang="pl-PL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 porównaniu z rokiem 2022 r. co wynika głównie z aktualizacji obecnych czynszów dzierżawnych. </a:t>
            </a:r>
          </a:p>
          <a:p>
            <a:pPr algn="just"/>
            <a:endParaRPr lang="pl-PL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40455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800" b="1" dirty="0">
                <a:solidFill>
                  <a:schemeClr val="tx1"/>
                </a:solidFill>
                <a:latin typeface="+mn-lt"/>
              </a:rPr>
              <a:t>Łączne przychody z zagospodarowania mieniem Gminy (kwota netto) – porównanie lat 2019-2023:</a:t>
            </a: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214282" y="1928802"/>
          <a:ext cx="8768545" cy="435194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085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3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2818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748">
                <a:tc>
                  <a:txBody>
                    <a:bodyPr/>
                    <a:lstStyle/>
                    <a:p>
                      <a:pPr algn="l"/>
                      <a:r>
                        <a:rPr kumimoji="0" lang="pl-PL" sz="12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wpływy ze sprzedaży mienia w ramach gospodarki gruntami i </a:t>
                      </a:r>
                      <a:r>
                        <a:rPr kumimoji="0" lang="pl-PL" sz="12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nieruchomościami</a:t>
                      </a:r>
                      <a:r>
                        <a:rPr kumimoji="0" lang="pl-PL" sz="12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oraz gospodarowania mieszkaniowym zasobem </a:t>
                      </a:r>
                      <a:r>
                        <a:rPr kumimoji="0" lang="pl-PL" sz="12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gminy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956 167,68 zł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147 037,03 zł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581</a:t>
                      </a:r>
                      <a:r>
                        <a:rPr lang="pl-PL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660,91</a:t>
                      </a:r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 zł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802 634,74 zł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386 417,46</a:t>
                      </a:r>
                      <a:r>
                        <a:rPr lang="pl-PL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zł</a:t>
                      </a:r>
                      <a:endParaRPr lang="pl-PL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8456">
                <a:tc>
                  <a:txBody>
                    <a:bodyPr/>
                    <a:lstStyle/>
                    <a:p>
                      <a:pPr algn="l"/>
                      <a:r>
                        <a:rPr kumimoji="0" lang="pl-PL" sz="12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wpływy z najmu i dzierżawy w ramach gospodarki gruntami i </a:t>
                      </a:r>
                      <a:r>
                        <a:rPr kumimoji="0" lang="pl-PL" sz="12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nieruchomościami</a:t>
                      </a:r>
                      <a:r>
                        <a:rPr kumimoji="0" lang="pl-PL" sz="12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oraz gospodarki ściekowej i ochrony wód 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506 371,47 zł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646 295,31</a:t>
                      </a:r>
                      <a:r>
                        <a:rPr lang="pl-PL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zł</a:t>
                      </a:r>
                      <a:endParaRPr lang="pl-PL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851 525,02 zł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1 517 126,41</a:t>
                      </a:r>
                      <a:r>
                        <a:rPr lang="pl-PL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zł</a:t>
                      </a:r>
                      <a:endParaRPr lang="pl-PL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1 735 164,16 zł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3288">
                <a:tc>
                  <a:txBody>
                    <a:bodyPr/>
                    <a:lstStyle/>
                    <a:p>
                      <a:pPr algn="l"/>
                      <a:r>
                        <a:rPr kumimoji="0" lang="pl-PL" sz="12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wpływy z opłat z tytułu użytkowania wieczystego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107</a:t>
                      </a:r>
                      <a:r>
                        <a:rPr lang="pl-PL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143,32 </a:t>
                      </a:r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 zł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102 384,84 zł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112 611,19 zł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115 918,19 zł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189 134,93 zł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5872">
                <a:tc>
                  <a:txBody>
                    <a:bodyPr/>
                    <a:lstStyle/>
                    <a:p>
                      <a:pPr algn="l"/>
                      <a:r>
                        <a:rPr kumimoji="0" lang="pl-PL" sz="12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wpływy z tytułu przekształcenia użytkowania wieczystego w prawo własności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130 118,19 zł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145</a:t>
                      </a:r>
                      <a:r>
                        <a:rPr lang="pl-PL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041,44</a:t>
                      </a:r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 zł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  <a:r>
                        <a:rPr lang="pl-PL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701,56</a:t>
                      </a:r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 zł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60 822,01 zł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>
                          <a:latin typeface="Times New Roman" pitchFamily="18" charset="0"/>
                          <a:cs typeface="Times New Roman" pitchFamily="18" charset="0"/>
                        </a:rPr>
                        <a:t>54 365,46 zł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2818"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latin typeface="Times New Roman" pitchFamily="18" charset="0"/>
                          <a:cs typeface="Times New Roman" pitchFamily="18" charset="0"/>
                        </a:rPr>
                        <a:t>Razem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b="1" dirty="0">
                          <a:latin typeface="Times New Roman" pitchFamily="18" charset="0"/>
                          <a:cs typeface="Times New Roman" pitchFamily="18" charset="0"/>
                        </a:rPr>
                        <a:t>1 699</a:t>
                      </a:r>
                      <a:r>
                        <a:rPr lang="pl-PL" sz="1400" b="1" baseline="0" dirty="0">
                          <a:latin typeface="Times New Roman" pitchFamily="18" charset="0"/>
                          <a:cs typeface="Times New Roman" pitchFamily="18" charset="0"/>
                        </a:rPr>
                        <a:t> 800,66 zł</a:t>
                      </a:r>
                      <a:endParaRPr lang="pl-PL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b="1" dirty="0">
                          <a:latin typeface="Times New Roman" pitchFamily="18" charset="0"/>
                          <a:cs typeface="Times New Roman" pitchFamily="18" charset="0"/>
                        </a:rPr>
                        <a:t>1 040 758,62 zł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b="1" dirty="0">
                          <a:latin typeface="Times New Roman" pitchFamily="18" charset="0"/>
                          <a:cs typeface="Times New Roman" pitchFamily="18" charset="0"/>
                        </a:rPr>
                        <a:t>1 629 498,68 zł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b="1" dirty="0">
                          <a:latin typeface="Times New Roman" pitchFamily="18" charset="0"/>
                          <a:cs typeface="Times New Roman" pitchFamily="18" charset="0"/>
                        </a:rPr>
                        <a:t>2 496 501,35 zł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b="1" dirty="0">
                          <a:latin typeface="Times New Roman" pitchFamily="18" charset="0"/>
                          <a:cs typeface="Times New Roman" pitchFamily="18" charset="0"/>
                        </a:rPr>
                        <a:t>2 365 082,01 zł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data:image/jpeg;base64,/9j/4AAQSkZJRgABAQEBLAEsAAD/4T34RXhpZgAATU0AKgAAAAgADgEOAAIAAAAgAAAIwgEPAAIAAAAGAAAI4gEQAAIAAAAQAAAI6AESAAMAAAABAAEAAAExAAIAAAAgAAAI+AEyAAIAAAAUAAAJGAITAAMAAAABAAIAIIdpAAQAAAABAAAJLIglAAQAAAABAAA8dIgwAAMAAAABAAEAB5ybAAEAAABAAAA9cJyfAAEAAABAAAA9sOocAAcAAAgMAAAAtuodAAkAAAAB///9+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gICAgICAgICAgICAgICAgICAgICAgICAgICAgICAATklLT04AQ09PTFBJWCBBVzExMCAgAENPT0xQSVggQVcxMTBWMS4wICAgICAgICAgICAgICAAMDAwMDowMDowMCAwMDowMDowMAAAJIKaAAUAAAABAAAS7oKdAAUAAAABAAAS9ogiAAMAAAABAAIAAIgnAAMAAAABAZAAAJAAAAcAAAAEMDIzMJADAAIAAAAUAAAS/pAEAAIAAAAUAAATEpEBAAcAAAAEAQIDAJECAAUAAAABAAATJpIEAAUAAAABAAATLpIFAAUAAAABAAATNpIHAAMAAAABAAUAAJIIAAMAAAABAAAAAJIJAAMAAAABABAAAJIKAAUAAAABAAATPpJ8AAcAACimAAATRpKGAAcAAACAAAA77KAAAAcAAAAEMDEwMKABAAMAAAABAAEAAKACAAMAAAABEgAC2KADAAMAAAABDYAABKMAAAcAAAABA4AAAKMBAAcAAAABAQAEAKQBAAMAAAABAAAAAKQCAAMAAAABAAAEb6QDAAMAAAABAAAAAKQEAAUAAAABAAA8bKQFAAMAAAABABwAAKQGAAMAAAABAAMAAKQHAAMAAAABAAIABaQIAAMAAAABAAAAAKQJAAMAAAABAAAAAKQKAAMAAAABAAAAAKQMAAMAAAABAAP//+ocAAcAAAgMAAAK4uodAAkAAAABAAAQY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oAAACWAAAAJwAAAAowMDAwOjAwOjAwIDAwOjAwOjAwADAwMDA6MDA6MDAgMDA6MDA6MDAAAAAAAgAAAAEAAAAAAAAACgAAACcAAAAKAAAAMgAAAApOaWtvbgACAAAASUkqAAgAAAApAAEABwAEAAAAAAIAAAIAAwACAAAAAAAAAAMAAgAHAAAA+gEAAAQAAgAHAAAAAgIAAAUAAgANAAAACgIAAAYAAgAHAAAAGAIAAAcAAgAHAAAAIAIAAAgAAgAIAAAAKAIAAAoABQABAAAAMAIAAAsACAABAAAAAAAAAA8AAgAHAAAAOAIAABAABwDWIgAAQAIAABEABAABAAAAMigAABoABwAoAAAAFiUAACYAAwASAAAAPiUAACcABwAOAAAAYiUAACwABwDOAAAAcCUAAC0AAwACAAAAAAEFAC4AAwABAAAAAQAAAC8AAwABAAAAAAAAADAAAwABAAAAAAAAADUABwAIAAAAPiYAADYABwAGAAAARiYAADkABwBPAAAATCYAADoABwAHAAAAnCYAAIAAAgAOAAAApCYAAIUABQABAAAAsiYAAIYABQABAAAAuiYAAIgABwAEAAAAAAAAAI8AAgAQAAAAwiYAAJEABwAQAQAA0iYAAJQACAABAAAAAAAAAJUAAgAFAAAA4icAAJsAAQACAAAAAAAAAJwAAgAUAAAA6CcAAJ0AAwABAAAAAAAAAJ4AAwAKAAAA/CcAAKwAAgALAAAAECgAALIAAgAJAAAAHCgAALUAAwABAAAAARAAAMMABwAMAAAAJigAAAAAAABDT0xPUiAAAE5PUk1BTAAAQVVUTyAgICAgICAgAABBVVRPICAAAEFGLVMgIAAAICAgICAgIABaHgAA6AMAAEFVVE8gIAAABQIAAAAAAAAAAP8AAAAAMS4wMAAAAAAAACNiNiMcgECDREpIhgBKTEEAAAAAEUAwADABAAEAKAAUAAAWRQAPAA8ANgAUCA4WRQAAAAAAAAIAADAANgYyENESEA2NA6QAAAAAAAAHgA8PARUB/wKjARcB/wKlAAD////////u7u7uMzAzMTMwNDE3NDAxMDY5ODAwNjUwMDEwMDA2NTA1NDEwMDAwMDAwMAAAAAAEIAAAAb8DZQAUABgADQAQAAoACgAYAAoAEAAUAA0ADgAQAA4HAQZ2HtiA4wPoAAYAIQQBAfIAGwAAAAAAAAAAAAAAAAAAAAAAAAAAAAAAAAAAAAAAAAAAAAAAAAAAAAAAAAAAAAAAAAAAAAAAAAAAAAAAAAAAAAAAAAgABAkEAQQJBNAXQXQXBgAFBAAA3yoECAAoAAArUAAI8YwABHjGAAEEagAAAAAAAP//AAAAAAABBGoBtwcBAZgnKCtbKtMilAABPiAeACzBKxYAAAAAUgABIQBThSwE1iO+ACgAKAAoSAAAACrTAAAnPwAgEAAAAQRqAAAAVAAAAAAXUXUXAQRiAAQBA+gAAAAAAA0ADAEBCAAZAEErgAAEQAAxAwoD7RRyBB8EAAQfA+0EDAQfBAAAEgBBhqAEAAQAEU6GAP///wD///////8A//////8CfwSPBkYEpAJzAdAAAAAAAAAAAAAAAAAAAAAAAAAAAAAAAAAAAAAAAAAAAAAAAAAAAAAAAAAAAAAAAAAAAAAAAAAAAAAAAAAAAAAABd0GOAZMBfMFhgS/A/cDQwJ/BI8GRgSkAnMB0AAAAAAJ3RJeFxYPxAfDBS4AAAAABd0GOAZMBfMFhgS/A/cDQxVJFzkYSxeoFgUTFxAGDPkADQFAAZUB6QGbATsBJAAAAAABegImAr4CHAFrAUMAAAAAAckDSwTEA6cB8gFyAAAAAAG2AkQCggH9AYEBXgAAAAABUQG5AhMBsQFGATAAAAAAAXgCkgOxAvYBrAFCAAAAAAE0AWABfgFbATEBIwAAAAABggHkAgQBogFQATsAAAAAAhYDagSDA24CCwGqAAAAAAIWA9YFsgSLAm8BvQAAAAACYgObBCAC8AHyAZ0AAAAAAxcEnAS0AxsB/AGyAAAAAAWFChAMrQjCBHUDJwAAAAAAAAAAAAAAAAAAAc8B0QHcAckBuQGYAXkBWf//AAAAEAAAAAAAAAAAAAAAAAAAAAAAABcRcRcAOWRkZABSAAGgAaEBQAJMAWkCNwMGAwD//////////wFeATIBXAEoAAAAAAAAAAABoAGhAJwEAAAAAAAAzQB7AJsAmwAAAAAABQUeAVwBNAFRATeTIAQeAAAAACo3/RVFRUVFAWYDiAOwAWYCAAFpAjcB/wEDQEYAAQNSAAoAGwAKABsACgAbAAIAAAAJAAAAAAAAAAAAAAAAAAClpaWlAAAAAAAAAAAAAAAAAAAAAAAAAAAAAAAAAAAAAAAAAAAAAAAA+vr6+gMAAIAAAAABAAQCwA/FDOEPug1iD+cMnw/+DsYP5Q7cABoAAAAAEjYAAAAAAAkWOLYAAAAAAAAAAAAAAAAAAAAAAAAAAAAAAAAAAAAYgYgYAAAAAAAAAAAAAAAAAAAAAAAAAAAAAAAAgAAAAAAAAAAAAAAABgIAAAAAAAAAAAAAAAAAAAAAAAAAAAAAAAAAAAAAAAAAAQRqAAQAAAAAAAAAAAAADI0MjQybDPYMuwAAAAAAAAAAAAAAAAAAAAAAAAAAAAAAAAAAAAAAAAAAAAAAAAAAAAAAAAAAAAAAAAAAAAAAAAAAAAAAAAAAAAAAAAAAAAAAAAAAAAAAAAAAAAAAAAAAAAAAAAAAAAAAAAAAAAAAABhxhxgAEgCAAAAAAAAAAHYAAAeOBAMAAAAAAAAAAAQDAAAEAQQfA+0AAAAAAAAAAAAAAAAAABRyAAABPgAAAAAAAAAAAAAAAAAAAAAAAAAAAAAAAAAAAAAAAAAAAAAAAAAAAAAAAAAAAAAAAAAAAAAAAAAAAAAAAAAwAAkAcwAAAAAAAAAwAAEAAAAAAAAAAAAAAAAAAAAAAAAAAAAAAAAAAACGAAAAAAARALcAAQAqABoAAQAAAAAABgAAAAEB0AAAAAoAAAAqQAAAAUAAAAFAAAAGAAAAAEAAAAYAAAAAAAAAAAAAAABAAAAJQAAAAQAAAAAAAAAAQAAACQAAAAAAAAAAASkAAC2GAb4MFAAwADClAAAAAAAAAAAAAAAACAAAASAAAAFAAAAAAAAAAAAAAAAAAAAAAAAAAAAAAAAAAAAAAAAAAAAAAAAAAAAAAAAAAAAAAAADAAAAAAAAAAAAAAAAAAAAAAAAAAAN9gSnAAcEkQG9AIwBmQCAATMAXgAAAABBKwWYAAAAAAAAAAAAAAAAAAAAAAAAAAAAAAAAAAAAAAAAAAAAAAAAAAAAAAAAAAAAAAAAAAAAAAAAAAAAAAAAAEAALABIAD8AQAAsAEgAPwyADIAAAAyAAAAAAAAAAAAAAAAAAAAAAAAAAAAAAAAAAAAAAAAAAAAAAAAAAAAAAAAAAAAAAAAAAAAAAAAAAAAAAAAAAAAAAAAAAAAAAAAAAAAAAAAAAAAAAAAAAAAAAAAAAAAAAAAAAAAAAAAAAAAAAAAAAAAAAAAAAAAAAAAAAAAAAAAAAAAAAAAAAAAAAAAAAAAAAAAAAAAAAAAAAAAAAAAAAAAAAAAAAAAAAAAAAAAAAAAAAAAAAAAAAAAAAAAAAAAAAAAAAAAAAAAAAAAAAAAAGFGFGAAAAAAAAAAAAAAAAAAAAACDg4ODAAAAAAAAAAAAAAAAAAAAAAAAAAAAAAAAAAAAAAAAAAAAAAAAs7OzswAAAAAARgBYADQAQgFAAPAAAAAAAAAAAAAAAAAAAAAAAAAAAAAAAAAAAAAAAAAAAAAAAACf8EAwiAAEQAAAD88AAAABAAAAAAAAAAAAAAAAAAAAAAAAAAAAAAAAAAAAAAAAAAAAAAAAAAAAAAAAAAAAAAAAAAAAAAAAAAAAAAAAAAAAAAAAAAAAAAAAAAAAAAAAAAAAAAAAAAAAAAAAAAAAAAAAAAAAAAAAAAAAAAAAAAAAAAAAAAAAAAAAAAAAAAAAAACvASOvADQAEwAAAAAD7QPtA/cD8wQBBAAECwQMBBUEFQQfBB8AAAAAAAAAAAQJBAkEBgQGBAMEAwQABAAD/QP9A/oD+gP3A/cD9AP0A/ED8QPuA+4D7gPuAAAAAAAAAAAAAAAAAAAAAAAAAAAAAAAAAAAAAAAAAAAAAAAAAAAAAAAAAAAAAAAAAAAAAAAAAAAAAAAAAAAAAAAAAAAAAAAAAAAAAAAAAAAAAAAAAAAAAAAAAAAAAAAAAAAAAAAAAAAAAAAAAAAAAAAAAAAAAAAAAAAAAAAAAAAAAAAAAAAAAAAAAAAAAAndAAASXgAAFxYAAA/EAAAHwwAABS4AAAAAAAAAAAAAFUkAABc5AAAYSwAAF6gAABYFAAATFwAAEAYAAAz5AAAKUAAAAAAAAAAAAAAAAAAAAAAAAAAAAAAAAAAAAAAAAAAAAAAAAAAAAAAAAAAAAAAAAAAAAAAAAAAAAAAAAAAAAAAAAAAAAAAAAAAAAAAAAAAAAAAAAAAAAAAAAAAAAAAAAAAAAAAAAAAAAAAAAAAAAAAAAAAAAAAAAAAAAAAAAAAAAAAAAAAAAAAAAAAAAAACfwAABI8AAAZGAAAEpAAAAnMAAAHQAAAAAAAAAAAAAAXdAAAGOAAABkwAAAXzAAAFhgAABL8AAAP3AAADQwAAAqcAAAAAAAAAAAAAAAAAAAAAAAAAAAAAAAAAAAAAAAAAAAAAAAAAAAAAAAAAAAAAAAAAAAAAAAAAAAAAAAAAAAAAAAAAAAAAAAAAAAAAAAAAAAAAAAAAAAAAAAAAAAAAAAAAAAAAAAAAAAAAAAAAAAAAAAAAAAAAAAAAAAAAAAAAAAAAAAAAAAAAAAAAAAAAFMsAACOaAAArRAAAH08AABCtAAALVwAAAAAAAAAAAAAoYgAAK4QAAC0+AAAsNgAAKaAAACTdAAAfugAAGnQAABWgAAAAAAAAAAAAAAAAAAAAAAAAAAAAAAAAAAAAAAAAAAAAAAAAAAAAAAAAAAAAAAAAAAAAAAAAAAAAAAAAAAAAAAAAAAAAAAAAAAAAAAAAAAAAAAAAAAAAAAAAAAAAAAAAAAAAAAAAAAAAAAAAAAAAAAAAAAAAAAAAAAAAAAAAAAAAAAAAAAAAAAAAAAAAAASUAAAINAAACuQAAAhHAAAEcQAAAxoAAAAAAAAAAAAACkYAAArVAAAK+AAACmoAAAnEAAAIfwAABzMAAAYFAAAE5wAAAAAAAAAAAAAAAAAAAAAAAAAAAAAAAAAAAAAAAAAAAAAAAAAAAAAAAAAAAAAAAAAAAAAAAAAAAAAAAAAAAAAAAAAAAAAAAAAAAAAAAAAAAAAAAAAAAAAAAAAAAAAAAAAAAAAAAAAAAAAAAAAAAAAAAAAAAAAAAAAAAAAAAAAAAAAAAAAAAAAAAAAAAAABoQAAAjUAAAKvAAACPQAAAZIAAAFkAAAAAAAAAAAAAAKQAAAClAAAAqcAAAKGAAACbAAAAjsAAAIFAAABzwAAAacAAAAAAAAAAAAAAAAAAAAAAAAAAAAAAAAAAAAAAAAAAAAAAAAAAAAAAAAAAAAAAAAAAAAAAAAAAAAAAAAAAAAAAAAAAAAAAAAAAAAAAAAAAAAAAAAAAAAAAAAAAAAAAAAAAAAAAAAAAAAAAAAAAAAAAAAAAAAAAAAAAAAAAAAAAAAAAAAAAAAAAAAAAAAAAUAAAAGVAAAB6QAAAZsAAAE7AAABJAAAAAAAAAAAAAABzwAAAdEAAAHcAAAByQAAAbkAAAGYAAABeQAAAVkAAAFEAAAAAAAAAAAAAAAAAAAAAAAAAAAAAAAAAAAAAAAAAAAAAAAAAAAAAAAAAAAAAAAAAAAAAAAAAAAAAAAAAAAAAAAAAAAAAAAAAAAAAAAAAAAAAAAAAAAAAAAAAAAAAAAAAAAAAAAAAAAAAAAAAAAAAAAAAAAAAAAAAAAAAAAAAAAAAAAAAAAAAAAAAAAAAAF6AAACJgAAAr4AAAIcAAABawAAAUMAAAAAAAAAAAAAAn8AAAKYAAACqgAAAogAAAJrAAACKQAAAeYAAAGsAAABgAAAAAAAAAAAAAAAAAAAAAAAAAAAAAAAAAAAAAAAAAAAAAAAAAAAAAAAAAAAAAAAAAAAAAAAAAAAAAAAAAAAAAAAAAAAAAAAAAAAAAAAAAAAAAAAAAAAAAAAAAAAAAAAAAAAAAAAAAAAAAAAAAAAAAAAAAAAAAAAAAAAAAAAAAAAAAAAAAAAAAAAAAAAAAAByQAAA0sAAATEAAADpwAAAfIAAAFyAAAAAAAAAAAAAAR9AAAEuAAABK4AAARcAAAEBgAAA2wAAALWAAACWAAAAfEAAAAAAAAAAAAAAAAAAAAAAAAAAAAAAAAAAAAAAAAAAAAAAAAAAAAAAAAAAAAAAAAAAAAAAAAAAAAAAAAAAAAAAAAAAAAAAAAAAAAAAAAAAAAAAAAAAAAAAAAAAAAAAAAAAAAAAAAAAAAAAAAAAAAAAAAAAAAAAAAAAAAAAAAAAAAAAAAAAAAAAAAAAAAAAbYAAAJEAAACggAAAf0AAAGBAAABXgAAAAAAAAAAAAACYAAAAoAAAAKeAAAClwAAAoAAAAJTAAACIQAAAesAAAG2AAAAAAAAAAAAAAAAAAAAAAAAAAAAAAAAAAAAAAAAAAAAAAAAAAAAAAAAAAAAAAAAAAAAAAAAAAAAAAAAAAAAAAAAAAAAAAAAAAAAAAAAAAAAAAAAAAAAAAAAAAAAAAAAAAAAAAAAAAAAAAAAAAAAAAAAAAAAAAAAAAAAAAAAAAAAAAAAAAAAAAAAAAAAAAFRAAABuQAAAhMAAAGxAAABRgAAATAAAAAAAAAAAAAAAgMAAAIRAAACDwAAAgAAAAHpAAABvwAAAZkAAAFxAAABVQAAAAAAAAAAAAAAAAAAAAAAAAAAAAAAAAAAAAAAAAAAAAAAAAAAAAAAAAAAAAAAAAAAAAAAAAAAAAAAAAAAAAAAAAAAAAAAAAAAAAAAAAAAAAAAAAAAAAAAAAAAAAAAAAAAAAAAAAAAAAAAAAAAAAAAAAAAAAAAAAAAAAAAAAAAAAAAAAAAAAAAAAAAAAABeAAAApIAAAOxAAAC9gAAAawAAAFCAAAAAAAAAAAAAAN6AAADpwAAA58AAANcAAADHQAAAq0AAAI9AAAB5wAAAZwAAAAAAAAAAAAAAAAAAAAAAAAAAAAAAAAAAAAAAAAAAAAAAAAAAAAAAAAAAAAAAAAAAAAAAAAAAAAAAAAAAAAAAAAAAAAAAAAAAAAAAAAAAAAAAAAAAAAAAAAAAAAAAAAAAAAAAAAAAAAAAAAAAAAAAAAAAAAAAAAAAAAAAAAAAAAAAAAAAAAAAAAAAAAAATQAAAFgAAABfgAAAVsAAAExAAABIwAAAAAAAAAAAAABbgAAAXUAAAGCAAABfwAAAXYAAAFoAAABVgAAAUUAAAE5AAAAAAAAAAAAAAAAAAAAAAAAAAAAAAAAAAAAAAAAAAAAAAAAAAAAAAAAAAAAAAAAAAAAAAAAAAAAAAAAAAAAAAAAAAAAAAAAAAAAAAAAAAAAAAAAAAAAAAAAAAAAAAAAAAAAAAAAAAAAAAAAAAAAAAAAAAAAAAAAAAAAAAAAAAAAAAAAAAAAAAAAAAAAAAGCAAAB5AAAAgQAAAGiAAABUAAAATsAAAAAAAAAAAAAAfIAAAILAAACHAAAAhgAAAIKAAAB6wAAAcsAAAGmAAABfQAAAAAAAAAAAAAAAAAAAAAAAAAAAAAAAAAAAAAAAAAAAAAAAAAAAAAAAAAAAAAAAAAAAAAAAAAAAAAAAAAAAAAAAAAAAAAAAAAAAAAAAAAAAAAAAAAAAAAAAAAAAAAAAAAAAAAAAAAAAAAAAAAAAAAAAAAAAAAAAAAAAAAAAAAAAAAAAAAAAAAAAAAAAAACFgAAA2oAAASDAAADbgAAAgsAAAGqAAAAAAAAAAAAAAROAAAEgAAABIYAAARMAAAD9wAAA24AAALvAAACewAAAiYAAAAAAAAAAAAAAAAAAAAAAAAAAAAAAAAAAAAAAAAAAAAAAAAAAAAAAAAAAAAAAAAAAAAAAAAAAAAAAAAAAAAAAAAAAAAAAAAAAAAAAAAAAAAAAAAAAAAAAAAAAAAAAAAAAAAAAAAAAAAAAAAAAAAAAAAAAAAAAAAAAAAAAAAAAAAAAAAAAAAAAAAAAAAAAhYAAAPWAAAFsgAABIsAAAJvAAABvQAAAAAAAAAAAAAFbQAABaEAAAWeAAAFMAAABL8AAAQKAAADWwAAAsEAAAJMAAAAAAAAAAAAAAAAAAAAAAAAAAAAAAAAAAAAAAAAAAAAAAAAAAAAAAAAAAAAAAAAAAAAAAAAAAAAAAAAAAAAAAAAAAAAAAAAAAAAAAAAAAAAAAAAAAAAAAAAAAAAAAAAAAAAAAAAAAAAAAAAAAAAAAAAAAAAAAAAAAAAAAAAAAAAAAAAAAAAAAAAAAAAAAJiAAADmwAABCAAAALwAAAB8gAAAZ0AAAAAAAAAAAAAA5kAAAP0AAAENQAABD0AAAQYAAADywAAA2UAAAL2AAAChwAAAAAAAAAAAAAAAAAAAAAAAAAAAAAAAAAAAAAAAAAAAAAAAAAAAAAAAAAAAAAAAAAAAAAAAAAAAAAAAAAAAAAAAAAAAAAAAAAAAAAAAAAAAAAAAAAAAAAAAAAAAAAAAAAAAAAAAAAAAAAAAAAAAAAAAAAAAAAAAAAAAAAAAAAAAAAAAAAAAAAAAAAAAAADFwAABJwAAAS0AAADGwAAAfwAAAGyAAAAAAAAAAAAAARIAAAExgAABSEAAAU5AAAFCAAABJsAAAQjAAADjgAAAv0AAAAAAAAAAAAAAAAAAAAAAAAAAAAAAAAAAAAAAAAAAAAAAAAAAAAAAAAAAAAAAAAAAAAAAAAAAAAAAAAAAAAAAAAAAAAAAAAAAAAAAAAAAAAAAAAAAAAAAAAAAAAAAAAAAAAAAAAAAAAAAAAAAAAAAAAAAAAAAAAAAAAAAAAAAAAAAAAAAAAAAAAAAAAABYUAAAoQAAAMrQAACMIAAAR1AAADJwAAAAAAAAAAAAALlAAADJ0AAA0jAAAMvQAAC+kAAAplAAAIygAABy4AAAXF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eEeIR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rtqu2po5vxtcXTxXSIlrAEL0RKVCET/lOjgzTSv/KSAh6xf9Me8wxSpwPaJLLoUkR1c+LzxnQDo9STdUJmgjsTtuLCki6CznMHd6gD9BP41AckEPOpw75DYQNy8uxyf7MawnvSH3MylfHC6wEW4fChn9NMVA41iEPFA9aTlZM4c1+Df4R/lSZxmYIfYfSBSDDYYfTyI1OidSe3IhUjtFPVE6ZJcYgClaJbA0yh1vFWwNkB3eDkQadC50SN5D4VqnbACMNhrnIdkjPSOPFeISXyhYIWUb6x43OZZBL0SyQR2XpZ1mG5IjbCnrIEQYoB+GJ9AhlyRwHjBEflufSVdPkYX2bwYywSvdDl4SIBimKcMwcE61GlATlj3TWwZJmU1dXIZFTxlZEF0UWx6zKjI1CojaBwMLSQyGPSNbdlbhRLoXJ09IDbgRfCNoTk9fwXXoNK8PMwjbK+oveDUWJB03BihuPKoMchAcGzAqmDs1QUwNeyPuCzYZsyIDIiAhxEEaPzYp/SzyMMM09g9ND6wOvw50JoYNvBLsDK8YQh30SzBZak1oMjowuxwqCgMH0Qg0DSIsExFxGnQnuUBwVj9jPVgOTFU2Ezj4MagkeBY/D5UOQBt/NBRC9Vb4Y5xhZV3HWN1GSDePPwQ/rDrAPDdFMGL2Z7tt03clbw5hBFo7WaFQ2jH6q9qr2qG0382lpcOqm6CjpXuIkZKhj5OSoafJqp6goaCrn4mOypmVi6GhoJedm6Gdl5eLloO1lY6WeIBooZ+1o52amZ+JfrGkh1xrh72toZa1rqevloWHfYNcb3itlX1bv7+yp4iWg4eHg29vqZ+BfsvJoaSBeH10hY6PdLSkf4vAyKqqalGWmLCpkYGzoWl0rbStqqiZdmE7xKGWtKFWW614qrCnhWNbX4TEsZuVjU6jiJOJkYV0aohamp6Eh25Ok6ShgE6UlZSQblZbdltqT6uyqYBVc5WXgF0/PKSPfWursrexjZefm4lpZXm3saidqLK2tqChoJu5uK6jtru/vZuus7NwZW+cAAAAAAAEOM5WRNTSbTVZCm01SQ4ABLz/bTVdEm01aRxtNWUXbTVNEW01QRRtNUEPbTU9Dm01TRBtNVkRAAAAAD5FIO5tZU0CbTVVDm01SQttNU0HAAR89m01cR5tNWUZbTVpGW01ZRdtNUkWbTVdDW01URFtNXETAAStBQAESPVtlUT/beVc+m01QQgABJzzVkUQ5hFVETgRdUk5bTVxHG01dRptNWkYbTVREm01XRhtNVUWbTVJEm01WR9tNVEUbTVNDm01TRUABGDrbkUc8wAE3TgABR0NAAS1JwAEyaUABQVcAATtF201bRVtNWEbbTVhF201SRhtNXESbTVdHxEFCTVtNT0ebXVJAbU1gQUABOleAAUY+gAFBPIABGX/AAQA6wAE/UkRJS02bTVpHW01ZRltNVUXbTVlHwAFbS4ABPD3AARp/wAFFSYQVV0vAASpnW3FWPwABPD7AARF7wAFJQsABH3BAATVjRKFFUIS1TlFbTVRIgAFcSMABXEqAASZigAEkewABDUpAASF3wAEWckABFm8AATBrgAERfoABLGcAARx2gAEzU0ABSkubTVFHhHVMTwABXEsAAVxLAAElfUABImVAAStJgAEjc0ABFnMAAS1igAEzZ4ABE3nAAR16QAETfEABQUqbVVRAwAFNRltNWEPAAVtLAAFdShtZTUCAAUdFQAE0TsABHHHAARZwQAEXboABMFGAAT5IAAEga4ABHFyAAUZIW1lUQJtNTkHbTVhCW01RRxtNWUYteVw+gAFJRJtNTkSAAS5EwAFAUsABRUsVkUM6wAFFQBWRMziAAShUAAFIS9tdU0BbkUk8m01VQcABOkHbXVBAe01RQduRSTzAAUJEW01PQRuRSjwbkUs9D5FJN8ABQzv7kVE8T5FFO8ABO1FAAT9SD5FHPAABRUDbTUxCm2VLP9thV0AbVVdA21lTQJthUUAbkU88G4VRPe+RRjvbkVQ7AAE/PcABTEaAASR3wAEqaQABRj5bTVRHm01RRdtNV0XbkVI8231RPluBUz4vkUs27WVeP8ABRD9AAUY+G5FLO7t1Sj7AAUY+AAFJR4ABQUHbZU8/201TRFtNVEObTU9CG5FKPRtNUEJbTVVCoy2EOvWRRDo7TVhCQAFAPBWRQThbkVc9W3VPPtWRSDpbeU4+m1VOQNtNUEJbTVVD21lPQI+RSjobfU4+W01UQRtNVUKbkUs8G2FUQBuRTDvbkUw7j5FHO5uRUT0bZU0/22lOP5tVTkDbVVFA201OQptpTD+AAAAAD5FJO9thTUAbTVZCW3lUPptpUT+bYVBAG2VLP9ttUD9bfU4+W2lQP5tdSkBbXU5AW3FRPxtlUj/AAAAAAAgICAgICAgICAgICAgICAgICAgACAgICAgICAgICAgICAgICAgICAAAQEAAAAAAAAAAAAAAAAAAAAAAAAAAAAAAAAAAAAAAAAAAAAAAAFAAfAAAAAAAAAAAAAwMTAyDABAAfAAAAAAAAAAAAAAAAAAAAAAAAAAAAAAAAAAAAAAAAAAAAAAAAAAAAAAAAAAAAAAAAAAAAAAAAAAAAAAAAAAAAAAAAAAAAAAAAAAAAAAAAAAAAAAAAAAAAAAAAAAAAAAAAAAAAAAAAAAAAAAAAAAAAAAAAAAAAAAAAAAAAAAAAAAAAAAAAAAAAAAAAAAAAAAAAAAAAAAAAAAAAAAAAAAAAAAAAAAAAAAAAAAAAAAAAAAAAAAAAAAAAAAAAAAAAAAAAAAAAAAADAxMDEwAAAAAAAAAAAAMDEwMAAAAAAAAAAAAAAAAAAAAAAAAAAAAAAAAAAAAAAAAAAAAAAAAAAAAAAAAAAAAAAAAAAAAAAAAAAAAAAAAAAAAAAAAAAAAAAAAAAAAAAwMTAwAAAAAE5PUk1BTCAgICAgICAAAAAAAAAAAABkAAAAZAAAAFNDRU5FIEFVVE8gICAgIAABEQBEVFZSAAAAAAAAAAAAAERDAQLDAGcAZAAA+ALsJwQCAPv6+frv9f399PP3/P/0/ez0+vny+v8AIq4AAgAAEAD5AuwnAwIA+/r3++/0/v308/f8APT97PX6+fL6/wArrgACAAAQAPgD6ycDAwD7+vj77/T+/fPz9/wA9f3r9fr48fr/ACWuAAIAABAA+ATrJwQEAPv6+Pvw9v398vP3/AD2/Ov0+vfw+v8AI64AAgAAEAD5BOwnBAQA/Pr5+u/2/f3y9PX9APb97PX69/D6/gAfrgACAAASAAYIAAoAAACWAAAABwgAJwAAAAoAAAAIAgCYAQAAAAAAAAAAAAAAAAAAAAAAAAAAAAAAAAAAAE9GRiAAAEhBTkQtSEVMRCAgICAgICAgICAAAAAAAAAAAAAAAAAAAAAAAAAAAABWUi1PTiAgICAgAABOT1JNQUwgIAAAMDEwMNkD6QAAAAAABwADAQMAAQAAAAYAAAAaAQUAAQAAAIwoAAAbAQUAAQAAAJQoAAAoAQMAAQAAAAIAAAABAgQAAQAAAPlUAAACAgQAAQAAAIaCAAATAgMAAQAAAAIAAAAAAAAALAEAAAEAAAAsAQAAAQAAAAAAAAAAAAAAICAgICAgICAgICAgICAgICAgICAgICAgICAgICAgICAgICAgICAgICAgICAgICAgICAgICAgICAgICAgICAgICAgICAgICAgICAgICAgICAgICAgICAgICAgICAgICAgICAgICAgICAgICAgICAgICAgICAgICAAAAAAAAAAAGQADQAAAAcAAAAEAgMAAAABAAIAAAABAAAHAAACAAUAAAADAAA9FgADAAIAAAABAAALAAAEAAUAAAADAAA9LgAFAAEAAAABAAAAAAAGAAUAAAABAAA9RgAHAAUAAAADAAA9TgAIAAIAAAABAAAAAAAQAAIAAAABABxnBAARAAUAAAABAAA9ZgASAAIAAAABAAAAAAAdAAIAAAABAFdVAgAAAAAAAAAAAAAAAAAAAAAAAAAAAAAAAAAAAAAAAAAAAAAAAAAAAAAAAAAAAAAAAAAAAAAAAAAAAAAAAAAAAAAAAAAAAAAAAAAAAAAAAAAAAAAAAAAAAAAAAAAAAAAgACAAIAAgACAAIAAgACAAIAAgACAAIAAgACAAIAAgACAAIAAgACAAIAAgACAAIAAgACAAIAAgACAAIAAgAAAAIAAgACAAIAAgACAAIAAgACAAIAAgACAAIAAgACAAIAAgACAAIAAgACAAIAAgACAAIAAgACAAIAAgACAAIAAAAP/hC9NodHRwOi8vbnMuYWRvYmUuY29tL3hhcC8xLjAvADw/eHBhY2tldCBiZWdpbj0n77u/JyBpZD0nVzVNME1wQ2VoaUh6cmVTek5UY3prYzlkJz8+DQo8eDp4bXBtZXRhIHhtbG5zOng9ImFkb2JlOm5zOm1ldGEvIj48cmRmOlJERiB4bWxuczpyZGY9Imh0dHA6Ly93d3cudzMub3JnLzE5OTkvMDIvMjItcmRmLXN5bnRheC1ucyMiPjxyZGY6RGVzY3JpcHRpb24gcmRmOmFib3V0PSJ1dWlkOmZhZjViZGQ1LWJhM2QtMTFkYS1hZDMxLWQzM2Q3NTE4MmYxYiIgeG1sbnM6ZGM9Imh0dHA6Ly9wdXJsLm9yZy9kYy9lbGVtZW50cy8xLjEvIi8+PHJkZjpEZXNjcmlwdGlvbiByZGY6YWJvdXQ9InV1aWQ6ZmFmNWJkZDUtYmEzZC0xMWRhLWFkMzEtZDMzZDc1MTgyZjFiIiB4bWxuczpkYz0iaHR0cDovL3B1cmwub3JnL2RjL2VsZW1lbnRzLzEuMS8iPjxkYzp0aXRsZT48cmRmOkFsdCB4bWxuczpyZGY9Imh0dHA6Ly93d3cudzMub3JnLzE5OTkvMDIvMjItcmRmLXN5bnRheC1ucyMiPjxyZGY6bGkgeG1sOmxhbmc9IngtZGVmYXVsdCI+DQoJCQkJCTwvcmRmOmxpPjwvcmRmOkFsdD4NCgkJCTwvZGM6dGl0bGU+PGRjOmRlc2NyaXB0aW9uPjxyZGY6QWx0IHhtbG5zOnJkZj0iaHR0cDovL3d3dy53My5vcmcvMTk5OS8wMi8yMi1yZGYtc3ludGF4LW5zIyI+PHJkZjpsaSB4bWw6bGFuZz0ieC1kZWZhdWx0Ij4NCgkJCQkJPC9yZGY6bGk+PC9yZGY6QWx0Pg0KCQkJPC9kYzpkZXNjcmlwdGlvbj48L3JkZjpEZXNjcmlwdGlvbj48cmRmOkRlc2NyaXB0aW9uIHJkZjphYm91dD0idXVpZDpmYWY1YmRkNS1iYTNkLTExZGEtYWQzMS1kMzNkNzUxODJmMWIiIHhtbG5zOnhtcD0iaHR0cDovL25zLmFkb2JlLmNvbS94YXAvMS4wLyI+PHhtcDpDcmVhdG9yVG9vbD5DT09MUElYIEFXMTEwVjEuMCAgICAgICAgICAgICAgPC94bXA6Q3JlYXRvclRvb2w+PC9yZGY6RGVzY3JpcHRpb24+PC9yZGY6UkRGPjwveDp4bXBtZXRhPg0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8P3hwYWNrZXQgZW5kPSd3Jz8+/9sAQwACAQECAQECAgICAgICAgMFAwMDAwMGBAQDBQcGBwcHBgcHCAkLCQgICggHBwoNCgoLDAwMDAcJDg8NDA4LDAwM/9sAQwECAgIDAwMGAwMGDAgHCAwMDAwMDAwMDAwMDAwMDAwMDAwMDAwMDAwMDAwMDAwMDAwMDAwMDAwMDAwMDAwMDAwM/8AAEQgCIgLYAwEiAAIRAQMRAf/EAB8AAAEFAQEBAQEBAAAAAAAAAAABAgMEBQYHCAkKC//EALUQAAIBAwMCBAMFBQQEAAABfQECAwAEEQUSITFBBhNRYQcicRQygZGhCCNCscEVUtHwJDNicoIJChYXGBkaJSYnKCkqNDU2Nzg5OkNERUZHSElKU1RVVldYWVpjZGVmZ2hpanN0dXZ3eHl6g4SFhoeIiYqSk5SVlpeYmZqio6Slpqeoqaqys7S1tre4ubrCw8TFxsfIycrS09TV1tfY2drh4uPk5ebn6Onq8fLz9PX29/j5+v/EAB8BAAMBAQEBAQEBAQEAAAAAAAABAgMEBQYHCAkKC//EALURAAIBAgQEAwQHBQQEAAECdwABAgMRBAUhMQYSQVEHYXETIjKBCBRCkaGxwQkjM1LwFWJy0QoWJDThJfEXGBkaJicoKSo1Njc4OTpDREVGR0hJSlNUVVZXWFlaY2RlZmdoaWpzdHV2d3h5eoKDhIWGh4iJipKTlJWWl5iZmqKjpKWmp6ipqrKztLW2t7i5usLDxMXGx8jJytLT1NXW19jZ2uLj5OXm5+jp6vLz9PX29/j5+v/aAAwDAQACEQMRAD8A+RPE3iG58Ra3LPLIGmlY8D7q+gFSwX76TabUZkJO52zyfb6VR06OK3USOw8xjwD1WpL2/GoyGGLljwT71PMM6jwr8cdc8H6jFPp95NAyNy6OQR+Ve+eBf2/9RgtUt/EcFrrFucKTMu2TH+8Ov418tafp5s7Rt7qTuxk9aZbh9Xu2VCSsR+bBrqo4upD4WYzoQl8SPuXTfGvw8+JkiXNhfT+HNRPzK27YufYjitu61jxd4Wt1dbm08T6cQMOWG8L/ALw/rXwudal0WFTGXjA+6qtium8G/HPXPDlq227nWAjGwORuH06V6FDN5w8vT/I46uXRl5+p9IftR/tkWXgrwPJ4V8IXKz3d6gOp3qtzcPj/AFSkdI1zg4618Sah8S9VudfC324zTniQdD7Cuy1lNG8X3Mk0M39n3cmTtYfuyfb0zXHeJdHm0C4Qz7JEz8jJ82TXLisZKvL3jro0I042R1Wja7BZyJ5sqPcAZC5Hy+59667S/i1rGk3EP9m3csZ3YAJyHP09K8j0+CCGZrp0AkboM8k+uKNf+It/4Y0pZLOBJ7k8SSDpEP8AZHr/ACrl5LaGyZ9XeGv2r5NEtki1iNJnAxIYcDaPcetdvoXizwR8aLWRo1haZcBmCeW6mvjT4XaJfeOrL+0tTc6bpqHdLI5xuHtnvXqGn/EnStHsFs9J8qOzj53I3zufU+9THE1IaRdyuSLPdNQ+DV/paGXQtTE0ZHFvcgMpHpmuP8WadqlnF5eo2FzZBeDLAvmIw9x1FYPhD4s64tyv2O6ZIR1WT5kH1zXpum/HazFuE1S3VkI2l0Gc++09qmWJp1JfvFqHJJfCzi/CmhWaRm4W5tru4UZ4PzJ9Aec+9VvFPjGZQ0VrHJ8nUAEH3/z7V6Wvhjwj8SIjLYyQRXJ7xny3B+lY+qfCTWdBZ2tJYdRiwRsnX5iPTd1rN4eEtabHztaSRy2haNb2lsL6+dGP3guflH19TUOqeJbnX7kW1mrBW4+Xgkf4Ua9pzRzJDeRXOlqvABQvEo9iP61O13b+HdOzZos6kcujbiR7+n0rknSlDVq5pGStuS6bpNn4Zi867YSXHoTnafb1NUrvV7zxZqjw2sfygYODjj1JqPSvD974pnNxdSGG3UkhjwWHsPT3rVk1+20JJLawQEnA3ep/rWDt8y13IrPw7B4Q1u2vJrhZZliYyIRnk9Men1NWPtt94vvPLhUhFOeOij1JqHSvD02p6g9zfymJNgf3Ye3/ANetO+8VR2kK2mmx4PA3Afe9/rQ2/UovW9nY+EI1kk2T3Q/JT7f/AF6veHNUk8d6ZfWEkRDrme3bn5W7r+I/WsvTPCL3BN5qkjRRddhPzH/CrCeMRpgii06IRBW4YDrz+taQfK00Q43Rb0SHT/Ddkl1IfOuj2b+E/T+tM1G5u/G8ogEImiP3kYZA9yTV3WdGt7u8tr6ZWgtbtPMdQOUfuvtRHqzXcv2LSIWJbjag5Puf8aqVK09ECd0Yk3wjtfCSrc6XqcljqO7f5aAPbufRlPX610Hh3xJ4q8QSrDqdhGtmgIe/hbZCMeqnnJ7AZPtXd/CP9nHV/iLcGeONJraA5nvJ38uxtR1O6T+M/wCyv516RL8RvCHwOK2nhmGPxh4mhGwahMn+iWbd/Jj6de4yfeuunh0lzVjJz190zfhz8Hkhm0hb+11aziuke6mc2m2faQNhBb7gbtxnqa9ds3tfCHht9P0azh060bmRISS8x9ZZDyx/SvOPCvxN1zVpJptdu2mubuTzOCAx46H2HpXRWWj+JPFs7LbxRT2T/djQFXX8e9U8UrctPQSp6+8eafGD9pvTPBWr/YZRPd3AOJGRf3MH+J+lcL4p8eS+JNKTUHujNaMmUYAkBSeFUfnx612PxV/Y/wBdu7ObVJbeF2lmYGMSDzvXOzqFHrXPeHfhBd2vhKxtryKYQ2m5Y4sbf4ic+5OevWssSo2TbLhe9kjzaPw/ceM75Z73db6fC+5QTlifX3b36Cjxx4X0/WpraG5s1uLJsW4znzIs9CH68/zr1O/8FRWESm8cQRpysSAbsfyFc14mhg1q1NlDAI4+QpHLE9iT3NcKleXKjVLqzyrVv2ZRY23ladfbLhQdsF0wO8dfvDofqK43xJb634Tsxpd/bz2SL/qyBhWx0wRww+le3aJpo1Gxaa+uvKNu5jkUHMhI9B/U1Nqer2t5Z/Y5LRL+16GOYb93vz3p+1a0YOPU8Z8LeLEj0Pz9ScvLbjBhjxlsd+f5mun0b4ptq9qq6fEttG42kJ8zn2J71c8Wfs+WOswC40aV9NncHFrdZ2MfQHqPxzXnl7pOsfCxZ7W4snslnb5ZhwMn+6w459q2jKMiU2tT1Cxs3mG++mSBX52ty5/D/GtCy1qC2k22UTM+NpduWA/kK8n8E+Jn+zTPqM5zbk5O4lpFPQ46k11fhv4pW9xaAaXahX3YMsoDv9QOg/U1NTQad2dyLC5vIvMupFgibnLtjP07n8Khk1Kz07i2jM0nZnH8h/jWPGl3qRM+oXHk7uQXf5yPp1NXra+sbJdkEZkYD70g/kOn51zvzKJBb32vP50jbE6F3Pb6/wCFTwwWOljlftMp5y4IXP8Au9/xpgu7nUMEZA6ByeMfX/CnraW9koaSTz2PY8Ln6dTU3V9R69BJL661eQBFYhfl4ICgfyFKbCO2Ba5cSMOiqxxn6n+npTvPnvTtijKRr3xjA/l+dMkWCDmWTzWHoePz/wABTckmMP7Qkl/c20WxOeAMZ9/U0yaxRRuu5dp67VwT+nA/GnLe3N2pjtohFH0JHH5//Xqjcm1tDm5uPOYH7sZyB+PT+dOF3ogaJTqfltttI/m7NnJP4/4VBdWpRt13OIs8lQDvP4Dn88Vl6142SxiIXyrSPocH5m/Hqfwrmh4gvvEV0YtOtbm7durbTge+P8a1jB7slyR1d54lg08/6NEodR/rJMMR7jsP51zms+N/tUrP50lxM5xw24k/WrFl8O5b+RDq+o4J621r87/Qn7o/Wuj0vQLbw/EptraCw4/1j/vLk++e34Ypc6FqzlLTwzqutIstxs0y2k/imOxiPZfvGtzQ/A9jYp5qW738458+6+SFT6hQcfma0XvILeTzEje6lH/LWX5ifw6fzqQxXd+N08ggTGFLErx7Dr+QrNzbKstmaen+LX0qNkupReq3GwIAoHoD/wDWrD8TfCDSPHED3GjyJY3R+ZrdlxGx+n8J+lSSS2lhny0a4ccEtwo/Dr+tKkt5c4aEGJF5RuEUfj0/nVRk4u60E1c87uY9Z+HN+lre283lA5EUhzGR6o3Suk0LxvZ6u6JBH5chOGjk5cH0Hr+FdofENvd2RsdZSHUIX4OV5H9T9eK5HxX8CkuYnv8Aw7cGYKdwtmba6H/Zb+hraNSMnd7kuDWxW0m2H9pXVmkyRRBvNUH0PUcVnePPGlp4J0+OK0ijvtWu8raxScoD3dlHAVepJznpXOxahf8AhjX2e8inkMeVkhf5XJAxjmn+BvD1x4q1ibVL4JNezH50U5WJR92JP9kdz3NaOKvzdCU1t1Lfw78CvaA6jfSmS6uWMrzScNM5/jPp7DsBXVu9vbNkFpZB09TU8unb1H2hwvsDz/n8aaLqCybbFAGOcZfnP4f/AK6wnO7ujRK2hBELm8QhF8uNupPT8f8A69Rtp9vAM3EvmH+6Pmx/T+dWZBdXLBpT5MZHRvlx9B/+qiGxgjGR5lyzdsYUf1/M0Wu9RX7FR7wq4W1gCt2OMtWX44ha3Ww1AjY9o/ly8ZwrcEcV1AtZ2jwAsEWM7VwAaq6hpseo6fcWu/zGlQ574rWlKOxDJNHhto4fkUzDrzwtcd8ZfgrYfEm1ebEen6go4njXr6Bh3rq/BN1LcaJDHsBeD90575Xin65CiANNKSB1A7/hWatGXMty1J2sfJ0fiPxR+zh4n8m7VrmxzwTloZQeCR6HH416to/inQPjnowltpEtdRC5aNvvD/EV1fizSrTxJYSWd3aJcW0oKssi/r9a8B+IP7PetfDW6fWPDkl1JZxNvMIOJYR7dyK7Lqe+j7mVrHQeItEu/DuqIl0HRFOA3VSKns/GskDi2tQqBeM7ck+9ZvgT9oCy8YWY0zxHEI7gDYJmXbg+/oaj1u1XR7ub7HKkkbjjHJwe9TyvZolSOys9Sdyvn3QMjHkF+f0rStlgkPDNN6CIcH6mvNNM16OwjUuPNkPAB6A+9a/hnXdQOmpFvRIwSMgdBUSTS0LTO5kYRqyhYYl6YByw+tUWvYVwWHnODn5ucfhWda3NtLgyXJdz2JzU73kasFiiI2jjjFTF9x2J5tQuJkwE2H3OeKhZDKWM0vqCM1GondPnPlq3c/KB9O9NRFlPy73xkfKOnvmnvoFuqHSSQooUJ7f3RVS6M00LYG1Bx6DFXo28snJSPvkDcapagyeU5LNKyjOM9fwqUhoPJUKPMkyxHRRk/nTgoikwqrjpmQ8/Wq8t06jCIAPXp+lV5pzu+d2A9uBTSlcPUty3SJnfIx/HAzTYdSZP+PeLp1PT9aoLdKg+VFyw4OPT61Vv9Umt4XYdiOeuBV2urBdmo8krEmSVVwe3LfnUKOjSZJZiORxuNVY5izKSMnjIJJIp4OXJwFH+0cD8hSUdQvYsZbKjCL0A3f8A1qR8OSzsWx90Z2gmoUlSM8yE4PbgYzU1tO8h3Qw4PY//AF6iVw+YMoQ7VQg9c9M/nUVzbt5qs5RTjjHJrShs5bxm3EcDnHapzoCqobZuOMliSeP5U1K25XLfY56aNS6gKXbv6H/P9aKi1jxfDb3vlQwvN5ZCnHA/Ad6K0TvqK1jP1aV45thR1c5yCuCKs2kCWsJMmx5G+8SOlfpn8WvA/gnVtWim1rwJoOuafqMW63ubfNrPzznenGfTNeI/ED9gr4e+MTK3h7Xdc8J3DcrbajGLq2z6CRcMB9RXpVcI0+WMk/nqcMKnMrtHxgHj1K5MCKsYVtxOeAPWrtvbW2lzyujNu4GVbGTjvXrPxA/Yg8ZfDtTNY21r4ltIkZvP0qUTkgdSU4YDHtXkEOl3MWozC+hkttj/ADJIpVgfTB6Vyzpyh8SLjJPYsJZNeFp5pH8vGRnq30qtevtziQtjv7elWdTvdqBEOSRgKvas8zR6SWuLxlSLAK5657YHvUxbZSQ7b/Zts15MypEgyS3Sq1lrb6+A5C+QeUTPf+8aoXtpqHizUwt8Ps1jF8yRBsgjsx9/5VY0zw3f+NdeTSfDlnLPIww5QYUDplj2X61pG6FJGjYeONNuNlhc29u7oNvmjILH2NaJ+F7eIlR7aZYirb/Km+ZHUepHIrrtH+C+i/B+0X+0JU1PXp0G4/wwnvtHYe5qrrOufYFMNsoRn647D0qakuXRBHzMrxLdahJDHa31ssFlEMRxQ/NDgDrkf1rn9J8PR22sLdW87pC/DxfeB9xXb2Usk1vHM8X7xBjb2b606aTRtTkCz2skMh/5a242sPw71nGVjRdjB1H4j6lpEyL5A+woQFEZOUP95vU11Wj+KIktoLvU7wRLJwgZvmf2A/rVX/hXU0hL2N3FdqR/q5MJJ9PesPxD4fd1MGp288LAYUsNvT0PSolyyC9tz0rTviZHLCIrBQuzkbOf17mu68JfF7WvCtsXudQaVMArbzHf+PtXz9pU954W0Mx6a4a7IIWZ8Ege3bPvUnhfWr57eS71iWaCKFsSHGWfv8o7k1n7NrVMu+mp9XaF8ddH8W3IstR02TzJON8S71Ix1I6gVcv/AIQaL4k/f6TdxxykZHlPsY/Uf/WrwDwl8U7W4XydLjOyTgseXb/eP+RXV2V5ItzHLd3X2ZvvKqthx9PSiOKqQdnsJ0k9jsPEPgTxBocLRShL+2Ixg/u3x9R1rG0S4sdEkkNzHcRXJOVWcfKMdg3St3SfjpqNm8dvCq6jFjbtnG4n8etdWPEfh3xRp4GrWq6ZK2VOMOg+tN1aE/iVmFpR8zzlbXU/FeryFf3UKqMsv3O/fvW1FNp/g9SseLm7A+/1x/hW/J8FYryNrrw9qSSJ/wBO8v8ANa5m88Jah4fvw9/p63ag5JQ7G/EdDUSwl9YO41U7ixLqPi6TcxdbfnLcqgHt61p2U1j4YRRbgXNy4+8wyAfb0rP/AOEhbVr+K2S4i0+H+JZ/3e0D+f0FexeAfgboOg6DH4j8Xa9D4f0i4UT28SlJNVvUOceXGMiLP95sn2FaUMFKSu9EKVXldjmPh34a1f4h6jLpAs7nULq9AkgtLdN0yH++3aNcdS5A+tepx+A/Bf7Pdir+MriDVNXKhk8P6bLvTP8A08Sjl/cDC/Wub1n9pa4bR5dB+HGlReD9Bfia6Y7r29P96SU8kn6/lXH6vdRzFdUAivZ1GyZzz+8HU/1rr9vTjHlo6tGai73kdn48+NXiX4uWsVrO8Ph/wzFxBp1ovlRqvYEDGf5Vj6TdW2lqI7CL5h8vmEfMf/rVzljbX3iRjPIfKgJ5eQ4X8B/hXT+H7uy0aVBbjz5hx5jjv7CvMqTlKV5M6FFJaHonwx8FTaxfxS3T+Wjn+LqfoK+6P2ZfhBbXOmiWSEJbxgbmx8zn0r4q+E2tvNrMIkPzbgTk8KK/Sf4C3dldfDLTvsbKSqYmH8QfvmuilFv4jKWgniD4F6HrluyeQIiwx0yK+VP2lP2eNS8GXs501lCSDKh03KR7HqK+3q5X4w+HYNb8D30kuFktIWlRz2wOn41pVp+7oEJu9mfkr4yh/sXVGi1+O501f+emwvG/4jp+NYd3r1vFEf7LSNlbjzlIdm/Ht+Fe1/GnRkur+c3LosBJ4IyW/CvnrxV4JtLPUTceHpr3Sb7nDwtuSQ+6Hj8q8/S+qN2ZWpaXJY+IoJLovaw34CSkjo3ODj3q3Ne22jnZp8JZzx5z4Zj9PT8K5y/k8WLryWevW1rPpt0gQXcGRIj/AMLMueOcfnWtpXiPKJZwRoupICki53SEg4JA6gfQVc4rdCix0ulzXIMl/MIEzuG4ksfoOv8AKobzxDCLL7ItsNQt24ZLgB9/4dquy+HHm+fUrgRHqYwdzn+g/Gmi5isT5dhAd7cburn8f8Kw5luVa5xfib4A6d4jt/tGnM2iXsgz5EpzEx/muf8AIrz/AFLw3r3wiknS4sGhhnOftMYymfVWHA/Q17c+jTTqXvJ1iDfwjlz9R0H41JFrK2sH2SCFruFjgxzfvA+exzx+ArT21t9h8l9DwXwZ4rup5LhLycIseXVyxZ3Hpg8k113hrx7bXsYNpE0j52lpiGZSP9kcCuj8W/ADQfE0ZmtP+Kd1KXnyiwaFj67eq/hj6V5lrfgXxB8HJ7i5nst0Nxgfa7f95C3+1kcA/UVfNGW25m7o9Wsrm4nhFxdSCBG4BY4/L/61WItWsoGIhDTuf424B/Dqf0rxLwv45d3mbU7p2WI5Rt2+Rwe34VvaP8b7aexxp8CQqpIeadgzAg+nQfjms/ZMrmPUri9nlhDSyLBEDjBIAH0HSqE2u2mnk7AbiQDkt0J/mf0rgI/GlzrtwBClxf3L8ALnB/8ArfQVo2fhTU9Xcf2lepYxf8+8Hzyn2OO/1P4UWitWNu+xo678QVXiSb5s/wCqj5H0wOPzqlaWOteJEEkUC2Fq3/LxcHafqM/0Brf0jw5Y6AFeC2hhcH/XXOJZT9F6D8B+NXf7QieXcqSXcxP3pjuH4D0rJVEth2k0YmlfDW0SQTXAm1SYfedyUhH9T+YrdMUNhb+WXVIx/wAsLcBE/Mdf1p00VxcxhrqZIE7L049h/wDW/GoPttraN+7VpCP4m6f5/Gpc3LcaikWLe6mlBS1gECjjcowfxPX8zUUlnDbjdcT+Z/sIc8/Xp/OnN9rvY0JYRxdt3yjHsOv6VGkdtAoJ3zykc44Uf1/WrvYV12HJeszbLOLa3chctj69v0pjWDZL3M4Usemdzf4frU7yzSR4GyCMfwgAVWkmgQZ2mdwecc8/5+lCnf3UDXUVZoomH2a33EfxP8x/w/IUk7zSnfPM2BxwaXy7m5YkBYEPc9qijigtyQ7tMe/p/n8KpS8gt3GGZScxIzk98VPZz3lnOJlm+zd+vX2xTRLNcZMMYRB3Xt/n61FJbq3M8u5v7qjd+ef8KpWeojV1S60Xx1bC21aEeYBhLpBtKe+e1cN4p+D2q+D5DfaRM93agcPD/rFHX5l7j6V0akxsPJhVAR95+SR9f/1VY0/xNPoNxuFxvB6x9VNWpOOkQtfc4LQ/HsWNmpo4OdodOAT6N3H4V1VldmeMSWvlRwt/Epzu/GtTVfDmg/EtC0kR0rUmHEqKAsh9x0P864PxB4I174azFyC9mW/1keWgce46qapOLWqsTqjqfskY5llaQE/XNTx7mGIotgHQn/CuQ0bxSLvxBbnasCmAoySNkO5bgr2/yK61zLKqmWQRgep2/pWc1JbFq1xbmMHmac5xnb61WiuVWcLFEQOhJGD+AqWbyo0JAllY8E/dB/GopZjFISCsQ9F6/jU0073uEo2INMX7H4gubcSeXHcL5y5PQ9DUmoxwyHjfKenAwPzqv4hk8i2tNQT5jBJtYn0PBqG/ubm9j3KwSNh1rSUWndC3VivdR+S5IMcCkfwjJH41j39/FC4KB53x1Ybtp/lV2W2iDZkkMx4yBzVG+uhbW0zqEjijQs7NyFAHJPYUJ3drmZ4t8fPhlp11ob6yoj07UAQqGIZ+1Oeg2+vv7V5Z4a8Z3/gDWUj1i2kkhOF3PwD9D/SvWZbif4seMop8v/Z9r+7skYcDH3pCPX/61drrPw00nXNBXT7uyFxAM7XfhwccsMc5rqVXkSjLW4nG+qPMdMtIvF9ib2xeNyp5jB5H4VTgu5EnYTyeWic4JOTz0ArD8dfDbXPgh4hW60Oea4s8bwAMsB6EDritTwz450n4k2MdtcFbDVgv8XCTH+hrRu6vHYzOr8P6uskirBFuHdmbtXQWl0dv7yRIx1+XrXm1+15oE6wODCF6uDjI+tamk+K7e3jEccPnXBP3nPyms5LUqLsds95HLgIryerHJP61BPeuAE3bOgwTkj8qzotYeSEFmijc9s5phLypncGz6cmpdkW2X21CHG0mSZvToOvtUN9dF4m+URp25wf05rP8x4yQCF7fMcVFc6giwlPMZySOgwKNCbl+W7YgENyevbNQ8uNwGc9ewH503z5GC7Y0jGOC/UGmSFpHYtKSSOABS6BqPaVYXLM8YI6Y5/OqlxcjYQoaU7h9OtSGFQMqhJHc85qC5udoAMiphh07CqV2Fy5HJNIcjEfr70qxB2w7lm6n/wDVVJ9ShVgg3SOM8Dr9KsWs95cjEcIjU9S3GaUVbRg2XoISpOxQg65YVcgMYUI0mOf4R1/Gn6L4A1PVWG7zcN3Vdo/M11Wk/DrTtKCteXdnFIMEhpDKx/AU3ZlxRmaNaCdlEcJlbOMYJzXW23gW/wBWtmj8pkypAC84z7Cuu8C6Hp0k0aW1neXhA4JGxCa+kPhD8FNQ8SSW8VpYwwtLjKxpkr/jXHVm4nVTgfIvhT9kDUNTmEiaZczM3JeciJPy6miv11+Ff7AF/fadDNfxMu4A/vTtH5UVmsRWe0W/kXKNJOzkj80f+CbX7WU37S3wlvfB+ussfijSIzJZtOOJxzjH0NYdx+3z4Y8PeMNQ8NeKbO/8O6xpUxtrmL76iQccD0PBB7giviH4G/Gu7+CnxC0/XdMnKT2cod8HGVzyp9jX1b/wUB+COhftRfCXR/jd4ZhBuY4Ej1sW/D7RgCQgd0PB/wBkj0r6pwp16d5K0keCpOlPTZndfB74y3fxb+Kks+kX8VpoFqjRMhl8ma9J5Uhc57A+lepeMfhlYeOLV4dQtLS53LgNdQAv16hxzX5Lhdc8P6l5+k61dLIDuVWc5X8a9V+H/wC318Vvg/EkV3c/2taRdEnPnDHoSeRXE1UWkJ/JnR7r1aPrvxp+w/aJaS3GltcWl4h+RR+/hf3J6j9a+ffGP7NPifSvEZlu7ea8giYqojQ/Jj0HU16X8H/+Ct2heITDbeINFubC7chfMtG3B29lPJ/A19cWOq6frnhe21m+WOysp1WSMXsYglBPTIOME8fnSpRqynaUPmgm4JXufB3wz/Zq8TfGDVWtxbS6LoVo+25vZ027sfwqDyzfoO5r1XUdb8N/BLRH8P8AhONDKAftV++GaQjgkt/EfYcCve/inbw674dltZU1AaddDaW085k59cdR64NeBfED9ku1063eWw8Q+TGF3CG9HlNjGcc9fzq5VoQ92GrIjGctZbHkt/rjX91IyO9xcSuTvJyTn0q9puhxW6+ddYeYc4PRf8TU118L/EPgixW4bT5rm3mTzYrmPkOh6Ee1YEGoG4vmS5d7cDqHGM/SuKSb1ZsrJaG5/b+ZfMjhEsEZw+PTPP5CrGs6EmjObhQcSAMhxwRisS31pLO3uLe1GVkf5a7bwsp1nSnsr0o1wh3QrnJYdxn+lC191h5nExpeaheK6l4UjOSwOMCtweP5tLjFrJHHexngpKA5NGs2k91qH2SOFoZIsjIG0Y/wqtZ6Lb6deztcEyXC4wuOM47VhKp0aKtroX7a10DxJB5jRy6LcE7WVW3Rg/Q1HeeAL6O33Wxg1S2YcGFwX/FTWfZ6Hc6sDK4EMIYtknkjNX11J9MURafvWRTj5Cck+tNStaw7GXo1gvhqe48hGsrmUc5BBQ+oB707w5p+pxa1I15etcWud4dmJcnuMHrXbWevF9O2a5bwXwPG1k+dR9R3qay8LaRr4ZtNuZrCQf8ALOZfMj+m7tVymraoI+ZhaZ8ZRFqzWFrZvaOmRuk+9IP6D2FdjY67GQGvrxFZuTEGy5B9u1YGp+Ar7SJRO1oLlI87J4AJQv8AUVP4D/Zv1T4g+PYv7Jhv3lucP5KgyGRTgkn+6P8AabAqYUVP4BOb6ndaN4tk09f+JUJYnbBDRk7s/Wva/gtovirx/ZPPfixfQ4P9fqOoL5UEIHXD9XI9Fz7kVymp2Xgf9l+2iXxG6+LPEXAi0PTzutoG7G5mHX/dHH1rhPij+1vdeP8AUobLWb5I4Ixi30iwXy7W1XsuBwT9cn6VuqUaestWTdyeh6x4r0jwL4l8RXWm2F+ZvL4W4EDeRIfYnkfWuQ8VfAzV9NtvtGjyDUII+QInEg/LrXGaL4rudZtitrEIIcdAdoUe5rp/DfiH/hF51uU1Ccz/APPOByqZ9/WsPrcldPY0VNPZmUfGuo7BZ31u8DRDaURNpH1XrXU+FdZ06PTTFHcyTSXON6sNu0j261sWXxHPin5Na0ay1G3B5lkXZIo9Q1JP4F8I+Kbhl0/Uzp9yfuxXQ3Jn0D9aKdSlfmWgSUrakSC61iVw9wq28RGWJwBWvo9xb2yYt/mAODcMOSf9kf1rA1j4WeI/C8bOkb3lp/eT99GR9RyKn8N+MW0/ZDNZmK5ztEv31H/xNauna8o6k899D1/4c3ElnJHLK32eIHPzfeb6DrX1f+zz+0P/AMIlKkUb74XADqx+9XxF4Z1Qani5kvE8snorbmP4dvxr0Xwh4+NkVSzRgem7qx/HtWUHrdje2h+lui/HTQ9Ut1aSY27kZKtzXlv7SP7QgfRpbDTXPkuMOR956+WIPi1Lp0WZ7r5v7qnJ/E1R8RfE648QWrLBuX157e5qp1JfIFFHOfEfVlvbl3u5tmcnYDlv/rfjXmOpao885isIGViMZAy31z2roPEb28MzNczGVucqh4/P/CubvLy4vQUtYhDEO4G1fxP+Nc1TXQ0T7mVdaLHAfMvrou2dwjjOT+J6D9a5bxXpkFzq+9I/LXUx9n81fllgfOVKv1Un1zXVT21rZktPKbiXqEXO38/8Kz9at21+xktzGkMWPkZVxsccqazp2TsN3tc5O60bxL4N8tjeQeI7IH57aaQR3Kj0EmME/XP1qxpHxm069vFsFt5dDvZTt8m8Xy2c+gkPDfnV7S9WilsFacPJdxtskUjG1hx/9fj1qPxDpyeKbExX1va/Y+wmQbR2475+lKcnf3kNJ9DTuIoIEzeXPm99kZBH59P51EuozyqY7C3MKgEF1+8R7sen6CvP7vwufCc6v4d1WZQnW1vF821f2AJ3KPoRVLUvjDqNmqw61ZS2iE7VltP3lu3vgcj8QfrWagpbMalbc7q+ntdOTdd3Jnf/AJ5xEEE+7dPyzWXcfFCfSkKQpClsBgxON6sPQ55/lWPokU3jOxF1Z3Futi52i4aUHPsFGWJ/Krmp+H9K8F6Wb7UA1wqfda7GA7dlSEcsSemaOVJ26g3c4/4g6Z4X8W6Bdahb2Vzot+rABoEJt7hyeFA6bjzwMdK4XRfALeA4JbvWLGXVUncyWpicLDtwOXGNwOfb8a9J0WyvfG2rx6pqkbPDHn7JZBf3UQPYAYHPc9+nSt/xhpM8ujlzEiT2Z82OMAA7R1GK0jXS90lwPNNG+K0tlpsxmWG3TJxb2SeUrL23Mckn8TXQ+HPH8+tWge0aG0tmx8+QufqxqzqPgXQfG0EcsUcllcTjIlgTgt33L0PNcX41+E+v+G7NjGHu7FPmSa2y3l+5XqP1FXGVOTs3Zh7yPRrXXrGAt5k7XkgPzBDhR/wI/wCBrUtNZmuEBtIBEh6uOAPq5P8AWvFtL8eDRreDbb/aZi+2SSRd5U+oHTr7V3GleK42ZG1K/JcLlY1O5gPp0H6VM6Vthp33O5+zorb7m58w4+7Ecn8Sf6CpLacMD9nhWIAY3nlvzPP8qxNK8SjUSFs7Vtuc75Dk/wCfzrQkv49wWa5j3D+CPt+VYtpaFcqLkssceRNKzk87R0H+fxpyTySAiCEIAPvMe1Z8Vwgl/cxb265Yf0qeVJp1zPKkSdduckfQD/61V6hdE7qiHM05kOc4XnmiK7Yvi2hGfUjOKjgEUbERI0vqZBgE/QUslwcYeZECchF/wpJroFxzozMftFxj/ZB3GiIrGR5UBb0d+cD6f/WqKK5Dv+5idiByxqj4h1SbR7SJ3kDLJPHEYkGThmxkelUrPRA0aF1KOfNlweoC9agjlZyfLgJ285I600XKKwEMWWPdu/vikkeSVP3j+UnQrnGPwFXe6FawS7gczTYB/hAz/KoTLHG+I497e4/pQY0GNgaQ55JOBSTXIgXDSJHnOVXvSTFe7uEgmlZt8ixr6dP0Fa+h+LZ9MgMBJvLZuDHKPlx3FYCXQLHy4nZh/Ew4pzrK+S8qRL6Dimm5D0S1L+u/DLRfGe6XSZY9Ov8ABY20h/dsfb0/CuPu5dY+H92LW+tXKfwiTkMP9luhratZY4LwtGJHdVGCTjHJ/Guih8YHUrA2esW0N5ZScZkHzIPxrROSVtyU1fTQ5TTvEkfiCJtkwiZfvoeGX8+tTQxQL8255jnIPb9aTxJ8HVv4mvfD119oQciF2xIpH90/0NYuleJbjRrr7PqMLq8Z5do8SL9Qev1qoxTWgNu+p0l1B/aGkyxMm1WU4PUE1iWVwLqxTc7SNGTGy4LHI/SttdWhvLffA5mTuc8CuUnu2stcnQSBEkG8ZHepXvRFs9TRm4iIKogGcFjuP5CvMPi/4sm8RaiPDdhPIE4fUZUPCr2jGO57/l61tfEzx4vhjSlWAtc6ndny7WMnILHqxHoM1g+BPBx0nT5JZW8+eQmSWQjmWQ9Tn0FVRhbWQpa6I3/Bnh3/AIRnTgqRpDI4xlj9xewGKtzXqKu1pWYgfdT5Rz+tQSq7/LuMhHGRzj8uKjZRGPmCIf4i5AP5ClL3ndlbK5W8Wok+i297GvzWsmGB67Twf5ivIfiX8A4dfkfUNJcWF8fn2L8scjdfwzXs0Jg1OxurQMZPMQ9BgDiubsbmaSwEYVFkhJiLHk5HFaQqS3iRZdTwzSvibeeHrkaL4qtZVWM7Vdx8yDtg9xWvehrO3F1YSie1lHEi8kf4V3PxA+H9h4107ydQQTup+R1HzR59O9ePa/4Z134MXcs8LG90pzhh1+XsGXtXTCUZESjbU6y08SqLJolBnmdQcs33a6ux1eWazQTXEMOR0Tua8y0nXLLxLatNpsgguNvz25IB99tbWkSahEqOlnI7NwWkGxR+dQ1roNPQ7lhHKmctIMcseKr39wLSIgZ3Aj7oz+HpUOi6JrWvom1Ttb/nlGXI/HpWxdfC+50+CKS9uYrXewDGeQZA7naPahCd3sZcmqojHfIXJ9D1/KlivpLofuITuHcrj+db1va+HNFbAlutQcD7tvFsQ/8AAjTx4rNqx+waVaWpHSSYmV/y6Ub9BWMmx8N6tq7K0cbFWP8ACpI/M1dm8AQ6WVbUr6ytucssku5s/wC6KW91bUdWG24v5yp/gj/dqPyqpHolurBzArPn7zcn65NHOyrI0oLvQ9OkAhivNQcdNieUn51ch8U3pIWysbGwUdWYeY9U7e02FQOAB1FXrO0d5BxkFuRnpUvuO1tC5bLfak2L3ULqcHqgbYoHpgcV2fgTw5ClwgSFcE8fLknmsTw/opkkVj0P455r1v4WeF0mvYcqpJIHC1x16jjG8mdlCk2z2X9mX4P3Pi/XbS3gt2nkmkVQuMkk9OK/VL9nT9lnTfhDo0M95FFc6qyhm4ysJ9Pc18Yfsi3dr8P9Ws74CNZYGDqSO9fdGhftJeH76wV7m4EMgHzAcissFiaM5e89SsVSqxVobHonSivMfEH7VnhnSYHMMj3LqOB90UV6ssXSi7XOBYao+h/JprnwE1/w3L5ptbhlQ/MYQJUYfUdK+k/+Cbv7Sg8CeKLrwH4pVT4b8SKbfy5v9XEzDbyD0B6H617pc6R4O8W2bXf2e0RQu83Wn3CsAPUjP865jV/2cNE8YKt3pmoWV4QdyNPHtcEf7Y5yPrXq0XZqUHc4pNNcs1Y+Xv21vgHP+yn8YbzTY1eXR9TJu9LuG5Uwk/cz6qePpg964b4Z+F9Z+LfiO20nSbG41C9vGCxQRJuLn1PoPUngV9zftEeD9Q+NPwfsvC/iXQTNJpDKbHWLVvNkiA4IIbkgrwefSoPD3jLwp+x58F3tfhh4bm1fxnep5c9zqaiKRTjlmJ6qD0jQ89zW0sLGdTRpX76WJVRqO1yp4H+AXgH9hHw3aeLPiEbHWvGsy7tP02BBIIX9I1P3mHeQ8DtXzx+1b+0F4l/aL1NLrVdYudFtbVy9jplpIfIh9C3Qu/qx9eK4/wCKPi7xdrmu3OueKTf3uu3xP765BCRjPCr2VR2AxXm82oXtzKbm+MjMX6Meo9PpSnieROnQdl1fV/8AAHTptvmmejfDr9oj4q/DBTLo3iK4ntYT/qpHyh5/uNwa9F1X9vu6+JkelWHxCga1sIJv9JbT7YC5lXp3O3H/ANevDNM8VPqCiKLCJkZHpWxHf2kYAdI7l26uwzj2FedJJu0kdKk0foZ8Hf2xvhL4h8LWGjaZrlpbwW8Qhjgv0MTrj1Y5H5mui8QfCLwf8S7drhbazlikXKTWkiuGB6dOK/M2LwBpuqBppImsyed0TbS1aPhLVvGfw61Xd4Z8S3cOzlUMpWuaWHi9YSsaKo9mj7Q8UfsVwiZ5vD+oSLJnPlvxivPfEPwc8aeBtQS5ktJZlgcOrxg5GDn9a5DwT/wUp+IXw0xF4l0i11+FSFLsArkZ6715/MV738Mv+Cm3w38dQrb6qLrQLh8Ai5jE0RP1HOPwqJQrR1tdFJxel7HGeKY5ta8PRaraxPbzAfv4mGGQ9x/nsa5aC7tbYSzyyCaY5KlDkKcDn3r6o1jTvCvxa8MT3vhm80y/YReZizlVlcdwV6g4z2rxDxZ8DvDcfh9b86i2kXjXAtvIVsbnY4X5f7vPJ7YpStNc1rEpW0OX08XGswwoSIYSuDIwwDWlDHbaThLZRLK/G7qaveL/AICeNfCK8xrfW6cqApViB0I7Vk6Xd3FrJDbjTruC+kl8oCRMlifQjoKxcJN2iU2kaMXhQ3MglvnEa9kB5rV0zw9c61eJZadBIwyEBAIAz/Mn0HNehfC79mzW/GM4vNQljtdIRwv2yVSI5OzCMH5pCDnkce9fR/w/8KeHPhbp/mabDFBLGuH1O82iXHfYOifhz710U8NpzVXZGcp62ieU/Bv9lBLVLq71bVGRYybfy4GLtK+Pm2jouCcbjnnPFaHxx1nUvhN4Rk07w7Bb6NotzttittmK6uDtyWeX77c59MZ4r2XQfE0XiGYQaOvnu3W4kHH4CjxL+xzf/Em4gvNXXUJrSOQMzxnDfRSQQPyrZYmKfJFaB7OT1Z+ftoF8YapLHa/aIbiIkyLN8y49d3Xr61k+MPBU+kyJPfacxaI70lTkf99LX1J4+/Y9vfhjrN7cW6SNHOCqBl+bGc8nHWvM9S8OXMELwTH/AEmEllDc7h71zyqR5rRNOTTU8Zk1PVdRurWe2uituu3fZg7VUH09T9a6WT4ox+ErqC0SzluJZWx9ok4jz7ev6Vfm1C0ur4Q6npcMW7I+0Q/umGPpwTUUnhe11iTbpmpxSuzcW90Nj59j0NZtp6SQkmjprHxf59pE2pX8NoJBlImb5yPZRzXSaJ4mtI41+xQtLI3Akcbj+ArxzxD4Hkh1JLnULa7tLmNt3m53JIPTPQ1d/wCEl1u31C3jspYV07hGEeAwHqx6n8Kz9hHozRTfU9/8NeK9U0OcXL6tNaAnPlhtzN/wHp+ddGPiDa+K5/LutCgvD91poj5MpHfJHFeCaf8AFLT9Kv4bFknu7vbnLDZET9eprvtN8XPPYxiWaCyif+EttyPoOTQnOOqE7Pc9AHgTQrkj+y9XOnXB5EF03APp5g6/jVi4TxJ4NtCssImtDyJosMrD/eX+tclper2ESK0a/bJT0Z87fwWul0jxPqmnsj/a3s4z/B2x/u1tCvpqTy9izpPxDsAmbjzfOH8EhxH/APXrYTxFdata5SSOC3zgNwFH09ayNS1rRvFDiO90sySMPmuLbEUhPqQPlNYepfDj94x0PW42cjItrhvJk+n90/pSlyTWjsLWO5u6hqlpbSELm6l6ZYYXPsP8aydTvJ7oEzyiCMdAf6Cua1bxBrvgv9zqWntFzxKY8E/RuQfwqtH4y0+9IeWeV5258txsx+PesZwnF3NYyizXbVIYX2W8TTO3GWFU9Tu33ZurgKFPCL94fgOlZ2oeJnhhLL5dtDg/d4/M96xxJdant+ywyMhJzNJ+7jH4nk/hXPaT1Zpoi/qeqDTtQF9bqPKuxskyuSkg6H6kVlXGuTatemGMzXUx/gjUu34//XNacHh0jTbmK6uvNa4XAAXZGjDoRn5ifejSNVSPThDDb4kT5JIY12IGHXOOW/E1VSWlyYvoUbbwpd3kh+0zi3wc+XDiWX8T91K0LWz07w+cxoiSMMMw/fTN/wADbhf+AipJ2eRP9JnS3j/55rjP0wOKoalr1l4b06a68sbIPvSyjdz2AHqT0HOa5+ZstnOeLfB2m2EcutWa3Ph6aAc3lk5jeQnopHR2PYYrmNJ/tfVXttW121vNdhiJVYYnSF0Xs23ozf3iMZ6Cuk0bTLr4l6quqa3JLBZWxP2S1UZPvjtkjqe3Qd67izCWkY+x2qQqoxvflh9M9PwxVutyqz1JUW3dGL4Y8c23iuRrTT5INPkjGHt5l8idfYhvmP4ZrTbTIIGctK9xOcgBFwo+uf8A61UPFXh7SvE//IShjvpecMBh0Psw5rITQfEfhuA/2TfLeWin5bbUjlgPRZR8w/4Fmo5ovbQdmP8ADIk0XWLzSBIIomJnhyOSp6jPsf5Vs2139ikLRtJI/TIPH0+lcXB4nn8Tw3N7JpN7pd/oV1tlSfDrcx/xMjDhl6121tI2o2STQhI4pQGVzwAPrRVhaw4yRj+J/h1oni+J3vLVdPunOftFtgE+7Do3+ea818UfBHWPDNyl7ZkazZwfMrwZ3IP9pOoH0yK9gNmjMSzPOw7DhfzP9KVZmshlWitM915Y/wCNXTxEoe6S4XPB7HxxqF3qpgnuBbWf9wHaFPoQP611nhjxtZ3BEdpE9xKnysznAU/Qf412PiXwvonjs7b2wcz4wLu3Ty5AfU/3vxFee+Kvghq3hpZ30uf7fayDLrH8kwHuvf8AD8q6eeEvIzs0dxbeIY4Il+0XSI56xxAEmr9nfm6UeRbO46lnNeJaZ4xk8KWKxm1ea8RsSGQcjnrjjn612Gm+NRN5Qv75txXcIYxkn8BxUSp66lKSPRndnjAnuEjUnAjTqPy5pIJkDfuIDIw6s9Ymla0t1GGigWKMceZM+M+9XBrsMqBftIcDjEQwDWMVZlXNGZ5ekkyxqR90H+grJ1+wF3awJEZEk89GEh/hwc9PerAv2Kfu4dp/vPVPV71GeFXuGkzIDtT05qrPoO/c02kEPytIqKP4VHNQ/adx/dRMzHPzMMZFQxXBBIhjx3LNz/8AWoxJOpV5OvQLzj/CnT5m7JCdhzsSMyz7cjOF61GssW4lIy7DoT/9apmsPsuGIGDz85/oP61A9/GRtDmTb1VFwBWnLyyakJWJnE2MPIsS55UcZ/KkNuoXOx39ycA/1qubxiQVVYVPdjk1DLexuDvlkkIyTg8VEX0sFrk7XcUd5NmRF+VfljHJ68UhvPnykWCO785FZ6TubiRoo1UNt5PQcUjFpuGkZj0wv+cVdtL3FtsX4tZlsJkkW5MLjnCVrf8ACR6X4xiS31q1UuPu3SLh1P4c1yriOIfOyj1yc0i36bzsWSQg8BflB9qlu+6GtFuaPiL4d3ugRG70uU3tsed0f3lH+0vf8K86vtduLbUTLOu6FB95eufTB9a9EsvEd9oq+ZbusCDkg8g/UU3UodF+IUINyi6ZqLrzNGPkc479j/nmtaVTl1aFON1oeK+FtPuPFviGXXdUVozMdltCf+XeIcZ+prt7idYbJo47d9qrwXPT6U7XvBuqeBJS/lpNauf9bGdyMO3uKyNT8TRx2bKA4nKkKCuVHHX3/OtbuWqMtkWLlp2C7phGqjOxeBUCQRlizKxPXMh6fnVC41fUbqPZaWRBbjkjJqSLwJruqoGup/ssJPO5tn6mlKlfdlczJk1u20+/QG4gVkIDIrZKg1jeKL1NC8QToiGdLrEihOQD3/ya07r4aaZ4eu5E1K4SSaUb0NuPNlx7noD9au61cadofh+G9ttOFw8eEzOfmQHjJA6mnDlSB3WrOMnOr62uy2tvLO7gAEn8hUrfBrUdUtXbUbhLaFv9Z5sgiT9a05/HN9qMASC8Fmmfu2yCNh7EnLVVntjdSb5med8Z3SsXP61pe22hFu5gL8LvCfh6YPBqlyuwEvHpVou6Q+8zA/pWEPj54Q0fxS9vYeHtt9FiE3eqOZX49Fzitnx74jbwroTyIga4l/dwR/3m/wAB1ry+9+E0/iqx8yWEvdMu/wC0s4TDk/rirUk9WFrHr0vxG1HXbcE6iUgkHypbBYlx+HNVoLTzD5j5kcnksSxP51yHwz+GGpeFs/br43EUYKoq8KenOK76OxEYyMk+mcUN9iSEQ/MAO1SLCAM4x2IqdI8vjaM+3PapIYt3yggZ60kyrka2xbIPA744zUkUO1cYLY/KrMVowhU59vc1NHEIsAhTnnGOahTuUkxLWzZjggAduK07OAqcBSDnHHSobK33AgHPGQe1adogQITwRxwMA1lKpfQ0ScToPC9mGIV2x3OBXq3gbV4NKRTxkYx615Lp1/8AZxgFVx3zkCt/Tta2ovz7sjPuPeuWrh+Z+9sd1LEKC03PovQfjXLpUSgSFR2Gelb9t+0Vdykf6ScdMbq+Yl8UuDgnOemelWYvFjQoMsR/OtaOHpwVkjOpiHLdn0dqPx5nuNwNwR7lulFfN83i91Gd5GTk80UTo3ewRqXR8J2/iG8sb7yEe5tEx87FmQt/s+9eleCf2n/EPgm2ihtpBJbRD/U4DRZ9cHue5BFfXnjT9nbwR4tjP2/QZtOkcZ3wqGQfiM15h4k/4J1aRrrySeH9aSNiCQpfHPpiuv6xCSs0cHs3ujpfgD+0zovjjw7btq+s2OkavKzK9qX8sLzxgsSDkc9a9ZbQLPxbYZZNO1CJzkOVX5v+BLxXxd41/YR8a+FzIbeNbyNDjcoz/KvOUsPiZ8F9WM1rLrFgYm58mVgp/Dp+laRqy+xP5GTgn8SPu3xF+z1o+pxyAW1xZseuweZHz7civKfHX7D2n6uZGht7SUnndF+5cd+g4/SvN/h/+3x4+0VootVltdU2HBF1Dscgf7S4/WvY/DP/AAUQ0PUWiTXfD1zaluPNtmEq/XnB/nWksTP7UU/TQFTXRng3i/8AYruNGL/ZluYGLbmEkeVb/gS/4V59qnwF1vwvK8kdkbwKTgo+7b+Ffa/jD9rjwR/YEdzplydQuGwPsbo0Tge+RjitjRLfwh8WdKt57a60ma8njDyQRTqZYiR93HBJHtVRqwSvqvULPY/PGS2vrG6db2Oe3285YdfbFXbHxQskgjg+VkIVsrlvrX3J4x/ZfsrtCDGGD52rKm7+fNeTeMP2NYUlkeGzkgfBG+A4wPof8a0i1JaO5Ox4Ta6xbWjkyFZ5McrjIp93ouneKPnubaDyjxvUAHNdNrX7Leq6Hdyy2kqzEnPlzjyyPoelcleeB9d8N3c39oWVzHCmdrKu5SM9sVKiltuHUTSfCl74duxN4e1fUdLmV2ZWjlPTjg4PtX0/8DviLfeIfCgmuLbTNT8R6EhKfbR5iXBwCHPTBPIJ7da8E8CeD9c8f3lpZ6FYXM8s/wApiSIsxbP+favefC/hPwX+zBKLzxrqx1fxIwH/ABT2lzCV1B/huJQdqD1Uc1o4t6S2FJ22PdvgN+01r/xu0x4pPBU+k38fM000+6wt0H3pJGb7qjnAJya6TwNf+BdY8aPc2PiLw14p1SCQiYRvH5SPggrGmcFR685x1r57/af+JWreOPBVi1jcrYeCLqMK+m2KeXCc9C+OWz057ivnGHwFp13dCTT/ALRpsyc+ZBIVx+FY+zhHSOhak3ufqVeXWrJLLIbiK7lbPki5GxIh/dULxj0xXj3jr4d/ETXfEQvrrUI9Tt1O6O3UeVHGPRQOPxNfLnw9+OHxS+GTRx6N4sm1e3TgWl4POBPYANn9K+jn/ah1i3+HFnceMobPR76YfvIbAMZLgf3SOi+px+dc8o1H1uWmj6q/YY0abxJ4j06xuIRavPMkBd2DYOcZHtX6i6H4Vs9D8PQaakMb28KBCGQYc9yR71+UH7Gnx48IXNpE2meIrW4v3ZXa3uF+zSRHH3Uz1wfev0I+F37U9jf6ckOqud8Y2ibrn6noa0hJLRoJJyV0Xvj3+y9pvxL8PTmwgigvlUlE6LIfT2NflV+0n8NU8C+MJYnR1vLScoynjYRkFcfmK/WnxR+0hpGm6NNNYBrudVO0Ejbn3xX5uftNad4l+J3xKubjT9DkuZb2dpZJ0GEjyTlmJwAOfWsJwjKaVPc0g5KPv7HyN448Hrc3qvvMMDguARypPYVh6P4XvtW1BbDQrG5u7t+FESF5D75HQV95fDX/AIJu2urWK33jTXD9kbEphtFMYPcje/JHqcD2o+Lf7W3wN/Y48N3Fh4T0zSNT1aPKC3gAly4/ilk5HX6mvTpZLWkuebUUcc8dBPlWrPizw74V8Q2F/JbRM97OjFJbVd06I4OCrBVbnPauqtf2atV8SW8k13oN3pzgZD2lnd7yf9zySP5Vzfxl/wCCr/xI8dWs1v4ciTQYZkKPNZQkTEHrsJ+WMf7oz7k818veN/j54wvSy6xrOvuxHHn3koUL1PBOOvet5Zbho7zbfkgjiJv7P4n1NrHwA1zR7g/6Fqk6wnckk2hXiY/HyiP5Vysvw/v7LxAt9J9sWReJo2yN49PnwRXypD+0Vrmk3KSWet6vaEHJeG9lX+TV9H/sZ/tU/Ez4meKbjTV8U3us2cUYdrfUpPOSGMYG9nYEhQSOBknt61vSyrD1Xywk0/QzqYqUFzSR2Om+MvEGl6yLV7YWliR8syKcj1DMeenpgVv6Z8X9Ov742ls8l9PGQG4KoPpnk16dp93a6tcH+1LXTtT8w/IVsVtpJhjllKYYLnoSa5j9pTRfh3D4bgvvC1pr+m+MN4hvoZJopbeeMIWZo3UBw68cHtnnNY47IKtCPtL3XkOhmFOq+XZgPFh8sCa6hs1IxsB+b8hyab/wk9rbKPLHnOf45TgfgtfPfglL+PWru3tLlIdpEjyXz/6vPcZ5NdvB4i0vQbSS41TULm/8nh2RTHGT7Y+Yj8BXgSpcuzud3M2enxfFjULZjDHcG5Rxj7KY/OVh/uH/AOtT5NK0fxjE/wDaGkvo05GQ9nICSf8Aai5C/mK4/wAO/EW11OFW0q1VLZlzuA2qR745P4mtBPE8NxxLdxnH/LOLnB/Diuec3HZFpdWSX3wn1CxnE+jX9lrCw8rESBKv/AG4P4Gsy58f3+kyCDVLCW2nTALFCG/AH+lbFlqUkmGtLYIBz5znp+J4/KtKPxK00It7+SHV4j/yxmi8xR9GIz+VT7ZSVqiHydjAs/EOnalyk5upT/CTtP5HmmNcvZ60FLm0S9GWDHABA4P41Jrfw98O6y/mxNcaFPnI2t50Q/A/Mv4Guc1v4aeJraNJ7W4GtWsBJV7WTzWUe6n5h+tXTUHdRloJ3W6Oo1K6sPD+nSXc7NLHCNzSSDC56YA6kk9BzmuXtI7n4g6it5qbG2062Oba0QYA9yOhf1PYcDuax5/Fba34jhTX5JLa0tANsCREbHHBZl4O4+vYdOtd9ouqafe26/2aIXSPHzFgSv4dqwmnT82afEW7JWWNI7S1CovAZhwtJOqgg3Nw0mB9xO1ElwJPllmaRh1SLpRI/krkLHAvq53GuRNvcu9hYSwT/R4o4lAzvbkr/n2pmImJ3yyTNjkLyPzqu14tw/yiW5boMjC/lUdzK8KM800VpGoJPPT/AAp2tdJhe5ZnMRtDG8caROCGXqxBGMZrz7T/AAlcadrl5Bp2o31lfQv5ipu822nQgYLRtxnpyMGus1G1S/02ZIBI7yIdspJwp7HjmqPiSOTSvsWoFy8lriK5aMY3oe/HvW1KT2uQ4la48X6xoLLFrtiVten2vTQZQB6tH99fwzWv4f1bS/E0Qk02RNSXPzEPyn1X7w/HFaFsYliEkcaqrDdvkOc/hWBr/gjRvEFz9o8qaK/7XViTBIv/AAJcAj65qFOF/e0KUZG/OrBSsk4iXr5cQyT+X+NUbywjk2BIW4kVgzsV5ByOh5GR3rDYeKfCMR2G1120ByBIVgvAv1+45+oH1qCf4qaKke7UJbyynt1aSW2vIzE4wDwo+6+e23Oarkb+F3Qr9yD4tWukLoEt1qPkPOp2RMi/vXc/dRSOpJ7V5nD4LvbbTYtXhi2bGCAPyVJ7A9GHb611+mabd/FfxENRvU+xadb5FtbF8eSD/ORu57Diu11Dw9Dc6JLZbCsbpsU4wsePukZ564raFRw91O7Icb6niln4qubS9l/tF53VeY4uR+H0rpdB+IMl5CGQW9hADgF+WP4nvXTW2lWHinREj1G1hlnizC6qpEisvGcjn/8AXXJ+J/glKUM2lztLHneLec7XUj0bofxxW8akG7PQizW2p1Ok6ymqOP3k9yw6kcKfzq5c3cVvcQKWiiZWzjIc15NNreqaNqn2bUPtNrCg/wBUqle36itXw/498/Y8EUdskZI8yY5YmqlRlvEakr6nqB1AYUIkkhbkFuB+VRy6rJgB5kiB5wgyTXOab4lOpAESzzM3oML/AEq0t1EGw7RiTPQncf8ACsORp6GnMaranHKTgSTEdCxziopb2dgfuopPA71VW53rhFdl754WmtfEPtMkYz2QZIqlO++rJsF7FJJf2z+ZIqqW8wHgMMfzzj9asC8iQth+cchBk/mazbllN2m75/kJy5xjpQl8iZ2yLGAO3Bocbxs/wGrGgLtnllCxADI++c44ps1wz8PNwBnCDpWTb63Je3FwsULzFHVRhduOB1J6mtG28Pavq4LCPyYjwWxwv4mrhFrRkuXYbKkMOG+UY67+9MbXILdCPO3nIAVB0/Kr8fgGxhKPf6kshXgopMh/HHFXIIdI04bYLOSUkY3SMFAz6AVXKmtWNaO5g3V/dahC629q3ThnPX+tJb+BtY1OMSS+ZAgXJIGxQPdm6V0d5rdwtr5UDR2ihcfuFCt/31yawtQnmumPmzSyFuPmYnNapwSJauzS8O3kXhGBoZtVW6hJ+a3Aa4P03dBWTrXg/RvHCO+nuLC7bI8iUAI/4dvwqowy2ACRjH0qHymjwyjn0HWobTfuuwW6MwL5dW8FXht7oTxKx4KkDP8Aut3p8VxDrO2UOZ3HJMjFmB/Guvg177RZG01CNL21bqrjJT8a53W/hsk5N3odw+RyYWbDj2B7/Q0/au1pC5VfQqS222McH6H0p8VoL/RLu1fkyrlfr61kp4ll0+5a3v4TDInG8rg/iK09PnQMJUYNEw7VCUuoNroY1rZQ3VpFO0UfnIuCccgjin3MkdpbvLI4WONdzE9FA55p1k4TU7qAdC3mr9D1FcR8WtefVtSi8OWLnfJiS9defLjzwn1NapPmsS9jDtGk+JvjI30odbGEmO1T/ZB5f6mu9m05LWwKquxVAAG2jw34Zi8O2FrGOJOpGOgA6fhWjqyZgxt5OAcH3rS7WiRKT6lRIAyAr0B/i6U94+CpIH0FWVgynAGM+mc4pvl7ZAOck80mMrgAH028DipYrQMDjgfxcYqeC0VcEZP171YW28vIzn2Hak3paI2upBFHjAxgj9amWEs4ypUcHntUiwqjEEcDrkdaevyyZGfXIFQkm9Ck7ksCnZyM54HzdaswlSgY+2PSqyJwT1z+BqaNQVGAST19KXLrZlczZo20wB4JxjAqympOE2g5x0Pp7VlxrgHJwB+Qp8M5j4AA9cCq5WO6saqamzoFJznnNPm1HdkBmIHOfX8ayo5go2lthxnHrTpLkBfvEHtimo2JuaNzqJULtyM/yorGuLolMfKAO+aKq3YXMzwXwp+1z8QvhjLHF/aupQKh2mK6Uuv0w9es+DP+Cmt43kxa/oGmXyAgGWFjBKff0rnF+OmlatGLfxBoCtxhsoJB+TAVXm8BfC3x/cBowumXHYxs0Bz9D8tU7P44kJvoz6U8E/t3+ANbhiE2q6loEhAyt2nmwj23DP8ASvSdF8WeGfifbK1rc+G/EMLdoZU8z8VNfCmo/shLdQmbRPEEcqtkrHcKCMfVT/SuS1L9njxv4NuPOtLWSbyzuEtjcfOPoODWPsaUn7rsxqcluj788Yfss+B/GCuJ9Kk06Rh97y/lUfhn+deVeL/+CcUd0JJdB1SMohBjHmZP5c18+eDP2uPiT8IwbafV9ZSNTjydQjMifT5x/WvXPB//AAUxnkjUa/4dsbzIy09nKbeT8ByKfsqsfhdx80Xucbr/AOx94w8DTzYiF5uYsxbOeOwPpXKX3hrWPDEoN3Y3ls6fNvUEj65FfWvgn9tvwP4z2Qz6pf6TvHA1CETImf8AbGTXqGk23hL4k6cpiOh67HI4HmW06bz9VJzUuvVhrNE+zT+FnxH4X+P/AIu8PoIrXX9QaFOBDcP5yfTD5r0Dwn+2VrFpti1LTre+ToWicxn/AL5OV/QV7141/Y+8F68skssMmklRuLTJtjUZ5+boB7k14Z4p/Zr0ceJprXw/qy3vkNsYqxZGb0UfeYD1HHvWlOrGfQmUZLc7vw3+0h4F8bL5OoWt7ptwQBnyPMRj9Vzz+FdXP8HdJ8T2EE0DRQNeR+ZHBORHMVPI+X/61ecW/wAL9X+HHh5ZvDXh177U14l1C7j3fZ29I48Yz7k14t4q8Way3iqf+05LyTVVfE0ssh3o3p7D2FdEbtWiyGkfR+ufCnxB4P0S+s9KmutOgvU2zPaAJLIuPu+Yo3Ae1fPeq/s4+Xd3X2O5uYLt2yy3A8wg9znr+Nafhn4weJfBOrw39rq9xNPGuMXTmZSMYxhvavetH+P+gaz4D0vUfGmkolzqU0kaS2lrlVROC3JzknsDUyqTS1Q1E8h+COk6lo2gaj4W8RgXWl3WTbzBs+Vn+Hnkc8j0NecXXg3WrLxzNocUT3FwspWERj5ZV6hs+mOuelfXdlp/w/8AiDGP7G8Q2iu4wIZX8th7bXwf1pmpfs939hI1xYPFMcYDxNgkenp+tNYiD0e4cjWx43bLpXwG05ftBh1HxNcpuWIMClrx1J7D36ntWBbeN3169e41G4a7nk5wPuqPQew9K7Dxt+zGdQu5nmg1C1uJyWMgJbc5PXuCa6P4Y/8ABNvx34uvLMRSxaXp8zhVnvIm8+Xt+7jHLH8hW8Ic+kROy1Zz/hOazk2O0UVu6n5WU7G/Svq34BeL/ihPpHnaLdXB0a0QNNdaqoWzt4+Bu8w44+le+fsqf8EnPBnwo1GOfxJDL4k1S3gjnkN22Y4ZGJwuwfLnAz36jmvUv2tPid8KPgt8GJG8WxWNzp9hNFPp+iW8asdRuY2DRKU+6QCAfmyAOSOlelRyyTXNVdkcs8ZFS5Y6mE2g3nw/8AWuveNNT0u0kuAvlLaZ8y7JGcRpzxjnJrifGX7V3gr4N6a+patONW1k5kh0eCVXNpz8vmv90P045I9K+DP2j/22PGPx68TXOs6nemwtmykEQcpFaxDkRxr1Pue569hXzT48+OMqSsltNJgnDSs3zse59q0Sw9D+HG77hy1J/G9D6j/bE/4KQeMfiubyG41T+xdKkGI9LsXIyvpIw5Pvk/hXyPqPxQn8SaoltZRJC87eWHY73JPuen4V594l8fyXczbnLZOOTnPqazfDnjuLw/rMNy3zCJt20eo9ayqV5z+JmtOlGOiR9Dftr/s5eJP2JPBXhK58Xaha3HiTxpYHUrTR4Zi82n2xxskueyl8nagycKScYxVf/gnj/wAE4tV/b4nvfE3jPxZceF/BGmXiWTyRRGa4uXOC4QfdjRFK5Ygkk4Ckgkea/E79rKz+OXxal8SfEeXW9de8YCcx3Q89EVQqLGzhgqqAAFxgAYr3Dwb/AMFOPhx8F/AMeifDibxn4Rtig+2211aQ38OpMCxDufMVlbJPK4BHGOBRQpylFtySfqaVKkYytFH1hH/wTy/ZS+EDS2aeEdW8ZC2JH23UfEFxFJMM4DhEKBQeuMcVznxE/Zf/AGe/B+jRax8P18V+AfEV232eG503V3vI0YnG2S3mJWaMnAIBBOeK+JfF3/BTi61u/lmgsrGZy3yPJEw3eny7j/WoPhv+2z4i+JvxB07Q7mz35Ekf7oRqLdQrFiu5T82OhzwcV20JTjJRjY5aq5lds+hdR8Zav8YfB97p7+IrTSPEHhfUGtdSurQO0FwYxwwA+cArg47HIr2fwL+y9rXxz8E6VrMGtWixad58U0TKUkkeSMAtheeARnv1r5EfVn+HHiy08NQeFdTfT7ljeTTbjcvePgklnyAzZAyD2+tbx/4KVa98Gra68M6T4QFnYWUjCG78ljKS3LNhSQCDkD0AFdOcYuMMM4zfvPRnocM5UsZjOS3upX/qx9I6h+zRrx0m6tWi0LV5bR/3JtLlS5A4KYbawIxxXnfiD4SyaRcm3uItW0O7A5F9aO1vJ9HA4/WvFrD9vltT1x7mPXZLKeZy7R3cB5YnJJOcivXfAf7futJbCIz2upwYxthuVkDD/rm+Ca/LJZjUhJqSZ+vz8OsNWgnha6v2Zh+Jvh9q1ppYSWCVrBDuW405/MiHudv9RVbTfFF/pk0EenfZTADtmZ+ZQfXngfSvXdB/a08DaxLv1jQbfTrqT780cTWcv5rgH9a37jwv8KPihD50eoSW1xL0lAVnU/7yYJ/HNbQzOm1aeh85jfD/ADXD6wjzryPJtP8Ai3bzaj9g8q9u7vaGJkGxD7g9x+VdRa+LYZgsZvLSJzxsgO9gfTjP6mrmv/sb6i26Twv4i0vWo2BxBcSiKVh6ZPBry3xF8MfEfwgSdLnSNR8PyyMWFw0PmQhj3VuV/Wtk6NT4JHy2JwGLwztXptfI9VgaM/OkTzN1LyHAqzFemOUZuCjLyBCcY/KvF7P4jX2iWcMlxHPrVw2BIyy4VB0zjqR7CuosvitaQyiK6ura3uXG5baFSzge/wD+ulLDNaxOZT7npOoajFr0Cpqmn2d/EOjXa4lx7OMMK5u++E2gazcs2kane6NdEcJcKZoM+gkX5gPqDUdlrkN9AJEhdyeQ07YBrRivTPCA0+VPASBf8isY1J03uKUEzE1TSPHHgSBpJLUarpy/8t7Ui4UD3K/Mv/AhVbSfinpl3gTwyQXGcO053ID+HI/GuqtdXbQruOS1mazlz9/zDuPB9KXWL/TPGC7NX0W11WQ8faUX7POPfzFxn8Qav29OXxonlktURW2pJexB0u4ZIiM7YDu/lUWowRPYzh4l2upBMrZJBB7Vj3nwfsRKZ/D3iCXTbk9LXUPlH081OP8AvpazdVbxV4FiLa1pLXdvggXq/vIz7iRMr+eKTpRl/DkO/c6NJEg0uOFGmm2IFAzwelTzr9thkhnSJIJVKFM/Mc1zdl8RNP1a1RRO1qxZR5bLgdR36frW2J4EQMGjO7nJO8n6AVNpQlqik1LYp+FJQYZbOdXlubFvK5Pylf4cCtr7S8fyh441H8KDLf1NczrN4um61BeoDskHlSbhgMOxrQn1JoUw1wkSjkiNRx+NOpB723BPoX7u5g0+CS4uXjjSNdzyzOFCgDqe+PxrzGe7ufjL4kim8p10eyfdaxmMAt285s9z/COw56motZv5PivrCWtnuGjwPnzJGx9sYH7xP/PNew/iPPpXc6LoqaRCtvDI5VF52jG7J6k1UVyK/VifvMzx4b1Dw6ztpGoi1VyW+y3f76Mnvg8MufY/hUTfEFdMIXXbO6spF/5bBjLa/XcB8v8AwIfjXQStDagtI8SEnjLbue1Ejx3MLIYy8TjB83CqR6Y/+tU8+moNPoYVlqUE+pw32n3ME2na7HlZUO5fNXggEdyK1n04szNIWcE8BuMVUPhq2Xw7c2emRw2skT/aYEgXCpIOTgdORWRpHjHVdMso5dSsIb22cf8AH1aHe8frviPPH+z+VbcsZrmiL4dzZ1bQbTWrb7PcRJdR9gVyFHse351594j+CCz+dJp0/l5bKxTNx+Df416XYa3Ya7Z+bbzvNEepClOfQg8iud1D4e+MvFesvcaNJqCW0dywjW3gLrsCrw2QFB6nk9DXXhoy72M52aPLtQbVvC+opHqMc6QhSNi8BsdwRwau6R8RQ8YfZDYgttGRudjXpes/DOTRJXg1O+02zJA3QzSm480dMiNM/NkHgEVV0b4K/bCsul+HfEeqQkgmZ1TSrMe+9/nI/GtpOP2tzNJrY5618SyTxq6rM4/vSfIv64rV03SdS1kFoLeQp/eWM7f++jha6q38GDQJH+0an4R8PYHIsom1W9/77Pyg/jUd3F4ZeTddHxL4olHAN/e/Zrf/AL9RY49iaxtBS0RabOJjvLG31eWHU9RtLZbeRoZAJvMfIPZEznP1rqbG20PR0Xyba4vpAc7nOxD6eprSHiP7PYNa6bpWj6PaEYKWdoqsw9C5yx/OsxYQ3y9M8cVDnqVGJLHrT2yMLW1tbRXkMnyxAvk+5qO71G5vlBmmlcDsTx+VAtwAOeffsKbsy/qAccUr9xoiiUq4HT6cVchjOAcdRximRx/MOOCe4/lVtIBkcbRVXuK+pFcgsmM9ec1nzoCBkE8cmtK57DGAO/rVOTljheh9OtJprRFNqxQkUoSMcN29Kgkt134PUdz2q/LHuY4UDIqKWAKcAHA/OqctdhW0KUkRU4GOPQdqjQPAwKF0Yc5AwRV4wBSvJBPU1HJbjB5PBzwae2vQVyrqkNp4jg8rULfzHHAlUbWX8a5HV/B1/wCGXNzp0v2q1PJUDJ/Ef1FdlJBlC2cA8E9cVEoe3OVOCOmB1+tPncdhP3tWeR6j43u9Jnubv7MZZUibZGD98kcD86PhL4MlRJNUvi015cOZZX6lnPP5DNd/4j8I2fiONi8QimPR0H8xXJtJqngXbG8YurFDgMnO36Ht+NbKpFq0dzNxa3OguoQbmDcowCeR3qPU4w5UDI+cYI/h5qrYeKLTWpozFKMhSWR+Cp96fd3ySqArqx3dPSlaSG5dSxIgVFQEkj170sdqcnAGM857UsCAnOM545qcgswwNoJ6n0os7WBd2JGoXoPX8aFXnjbjtgdqeLdipOeB05p4UlcZH8zSb0HuRiAscc8ZzzUkaEOFGAv14qQQKoG0dccHvT1iLEkDGabl7uoK1xsSINoyflPHPWnCQDIBPGcDvSxQEtkHPHXGKBauUyBkg5yf5VK0epUl2GSXA6MATxgClUEHODyOmetTfYMoCMA/zqVLT5sDjA5Of1ockxJEUas6/KCpYbsU2WN3JIBXjJ960YoRjkjI5x1/Gk+xF5GbII7Z60OdgsZLRGRhklQR1J60Vp/ZQxwQOR2/KilztabFJI5ifVNJ1hCt/p8TYHDNGGqhc/Cbwnr+14y1pIehRsc/Q1qvoRYELtP8R9TUTaKGbmMg5wCOQfervbSJF+5iSfAa+09vN0bXpEAHCsxXn6ipo7z4h+D/AJmH9pxR+oD5H4YNa9vZ3EEw8qV0I564rQttf1OzuCuRIoXcN3JpOcmrbhyrocxP+0IkcTw+I/DmY+jfu8j8mFUE074WfE26YmzOmHZhnTNuS2fbivQZvEdtqkbJfadFMpwGyNw/Wsq18CeE9X89ZrJbIvISmzKEjt04FRzRte1n5DcWnY5h/wBkqxvbfd4d8S70X7sc+JeO3zLg/pWPF8IPGHg/xHb2kbxzTzAtG9nKxf2JHBHtz1rupvgDDDeW0mk6pOkbyjzNsmGjTqSCOtbuqReNfC08f9jLDJa267A7v5083uxOPyFXCvdWUvvJcVbax0/wy0Dxrd2GzX/Ed5b6HYsHljv598SEZByG+9j0PGa7Xwj8e/B3hjxILfRLRtbmZtt1qGQDJ/uEjn+VeTWXxz1ywh8jXvDrzRNw+1Cqt9Qcgiun8J678NvEV1A0lsunXRPzOiNAyn6rxSjdu8lf0BJH2f8AC/WrXxtorNpdnqELuhYQPAJPMOOxFecfFD/gn5e+J9el8UX3ht4I7uZZ5khVk3KuNwBPdscn1r6Y/wCCWXxN8H/De+ubW9u47+2u40S0nkCymzOeeeuCMfTFfoU97onijSCjS6de2Uy8qWVkYH2rWNHrFkOXc/E3x/8Asf8AgnxlbC5jtLrTvNXOSnyr7HHfNeTeMP2FNSmtEi0bXPtdtblmht2mJSPPop6Z46V9v/8ABTn4aS/C7x/ZzfDC+uJv7QX/AEjTYT58cc5Y/KowRgjBxnj1rg/hN4Hl1PwHd6p441rSDfWj+W0OlxBzDJjIiaQHaZPULwPWijhq87+z6DlUhH4j4M8Rfss+OfD16Ik0iW9ZmwPJBy1ex/s5fsqfESS8gkuvEd74agZgzWdvN585HowyY1H1yfavdryyi8VW02lwS38drKP3rLOwcLkZCkcjI49eTXSeJPj74G/Z70aO2kvIbi+2fJZ2pEtw+F7qCdi47sRXr4PLZS1rvQ5K2Jt/DV2dz4T+H+kfD7RY7vVi960QCLvA828k67c4/MgcCuy+FfxJ0nw344/4STxjdxaZpdhC7RFgIoojjAVdxAAAz/8ArNfCfxV/4Kra1qNu1t4c0my0ZYxhLq5Vbi4PPbjav45r5k+IP7Vl74w8URXfjTxUpsIoiZUmnaWaeQuTkL0VVXaAqgDOSetekq1Ch7tNX9P8znVGpU1mz9XPix/wWK8JeE/7TsfCVkfFN1dSuwmWMxxKD8oBc/eAAAG0H618t+NfhX8Z/wBuLVJ/GD+GbqawtYyFvmh8uxsYAOQoPyqABycZOOTXxnN/wUI8E+BkA0Hwnca5LEf3b38pgt8g9Sq5ZvpkV7F8Sv8Ag4v+KnxF+BUngez0jwx4V0eSz+wSJpVsYTJDt2lcuzHkdcYzk152JxtaStFf18ztw+DjHY8P/af8Y2XgfxFNpkGpjUJrYmOa7Z/lkYf3R2UV886x4/iu7oqkylnPQHJP4muX8a+IDr+qz3M1yxaYliEyxOaxrLSjqDhkgdxnGXYjn2FTCLsVOPKdDqPiORrrbFG5wM9c1h3/AIpllLZ3LtyeT3rpNI+GGoaniVo2aEDJODx75NY154Ju11R0UxJGGOOMkj1rTlaMlNWOavdclkQllY9uB0ql/bIyRgk9PpXav4Wht49sjlpOh4wAaqzaJp8cfKoh6kEZ/GmloJzKWkWWlz+Er3UJtctrbUra4iittLNvI0t2jhy8okA2KqbVBDHJMgwDg47j9mzW7bw98WJLu61AWPlwyokiFXJZsAgE5HQnn2rz3xCsNssTxWyyLI+wkoVHPTmmwWCyzrFBCu4kDqeadOsqU+Zm0MLOurQVz7KvfGNz4lu7ZrLXZnghk/fwvKpeSIDLFSACDwOnpWHeT/2hcvK4+eQkk9cGvM/hr8MdZ+HPi9jqihH/ALPE8apPvA8zbgEHodrH8jVn4/fEK88D+F7J7GVra+uLjcGBG4Koyf1IrzM3xcsbXjSvofqHB+GWT5XXzCtHXtttt97Z2njC1tND8PS3ms2eyxTG+aeAlcHhQDjuelZXg7wf4Q8c6Ut1p2tWujTOx2o8ktrnAzkMVMePqRXgHjD9oXxP4/0hrDVtWvbq2YgmN3ypIOR+VbHhbxkui+C4EkLNlS3lo2C/PU+1ZxymhHq3+B5mI8QcZWknClCPyv8Aie0eH/ivJ4Sv/IjudV8RoCFRJrjyo1/75GW/QV6DH8arK2sRNL4VjtJVGd9tqUsUh/mM/hXR/wDBPn9k/wCHvxr06O48dW/iHWNf1MiSCxtrlrSw06E/dDlTvlkYcnJAAOME819c/Fz/AIJK/BL4Z+DV1XUNDLwtHv2Q6ncLIo/E9a0ngMGkoTUfmeLLizN3Uc6daSXZPRfI+QPA37VYEwjs9c1jSZgeIdSC3ETH2lTaR+Kj617V4M/bp8UeFoRa38VtqVvKMhPNBEi+oV+GH0JrzG5+Dv7MUeqSWwb4meH51baJba/89FP0YNxVq/8A2PvBXivQUtvDvxXutRs7V2ntLbV4GtntS2N2GTA52rn5f4a5cZwv+79rhFr2Tuvuvc+myPxHqzqLDZvyyg/tSVmvWys/uPXm+Nfwp+Is4GveF4tFu5uGuLXdZPk9+PkP5Vox/ss+E/H5F34O8aWzXCgmODU4lJQH0kTn/wAdr5D8ffCPxt8FLiJDq7PaXOfs0zMtzaXIGMhXXHIyMgjIz0rK034o+IvDlyGm0hHYHPn6ZOYZM+uBjP5GvmefE0Zcsnquj0Z97WyDJ8xpKtCnZPaUdU/uPp/xH+yx8RfhhFd3cWkTa2pJdJ7eb7dDGfovzgdOo4rkk+KuoaK0MOrpe/aWfY1vDF5awnpzkZAz7Vyvw8/bz1rwndIsPiPUbCRCB5GpxHH03DH8jXs+mftv2Xj21WPxb4X0fxLbkAPPCqTuo+oxIPwFarMJb1InzGK8OFK7wVZPyZiab8Q7Oe4jVpLS3cHlS/mSDjjIFdHFrQu0DZkdT3Y7FP4Uy08N/BH4janJLpOsan4M1WYbSrMJEX/gMnzDn3qyf2PPFltYibwd4k8P+OX3Zxc3RguNvspJUtj3FV7ahN6S+8+Ux3CWaYXWdO67rUUahGDwVDHjCDcQfrU0Hii90YPJazzWuQdxMmc59V6GuT17TfGHw51FrPxH4c8QWLqoYzG12WmPUSjKn86j0/xjpmqQjyLqK6kbGRCfN7+vSnyPdO58/Upzg7Ti0/M6jWl0PxM3/Ez0aGS5dgDc2A+yy/U4+VvxFZqfCuS1lEvhvX42kzxaahiBz/wIZQ/jilfUtwRVQAbhnewGPwFSefI0eCzDnkIu0Vqqs0rIy5Dm/HD+ItEtVh1fS7i3kVgUmkXEMi9wGXKn8DWPrXiC68Y/ZtJjX7NYNGPtUmQrXRycRg9lwMse/T1rv7Pxvc+GEZYr0xQvw0THzEf2KtwaozS6B40kKyeHLmKeTrc6UfJy3qYm+Q/gBW3tY21iZqL7i6JYpoNkqRxwxFcZIG5j7AU+XUVF7KkkhYhVJDPjGc9R+Bqxf/BLW9MtBcaNqsVzE5wtveH7Hcn2CudrH6GuJvdHvPC+tMniSy1KBpWHE4MalR/dP3W/AmpjBSluVfobev8AiSxXT3gluF+YY2RfeHPqOada63e6y+2w02e4duA0gODnvg/4Va0PVtCscLp2k2TyEZ3XLF2J/wB0Y/rW1/wlGpND5aXP2eI/8srZRCoH/AQD+dU4xT5WGu5DpXg7xDFNFc3l3a6ZGp3BZGVCw+jc/wDjtaen+DtC0jWlS4uZ7yS5BnRIUyhBP95sDOeeF4rNt498xd8szHktkk/jW9a2/mafDOiZl09/MXj7yH7wpwkm9BNaHtXwS+Gh8WSrb6ZpMReUgDcvmsxzxnt+lfUGmf8ABOzxJqHhtbq/imnG3e1uZPLD8dNq4rN/4Jm/Ejw14I1aWTV4YzJdxqLe4Khvs59ce47199P460aPTDenU7IWwXd5nmjGK9HD01JXbMakmnZI/JH44+E5fhFZXzR6bYaM9sSpaC2UzMRnGGbJJNfGXjCbxL4r1x9TvLySfy3O1LmZ2jhQA/Kqjqcnk+tfpn/wUz+Ivhv4seILddHhCrZxstzcBQv2lyeDj1A4yeea+BPE1motH2L8qkjAHbJrCq4xlZGkNVqcgtrtGMAe9WIotmMA/hVh7cZHAIx1p4hIjyASD1zWTkyopbkEf3uD36gVIYlRflKgHinKFU8D86JfmPrnnbQu49mIynkng05YhIM5z68UqIAO4Pv0p+wqQOOPale7F6DFTLAA/QdKsxwsI8DAI603yOeOR2GetWYoxIAT0HGPwrTdXuTzFa5i+Tn7oqnImAckcj0/WtOSJmGP4aqMqsemT/I0PVagvMoyRcA84PvkVEY2ZwQcE8VeaFEJJOCe2Kr+VnggZPJz3padB7EBi+bBHI5z61GysGGBySRVoxnHIwRUbpgdQRxg4oU7vQGirMgzgHHHpVWQY4JHB9cVdniDLkkgkdDUTw7iB8pz0PerTutSShLHvY5GD0Hsap39kJQVOOeoxnNaxtiSRzj1xzTDaBhzj0BPJotG97Bdnm/iP4dJdzs1p+5nwWBU8H/CmeGPCt3ZMPtION+A2c7jXobacHv/ALpGI8D86W609fMiyB94nB64xWkar26C5VuYtvp+xwCPlXpk1NHAc8qeD371qC2I6D1z6mkFsPLy3XHald9Qcbmb9l347Ac59alitVTGRlhyKuRW4BB+XAPGKk+zHOOBnvU3vogVupSS3DnJCgEZ4HNKlqH38HAGcetXhbFSQeG7mnrah1AIyQeOOKptJDiuxWitAhO4cED8KBaGQDgkZrQFqNyqFPHbrThan7oBHrjvWa7lW8igbQL0Hy9xUq2IVQerH+daUNkcHHAGOvepobDkHaPlPBpPXUbRRjsDszhc4yO2KI7IEnOBzjIzWymmNIAcdf1qWPSPMO4Lj1FHNoJKxhNphByVBY8DjrRXQrozbsbWJFFCmyuTqcYNKMceFG0npkUiacxAJDbufwro10qWJVJRSAABg8k0sWmg/eVkGeuK1aaOdM5+LTI5fvxk7evHANRnw+sl1lcoVHYY/wDrV1Uemo+cHk8D1p1to+bmQvk5wOKUXfYHY5I6CythskE8blBpknhok58oEdcq1d4mjM2DsLKvtTh4cWbAx2PGOtS2yl5nno0uSE5jaSPBz0IArQ0/V7+CVQk+VB5BOQa7L/hFyQfvH1B5xVebwku45jTngnHNRJ+Q47lK18UykBZ4EkQHBq7b2HhzXJlN3pkMcufvKm0/mKWHw5sXaCy4HSpRozR4I2v2wBjn2oiraoq/RndfDuxs/D8qy6Rqc1o46KHyAa9VT45eObCxSHTtX80AcbpMDHcnPGK+erWGSKYAROo6ZUVo6/40u/B2iO8UFzPaxMBdTjIiVyMrHuPHHUj29q7cPB1HZvQwm1HY9g8f/Ejxl4+0k6XpbtBGyhda8Qy/ube3Q9Y42YjJIzkL8xGB34peKvjVofhvw5p2haZGZYtOhMcEQfAmJ5MjAcszHknA9BwBXyb8Wv2uLm+tNL0+fxBKltYPuaygUyFwOQijsN2CTxnAGcZryvT/ANtbWPh14+stU8PfYoNVsblJ7c3kCXsjOrAqTEcx4zjhs56V7EHCkuWCOezm/ePoX9pD44+M/DBa01i4Pg3RrmIPEFia0N1Gf4gzfO4PqDivlPxt+1tp+gvPbaFbzXk8gKvcv/y1PsfQn2q5+198edc+PfjIeMPip4pvvEvii9iVXjkYbrVBkrEu0BEAz91FAGT3zXzpq/jxmR49PtIrWPP3wMyP7lqz9pOXxfcdKw6W7sjpdf8AiR4p8cLO8+oQabbqrNt8wRDaOo55Y+w5rhZ50hldpJmncnliTz+fNVreC71cjl8N175/GtjTPB21VluZEHqM5q1Tk1q7B7WjDSOrKC63JMcQR8gdQMD/ABq7a6Nf6tAH+cx9CR0rotMhsNDxLEE80YI3jdjHtVjWPGUur3M1xMWnuriTzZHwFDse+AMVSitjKWIqS0joVdE+HkcK5uHGOMKOTXZaTpmj+HZIhOYVbAy0h3EfhXKW5v8AVwu1/IgJO4jgj+tbeieEtPS5zeyS3hX5sDgH61Tkkcs+aR9Cfs+ftJfBXw14U8VWXj3wfrfie6i0ucaCthN5Mct+y7IjcNuBWCPJfCglmwCMDB+aNZ1S5vbya58oK0zFi3CKvoB7e1aniRI/DerfaLOFLWG5UK6L2Fc/rF/9rl5YkdRzWTet2xxhpYpTWRvNzTXWGPAWIY5+pqa3srezQBIw7EcswyT9Kzp/MALL84PcHtVQ669vKFOeOx71V7lWsT+KM6rqmn2fYMZjjoAowP1Ndz8EPhRD4s8a20Vy4t7SANcXEpG7bHGpdj9SFx+IrjvAdufEHiW9vChMduiwIPQ9T/SvdvA8K+EPhn4m1dk2N9mW1Q+m85P6L+QNePicR+/5F0P1HhXKEsv9vJayenpsV9a8XJ4w8aeINbWNY49QvBHDHnISKJQqj6DJ/KvIfj74g/4S/wAb6PpRhhSDTIGyQMNIXbcS5J7cAewrvtOjbT9GtLcgiRYwZAP77fM36k1474ku7jxF461G+jKRqXECYHRVAX+n61hlzUq8pJbHq8btYbJ6dBbzf4LX/I0rr4a6TZo5lkspmDEboJPlxjOQfTt71l6T4Ttb7Xre3t5JZYi4Lhum0HkflS3unNBah2klMhbkFs9fauh+Gmm7NQSV0JckAcYBHevbT1PxxRZ+i/8AwTmEOjtFeShUkcg8+navWv29f2ifM8IPYxzkqE28HpxXzJ8AviMvhPQiw/dybew5rzj9pr4xz+IfM8yR9p6AntXG6XPV5pHVz2jY4KbxG+qeIJCWJBbOc9a9Q8PeITa+HyM/MV714B4T1I3WqKytkM3J645r02+182Gh7N4G7j6V9PhqyhDQ8ipHmlqYfxM+LcvhWwnYuZUlnjURO52A4YkjHQ471g6N8fdNuxi5gmh9WQiRR+XP6VzPxL1x7944Q42tmVs+/A/QfrXEzWMDkEoS47jg/pXzOPwFDFVHUqLU+2yLjDMsppKhhpLk3s1df5/ifQVj4x0bxNGqJdWlwp/5ZvjP4hqevg3TSwkthNYyDo9rIUH1x0/SvncxMiHy5HVuvzHcB+fP61p6V8QNX8MbDFc3Plr1Eb5wP91q8apkLX8Cf3n3mD8UaNSyzDD/ADi/0f8AmfQSXXiLTECLqkOqwjjyr+EMfoGGf5V0PhH4pa3oUheNNQ0qWJs7rK83Rn3Ctn09q8r+E3xgPja7ezuVU3AXKOF2lsdQw9cdx716DbW7EuwxiNFDHPIJbj614OLw7oycKsdUfpuU47C47DRxOBm+V6WfR9mnsfQnwz/4KL+OvBkaQSa3b6paA4NtqcXysPQ7wyfqK9Psv2pPhF8YLHyfHnwwOkPNgvqnhtzaEH+9lCVPrjcK+MJH3ZGdyEdCAams2bTpRJbSXFnIMYeCQxn9DiuKnXcPhdgx/D+HxKarU1Lz2f4H6MfC/wDYR+Hf7QzQj4WfF60s53G8abr8Yim3Afd8wHDH8TXQ+LP+CTfxN8BxvJqWm32sWkabhLpOLhXH0BDV+cHh/wCNHibw/rTtBBp+rxQhWDzN5N0Cc9HTae3dq+yf2Zv+Cxd/8Iobe0ute8eeEETCsl0E13Tf++X2SKPo7V7FLEJpKpv5P9H/AJn5PnfBnspOWFvbs1+q/wDkSj4r+HsPgC6ltpfDU8NwuQ/9oBlf8UAH865uTX9QtIPJt2isIcYCWkYhH5j5vzNfWMv/AAWb8O/FzS5bXxV4M+H/AMSrVW2rcQOLK6cevlzAMD/uE/WuAvviH+zH8WZNrx+Kvhdqkh2+XPm4tc+27BI+gNXKvG9ov77r/gfifOS4XzDl51TuvKz/AAXvfgfPckb3MrNIzyNnlmyT+tamneKL/S7f7OswuLVgN0E6CaEj02tkV7PefsYw+KF87wN468LeLYWG5IVuRb3BH+42D+lef+MvgH4v+Htw41Xw9qVrGnWRYjJH/wB9LmqVRM8mtl2Iov34NHBXegeG/Eusywy6ZNo1wI1f7Tpsn7skkjmF8gDj+EimD4e69pY3aNqFlr1uOfJJ8m4H/AH6n/dY1Zs4DJ4ousZykUakA8g5athbUgg8k5rVya0OKxzdt40XS74W2rWN1pt0nBSWMj9Dz/Ou48L6rbXg3QSxzKRggEfkRTU1Ga4tPIuFivrfGDFdIJV/DPT8KpSeANIvJhJbfatGn7GBzJFn/dY5H4GtYyi3clxZ6b8JfiI+iyPBHJs+zNxg4+Xt+Veir+1FqPim0a0s7pjZRcF9xxJjqR/sj9TXy3qPgrXNNjujaz/bYbn/AFr20uJGHGQVbkZxzit3wt8S7DQ9JW0mSaxnThxIh6+nsBXoQnG3umDuel+P/GcmrRvli5z65z715Bq7b7BSSTu/PrW3N4nj1G2d45o5UIzuRgQa5O41JJLSJCynAXOOa5Z3ZqnoRleecZJ4IproGGB3709ZyzYX8TjpUiw+YB1PuORUj9Cv9m+fBAK9Qad9nUMcYywz9anVMA9FxyPSkKlTgjkdO9L03D1IzFnFKIyCMjOfbrUrIRgnqxycdackJJ4LD04qU+qCwyOJUI3YAB+uKsRsFQnAz701LRsjIJHTjkVZWzY847fgKalrow2Kc8m9jz3/AAqpKBuPGAeOK0nsAx5U4680yWzLDG38cVXMnZbiXcyzuAVQvy9OmajMRLcliM1qNa7MAA4J6Ck+z8n16D0ptpi1M57Ysx4yejZ7/Song7DIx78VqtaFgABtJ657Uz7NvIHJ3epoi1HQpmcLQMAvzYxzmomtgEPTg8A84rUnscZGCMD8ah+y/LjHPUVfmJ6mY9uCAB1PfNNNp1XAGPzrTa03KMqePQcU02TljxnPb0pSSewlpqzFFtjU5CgGBGo5HPU0l5abrmEdQc59cYrVtrXF5L8pAVVGcfWo57QjUI/ZWwKab6om6KQtApz69Ce9NW2wMcljxk1pC22jJ6dhjJpRbMTwowPXtT3RWhliyPdfmGcVJHZqxBwAfQ/zrUWzLMA23OPSpBp2DnjjqfSjntqJWM2KxAGGyfrzUkdpu5GcZ5rVSw34OCSOBmp7XTMtjbndSi1fYd9DKi04nG0nB6c81Zg0sbsAfN0Gela1vpbbCCoOe/pV210VjnI6flU80b2GouxiQ6Sc5AJGc4xV+30bfjIAXGcVuWeikKDtI55rStNBLc4OPaolVUdC4Quc5Fo5cDG7gdSOBV2DQQFxtBXH4muotNAPcEjpnNXrTw9zjbx2461nKomjVU3ucjFoJBXC5znHHQUV3kHh8mQYVQcZ6UVzPEW0TNlS7nlyaMrAfLgHkc5/GrCaCcbtmFHTNdHBpMi/K9sR2+Q5q9b6dGTtKshHZ0PX617EpXPKOSXw8H+8g2+h5qbT/CqzyuVDKQcAjp0rsrXQkm6EZPcc1d0rw9hnIVclzWfkhnGL4UkTG2QYz0I5p8fhqaM5aEMMYyD1r0VPC/mEdDx0xUw8L7znacfzqNdrjPNxoewZMbgk9SKjfSA6gBOD+Femv4XB42fgBTJ/CCSId0a5B4yKSVx9TzGTw4QcFFwOCe9Qf2EYVyFQ49eK9JuPBingBkH+yeKxb+zs7V2V9RsVdCQVeZFI/WnGDlokNyscHr/j/Q/hHb/2tr8bSWkJykKjPmH1b0QdSfp1r5M/bu/b08Q/Gqa5HhWK4k+H2kXj22m3UWn/AGSN32gFigLEMRgjcSdp7HIr0H/gpz4E1rxJ4I0XUNHaa80iweT+0lsW80c7djOF52/e68ZxXwhc2lwRIls7mAAM6q5wT9Oletgorltsznqy7akFp8SNTvriVykpmJXLnO7Ged2exFUdH8SXB8Zebab5JA5WHsM54Y84wOtMvLKSWQpltxHzFTjcO2ateEtJGiGS5LGWQrtTI+5616Maaehg6jWp0fiHwRdvrlwL+/h1B42z9ojctFIP7yk4JB+gqvbaJax27KF81icc8ACpLjXJ7qMFskvjJUY4rufgl8L5/i34103RrV4hcarcR20PmMEVWc7RuPYZNaRglpEyqVZbyOLg0ppIgiqcA8KuMtVvWPBWp6RqcNrqEJsPPt4rqNSc745EDow+qkGv2D8W/wDBs1rfw1/Z3v8AxOnjzSbvXtOsTejSxYtGk5C58pZi/wB8ngZXGSOlfBXx2s7bxB+zPbzXUmk2mreFvECaLaxfaUN5dRi0PnSbQc+Upit1GQRuY4PUVjOd7tdBKTvZnzqfDdvZTEZeVgML2Galt41hT5UVC3DcZao4ddnndyVTeOygY+vtSNHPdM7sgUt655rOU4rVs6qdCpP4VcuDy4V3u/GcfL/WmXXisWQJjU4A4IOD/wDqqhfacbJkM8gU4zt3DOPf0qjJFDeSbYw0hJ2jJ4H9KlVE3oayw7irvQj1XxidULKWeTHRVBJqg813PwkLKo/vn/Cr1xBFbLJEwURIMSSRNwD6A+tZOm65c2U+23AUOcjzPnKj6+tLmd9BRjTv7zFuY7pScyvEF670xj+tZ+oTRW8PmPKZpeo7A1f8RXFzqhaad3eVsDP6Vl2nh2fVdQtrNQxnvZUt4xycFmAH86cqijFyfQinTc6ihBat2R6R8FtGaHw3FMwHmXrmVvXk8V698VbT+xfhh4W0EfLJrk4v5xjloy21c/8AbNXP407RvhbbW2p6bpWnZB3pbLk/eyQu7+tZnx519PEPxnuxCx+x6NAbeDH3QEAhX9BIa+To4lVVOsurP6Mo5Y8LRo4Hslf+vvMLV9STSNJ1C9c8wxO6/XnFeL+FHt0AnuXd3Zj8oHWu++MGsfYPh7dAEGS8ZIV498nH4D9a4DR4ES0iGc7VGQvFepktO1JzfVn594nYrmxlLDJ6Qjf73/wDfm8WQ267YrWMZ7uAaztV+IWo2eyeMIBGx52ZC1NHdWEBGdpK/wB7k13Xwf8Agbrf7RmoyaboWmm5jAIkldtqL7D1NevzWPzNLU4zT/2pvEuiRhYb+2RQMbTbq1ZXiP48X/i991/dxyseu2IKP0r2v4kf8EtPG3g7SvtZ0y+tiOSsse9MexHP868O174D6z4VmkF/pk7hMgtGp/lV05p6oTT2LHhL4tx6Hd72ijuB/d5XJrrNQ+NUfiO1WOOCWHIwcHINcP4Y+D97qsct3DZ30lrDw+yMllPoR1x71ejtI9OjKRLsHTHdvrWv1hrQSprch1LUH1O8kuHYRu56A5AHQD8qqSSSpggq2PQYqzORwCvP0qnJFubIYg+h71i5WKA3uOHDJzjkcU4yCeMhSCvTrjNVyXUHIz6kc1C7xlskbR3PShAdh+ziy/8ACzlDHjyyMn/dcV9IaBJC2katvZFmNvG0fHORMgOPwY/lXzH+zxP5fxHiO4uDjr/wKvoPzP8ASIuedrcgduK+R4g0qxa7H7z4Wrny2rG+01+SLyM5Yk4wR6dfapkl2PwQW6HJzUCy7owTn04/nSlstjGT6V8u3zaM/W5LuWbS2WP7TOHBfdHGVx7Oc/pii+8S2mjQqbu6gtUbgGVwu72APWsxLySPxDLFuPlvbo+wHjcGYZ/I15x+0Mz/ANrWOWlCmDA2n7p3Hn+VengcLDEV403K10fI8R5zPKsvni4x5mpJWe2rPUG03SteUyxR28m//ltbvtb81NS2l7rnh2Nl0rxBfpbnrb3YFzCfYqf/AK9fNFhqV9pMu+0u5omGSTu2n9K6vQ/j5rnh6ZBd+VqUIO1o5Byf+BLhv5161bIsRH+FPmXn/TPh8H4j5XWssXQcH3jr/kz6G8MfG3XfB10s11pIlVWH77Sbj7Ox9/LOBn8DXvvhn/gqdd6JptpBpfiTU9OuYgFm0/WYX8t8ejksv/jor4isP2mdMvpv9J06e1DHP7uUSgfgwBrorL4i+HvE0Pltd2rB+sdyoUj/AL64ry62CxFKL56bXmj6rDZplOYNOhiIt/yyt+Tsz7/8O/t6eFviMwPi3wNpOomQAPfaYFE2PXdGc/mBXS2k3wl+IbbtA8UXuiTSHiLUEE0an0yCGH41+cMHhOzSQXGnT3Ng45WS0nKqT645H6Vr2/inxVpGzffWmsxpwq3kW2UY7CRef5VjCtOL5YS+8nH8KYGt71Wja/WDP0S1H9nrxDDaG50sWPiCyxlZdNuBIxHrsOGH5Vyc9jcaXdNBdwy2sycMkqFGHrwea+Tfh/8Atf8AiT4aXaNDLr+jFOvlP9rt/wCe79a9v8N/8FGn+IVrHY+J103W7Wb5VmRDHcxHplM8g59CQe4rtjipRXvrTyPiMfwBF3eDqa9paHoscuBuBAx37moNXgg1mxeK8ijnBHG9QSPoetOeIlVMcgaJ1WSNhzvVgGU/iCDUF5lYWyRj3NerGot0fmNSnKEnGS1R5x4m+Ha2kzTabeT2rgE7d52j+uKzPC2i6lZ3LveSLKHICsGPPf8ACuy1gz3VvKsEMsjMpCgDr2rGbUBHNFEQVdWCkGtFJtWuRKKvoa9jAMDCk+uetXksTu5B55GKNHj+0RjFbltppdBxj8OlRN63uCMldMyc4+h6Uq6QOSc8d66KDTTgkrjHbFTxaEP7vXms+bqXaxz0eljgsM/hUg0vewByeM9K6dNAIBAUYPtT49DJX7pXPt1pJtu4X6o5iPTiH5UDnjnpUi2TIeAM9MGun/sHLZK9Bzx0pf7BABOOvA71Un3EnbY5R9Pz/eIJ5qFrIh8YbPrXVy6Htjwo3c9TUL6M0b/cGD6c09EtRNnMnTuCdrYB7HkVG+nZONvI610sujbmAIySaZPpOMllxjv6VWiYOWhzrabwMDIPUU17DOeMEHkjrW6+nsv4++KgmsfXnuCBVxa6CvcxJLPBwQcdMdaZJa+W5GBx6Vry2zcE9+tRPajjI5POKaVndiu7GX9mKkEgccdaa8WM5A9cVpSWvBxkDr74pjW5bO3knGRjg0kne6EYUcDNfz8ZAK/yz/WkmtGN6gXHCE4x7itK3tcT3LYwC3OfQAU9bH/SgAOBH/WtVqJK5nCz2tgqTgdaWKwwx4OO471qw6eEJyuP5mp1sASQBjPXFS5W2GncyVsufmJ59ulTLYBQPXvjitaPTCy5wccZxVmHS8AcDA9O9Qp66F8vYzLfTsjkZ7kY5q5b6OWwSPqT2rYtdKDFSo/GtK20dmYYGcdD/Sspy7lxRj2mhmQYC8YzzWna6DuOCM5ODg1s2uikkHaPyrWsdIPTGPwrFy0sjZU+rMWz8PnjC4PfnrWnZaECQAASOK27TRgjDI+o9a1LXR12j5OT2x0rFzTepcYGFbaACvC4+taEGg5RRgnB6dK3rbSAOgyfWtG30oAAYqHUsaxgjnrfRdp+6cehorr7fTAH4BI/lRXO5K+xpZHhcsPjfw7GW1f4ZeK4ox1ksTDfLx3+Rs/pUC/Grw9p0vlaoms6FJnBGpaVcW4z9SuP1qvbftp+M/CFsrahoBeA8+ZaXSyJj17V2Hh3/goTNqFiF1LRtTNuRj99Zi4TH/AQ1fTXoT0U7eqPpK3B7S5lB/J/5p/mR+HfGnhLxOoFjr2h3LN2ju0zn0wTmuu0rw0tygeE5VieVIKmuI8QftM/CnxhIYtX8G+CbmRzhmvrZbZ/0UNWn4b8GfBDxLAs9hFe+Hbg9W0LxDLHGhPtux+lT9W5vgkn87foedV4VqxXMm/uT/J/odrH4bnjwU2ED1XFWI9ClbBa3AH+yazdN+DqBc+HPjD4ktQB8kWr2sGoR/QnAbH41ox+DPilo4Btdb+HPimPsJUn06VvTkF1H5VDwdVPRXPLnkdeOzT+9fmkTLoobAaN05/u046CjtwUOKg/4TDx9oOf7U+FuoXcanmXRNVt7wH3CtsauI+P37Zuh/Br4QeJdevvDfi3StV0uwlltLXU9FlijmuMYjQyAFApcrkkjjNYOnJOzWpy1MrxME24Oy7a/lc+Sv8Agqn+3zcfCO+l+G3ge8EPiGdFGrajCcyacr/dgjPaVgck9VBHc8fA3jLxBqNvomneZf3rXU6M7ymdvMPPUnOc/Wu9+GngLR/iX/wkHiHx54l+w+IdWne5VrgEOrM295n3f3mPA7CsT4l+CNJ1S8itbHxF4fewijOydXkZ5j6Y5J6fQV7lGKpRR5U4yeiPPvB/xt8S/CzxbYapouu6k13byLN5QnYpMAcmN1zhlYcEEdDXb/Fz9ubTvi5dSXLfDjwp4dv3YMbvTBIkpI7tyFb8Vrn/AIZ39p8L/HCeJGtbLUbbSEdYoXU+TdyshTJOclQCf0rg9Elhk+IME8Wlx3gubgyCyRcJknOFA7DsK2UU3ztE8rWjL+p/EeHUry5uVWOS9ugEjUxiNI2JHzYXjpn8811ejeCNY1iwvLq3sby7g0qJWupYIWeOANwGYgYAJzgnjivP/h14Pn+IHjQx2oHO6V2I+WMHP8q938B6rrHw7WbQtTkmsobiJrQ3AbYNpH3S3dTnv0BI7mtXUSRhKNzz1JQu4uAAg546V6X8MPhH4pfSbTxBpckKif8Aewr5hRwoPB/GsO2+GbeNNdt7DTJvPnu7hYQsa5yScFvoOelfZmgfBy70vQ7ezt4GW2tIkhQHC4VRj+QrlrYtwtymbhfRnGePv+Co/wC1Lp/wwuPDeteLvFN54fjhETq8iTBY1XaB5mCwAHvxXzV8I7j/AIXD8R49PvncW80MkjlBlgVGRyfevrr4q/DNrT4daxNlERrRkKzHI5GDnH1rx39lb4S2a/FKe4jdQkdk42ouACWUZH+e9ZfW3KDbNI0kveQXH7J0LQstnqM8Tsc5mhUgeg4IJrl9f/ZJ8aRKfs+p6VcpkldgaJj+YIr67PhO1gdlUyE/Wl+JOixaD8O7hnUiadBbwBf9Zl+OPfBNcEcQ1JJHV7era3MfC19+zj4vtVJGnG8ZTl5YLmO4Ce5Ck4/EVh3ejzWqS2ot5m8gfvpWjKHdnoB6frX0Bqvwtu54d9oklnbR8iNBtkl9z3J964nX/Cdzc3+6WPaqgqEY459T6mvSVTQwu2/ePJdW2JAkSRFIFO4IOrN6n1qijrHPyduAOor0y1+Hg1W5CvAuNpyQ3C+5rufhX+yLo/xTi1cvqF7bfYnjiSWHBBcqSwwew+XvUSxEY/EXyaXPmy+vf3wWIhup9MV2/wAANAfVviHYyTKhWwie9bJ7qMJ/48w/Kup+OX7GVx8K/Ct7rlpr9vqVrYyok8Bj8uVAzbQeCQeTT/2bdNW00jVNTZc/aJksozjJKoNz/qy/lXBmuLjHBycXvp959RwVgPrWcUYvaL5n/wBu6/me1+EdMn8ISr4mvYGS1htLi8tXbgTshMS7f+2hx9VPpXgxuDd3epXTfO0twEBz/DGvP/jzt+VfT/7a3xK0i/s7PStAVU0bw5pdloUbhcee8ERlupPfddSzHPcEV80XAQ22mQIIzttI2lMY4eRx5jk+p3OQfpXz8YKnR5In7zQrSr1lXqKzevoul/PXXzPOfj5qJij0iyxtLlp2BHXoAf51xkdzJIp+dsenStP4xaidV+IckZJYWcKRL3xx/wDXrCiSRicNnZ2JxX1uXwUMPFH4Fxhi3iM3rT3s7fdoTGYxHChiQMnHrXQeFNevNOuYjDe3VsEXOI5WTH5EVzarITgg/NwcitbQWPnOOuOp9a7b9GfNJnon/CwNcNgF/tfVNm3G03cn+NZUPjzVxfoW1O+PPO6ZmH65rP8AOYW+NxUnt1qlDcb7wHHQ4+taQ0egpM9o8DfEzUdGaC4hkgeaP5gWiGc/UYrU+KvxG8NfF3QpLbUfB+n6b4pJH2TXNJlNuHYclbiEgrICM/Mu1ge56V57o93i3QYwNvOO1QXM/wDxO7XAbCyfnxW9ampRu1qZ02+axwMt6hOck9ziqklwG5wAvTrWXc3zxMeSD9aqyyvKPvnB/M1xpLY19TWa5UTbd/XsD0qO4BVstg/TpWUF2jCgZPHWpbO4byyN33fWjZCTOx+AziH4hRbR2GR+dfQbN/pUG08Fjxj2/wDrV88fAqT/AIryLnghf5mvoRkKXUD9fnJ/8davkuIbe1j6H734Uv8A2Ct/j/RF4uF5OeeelG8Egg5IxyfWlclV6nJ7dqakeXwBjHIxXyald2Z+vMrs+zxOpUE+Zang+ocf41wf7QsoSawY55RhwfQ16LfaXNa6jZ3WwiCeGaNXA4LK0RYZ9g6/nXD/AB0s3uYNNKxyNv3opVc5I29a97JZL61BLsfnniFFSyOs10kvzR5SI/tL7w2fX3pL23EQU5G3P1Ndn4Q+F1z4nu1hgt5XlcjCqOv4V0Pjj9nbXfBenefeaTcxx4zuZCoP6V9u6kU7Nn82xg2ro8injQp8wBPqelVuVIKlk4GdprR1hBbSsuzGOo6YqPw9Cmp6pDEUBRycg+w9ata6olsl0XxZqWkTAWl7NER/dcrj644rqtK/aD1nTJdt01vdxrwWdME/iuP5Vzai1u7lYEtpELkjIfgYqXwn4jPgyfVIwu+G+tntWTCnGeh+YEHFc9XB0Kr/AHkUz1sBn+Y4L/dq0o+V9Pueh7t4B8ZW/jvw9Hfw/u2yVkTdu2n/AAPv71qadbw39um+3i3QyOuQv3sOxz9ee3pXmX7MDCLw7eKfl2y4x1zya9L0V+JxyMTvnj3/APr18RjqEcPXnShsf0jw1jZ5jltHFYjWTTv6p2/Q+xvgI6at8IdEeONEEUJhwnAG1mXP41wnj7xfrU/ijUIILyaK0t52hREIXhTjOevXNdp+xn8QNL0b4Rrb3PhTxL4ou4L6Yn+zwFhjUhWVWYugBySfvdCK7+Jrq4YvpfwW0C3muJWlNzrOpRyMxJycqBLjk162FaUFJtbH4XxBl1SGZVoxjZczt95y/wAH/hlrPjC08PahFf3cltFbT+ZaDkXbkttYnP8ACBxwfwrntb+DnjPXvGtt/ZXhfXZoZCyySfYpFj+UD5t7ALg7vXtXuem6r8X7+3lgtLrwZ4XtoU2mDTtOmuDGvooLRqPrtrRs/hH438Rtayax8QPFFzFcZCrYxwWSg+g2oWH13V20+Vu6u/lb8zxZYSUV7zSOH0/9n/xT4d0aG6v7BYjI7J5QuYnmBUAnKKxPcVbsvC0ttKY5YpYpB1R1KsPwPNdhN8DYfDdrdSpe+IWu4nZpLyTU5ZpMjbsJMhYEdTjFebeHf2hfEfh7xHNomtx2+suL9obSO4tjH56+YFCl1HXAJzxgjjGa3qYVKKknY4dbtLU6608LF1zt+U9eKvW/hIjHyHGa07Xx/Y2koTVtJutJO/DyIpeBOMj5gWXJ56sK6vwzeaN4jiRrTULaTeN4VmCHAPc/d/XvXFVw1WK2v6D54nHp4SO7O38qkj8KHn5cAelenxeDNqq2wFT0I6H6etPbwgFHKYxXNzW0aNLXPL28MEjO3n6VHL4ZJQkg46nI6V6dN4VKn7p561Vl8OccAYoU7eY7dEeXS+HWAI29OM4qrcaEQ33Oe2RXpd14b28leAOMcZrNu/DoA+7yfarc+rQmnseezaKcHGOBkYqlNpRD52nmu8vtG25BAIHQD0rLn0rBICnrVp9UJq2hxs+mfLjbzVWbS8A4Xn3rr7rS2zyAT1HFUZ9LwuQpOT16VpCfVEtanKT6YMn5QDnjNV5bLpxkAdTXS3WnhR0696oS2oVjx9459qtSd9STEazBBwOO9MeywTwCB1NbD2yo+cYqKWEAdj7VSauIwLWwxPNkAAycDPsKl+zhbonGSyDp9avWcSo0rDHMjc/pTo0H2yT5fuoOvbrRzdEVZlVLLC8Dkd/8asRWGF6Hn2qzBDuYDb07dqspb8nI4bgCpvYaTZXg07ftJC4PJq9a6epkHI49e1S28JCcdqvW9mGYHI9qxlU7G0aZJbaeqDPHBzitK0tBkYAAHX1otYEJwQPYmtS0sSSPlJ4zwK55tt3N6cUNtLMY5AA+ladhZ5YEjjtViy0xpcHym5GM4rb07w5cSqCsfX1PFc3M3qjXlKFrp+SDgD+dalppvI6//Wq/Doq2MYa6uLe3Ud5GCgfnUGoeO/B/hwMdS8WeHrXHUPfxA/lnNEYzeqiVeK0bLNrpg25GevHatCDTiOwxXDah+1/8IvDxYXHjXTpiva2WSY/+OKa5/Vv+ClXwh0PcIJNe1R04HkaawB/FytOOHrS15Q9tTWlz2a308MAcH6iivnvxN/wVk8OeGr97Ww8B67dyqAwMtxDECCMjgbj3oqvqFd62RDxVNdT4If4na14V03ULi4N7BbWE/wBnn2hJhv4xwCpIORziqmg/t4adpuoi2Mtm8sZCkvI1s6n8Rj9a8u+Jn7RVjrHhkQF5re54a8V49vnmPIRueQT6V84vfjUb6e7nAPmOWI9SScCvqswyHDRdqE2n956WVeI2ZJf7VTjJejX5M/Sy2/bJmvNMCy6RNPDKBhnKXKkeozms7T/2h/DM3iy3Fx4as5nkglLkRfZm5ZAOAApPXnrXzP8Ash+ILvV/DepQyl3t7OZPJz0jDBsgflXqEgjfxC24KwWAfhlj/hX5fmOa4vCYidCUr8vXofvmR4fCZngaWNpwsp9Oq6PU9w/4XN4RMYNnp/iTTJF5JttSZMH8yP0qaw/aL1bSpC2leLfF9minIS4kjulx9GAP614rARGBgDByBjocVbS5ZBtUttHB44rzHxDi7cyaXorH0kOH8G1Zxb9Xf8z6H0r9u/4heHyjW3iDTNUx/Dd2jW7H/gSEiulP/BTnxX4g0S70TxH4Jg8RaZqULW11bwXCXMVxGw5Vo35IPpivlaG5bPGCOvPWrK3rADIA4zxXTR4ux0FrL+vnc5K/BuX1H8C+7/Kx1Wt67+zV4xklttY8OeMPCSzErLb2+ozxQD1AR8qB7Djiuk0/4bfsW6D8NNUvrbSX1e702xmuI0utXn86ZwhIXC4GSQByK8c8Sp9thtbMKN+o3UVqpI3EB3AYj/gOag/aUmurr4Jah4Z8P+HvCumW9s6tJLb2ipdSIhyw8w85OBnJ5x719PlPEUq7j9YaSbttv9x8Pn/CFCjGo8LS5pRi3pp/nc+R/ij8QZvF+qTTfu4knlMgiRQqxjoqqB2AwB9K9B/YP+FK/Eb48xzXcTSabolpLLPzgFmRo1XPYksT/wABrw+ZZ/7W2yRt+7yzA+gr7p+Cvhq0/Z6+CdjpdoyS+KvEsYuNQkBDCEv7jsqEKPViTX2mJqRjCydrn8/4WhOrVskc74R/Y+n+Dvid9EgzfT6nPFcwsE+f7M6pJEjY/i2uuQO9XP2x/DkPhjxGugMiy3luFaYAf6skZOff+Vfdn/BKH4ueEfDX7TN34u+JsMF9pWl6fcXIup7fzgkqDAYLjBO7gD1I9K+RP2z/AIh+E/jn+0R4t13QoJtNg1jULi9t43+9GruTsHsBxilFtNLc46qTk2jjP2G/D9knxSEt1NbxCwhzb+Y4UmV/lA59t36V9ma5v0+4MSyQy7eu05UV8z/BttM+Ffw989LYXN9f3PnESxiQSDGFY56AAdPeuwt/iXpV/B/pul+XcsSTIgeIt7gqa8LGYxc9mmz6bC8L1K9GNSNRJvo0aX7TmuS2fwg1d8sskipGOfV14rzD9im5a+8Wa28hCGG2iRlYc5Zs/wDstM/aT8b27fDKWCyvb2QSzxho5LnzQACT0PzDp61uf8E4NI8OarZ+JLnWvF8fh27aSFITPpMt5HPhWJy0bhkxkfwtnPbFaU68FhnNuy+44MRkeKpV/q0VzStf3dT3G2Uz3YEKBnLffPOP8Ks+NPDba1p8LRNDJeWsy3EYmyYiwBGGxz0J+hxTk063ttXWO21XQdZhLZEtnLJCx/7ZzIhH5mumvfCV7aaVHfG2uFs5W2pcAboi3Py7uRng8e1caxceb3JK5yYnLMVh1evTcfVWOMg+JF74faNNX8C2+uxKuN4KyMB7MuH491ryP9oHxNpHjTWLFNG8NXnh+CDc1yJY5pjcMcYHK8ADP5175NZFSMNuJ65HSsu5t2Bfchwc4I6V6KzOpy+8kebGklLmR8rr4Ra4mX7PpOrajMBhILa2eOI+m5mwo+vtXuXwb8ES+DvBcUM3lJe3Ltc3SLyqO3RQe4UYXPfFdVJp+YwGVhgDgirmhad5bMhIPesKuJlNX2NDwH9vmX+wPgLNGAFbUtQgRj3wu5z/AOgivKfh9p3/AAjfw+0O2fCy+R9rl9nk+f8AkVH4V61/wUd0qTVtC8EaLGP+Qtq5UkdhsCk/gGNcPpOnL4k8W2lnGoWO4nSMDsqA4/QV5uZzdSNKjHq7n654X4OMfrGOn9lKK+er/JGD8fJH0zwrpelqxWSS1TfkciS4buPULg1yM8qRMSoAxwD6AV0fx21H+2fih88boJJzdxA9oEj2xn6HMZHtXF+KNT/szR7ubgCGB2BBxkgUSSc1FH6PSqKFKpWk9Ev+CzxLWtTN94p1C4yD507AH2zxXt37NX7GqftC+BtR1q4159I+z3n2S3VYBKsjBAzFskf3gBj3r5+iOQGxyxz9a/R7/gmn4VN5+y9Fc4Qi41a5ccdCAi/0r6nF1HSopo/mLEVXVrSqy3bb+8+efHf/AATm8T+DdLur6z13SL+1sonnkLB4H2KpY8EEE4HrXimgnDbgR83Xjmv07+P1k+kfBbxbc+XgR6RdNuB6fumHf61+YujR+TbZ5Bx83FRl1eVVNyd7GTVlqaV1dqEwp56fWqNlJuusdRnjvUd9dbnHUe9R6XMFuVwx616sXqRLY7zSLvMAQEjIGR6UxZC+tQfMcBjyfQA1Dp9yj2qngEDHH9agN4FvmO4/JG5z24U10VvgIpp3PNZnZ5WywOD0NNVB/Ft59KjMfzgbgTjr7UBAV6fjXFY0Y4hQT8wwOlNt5AnGM+lPEXY44HfvTGUoQQcd6L9AR2PwPcf8J5BxtBKfqxr6TWVLe0dNq7nKhSeqnJ6fhXzX8FDs8e2wBAyU+g+Y19F3TFRECAD5g/ka+P4ja9vBeR+9+FEW8vrf41+SJiCO4x6ntThOwkAzjjPpTDuJJJAB7DtTpANvToOtfLNW1vc/XlrqdbqHj+x1H4SaN4c+yqt/Z6veX/2jOS0UkFshT/vqIH8a4344eL9NHwh0TSUtiNRttSvLszqcbkkhtkCk+gMbHH+1UErbdYtcnqkoHOQD8lcd8er6Sx0uxkUK5DuAGGR0Fezk0m8VA/PuO8JGOSYhro0/m2v8z2D/AIJpftkWn7G/xosfFGp+GPDviqFI2tnsdZthcooYg+ZHn7kgxw2DjJ45r9Q/2jv+Czv7Mn7QnwKudL8YfCWbVpriL5be0mitJInxwY7gKGTn2I9Qa/AOPWLia+Ej/IxPABwB9K2bvxXdm2CvMWB4Gea+2qUOZ3T/AK+Z/NyqJG58ZH0bUddu5NLglt7eSVzFFJIJGjTcSoLADcQMAnAz6CsL4ZabHN4qtUJQKQ5y7YA+U9z0rKvNRkk835gSTwT2qKR1eLYXDYHPOcmuiN1oZN3Om8YX9j4Uu3sdOED3JJ82RH3hPbPc/wAq5m4g8os+4MWPPcnjk1XFpDHIPlB44OatXSRiIbcjIPf0FNpC6nqf7MFkzaLrMqkFYLhEYe7eYRj/AL5P6V6zCbL+woREGW+W6nN16EER+X/7NXif7M07C/1aPOFIBI+hH+Net6eSZrjBJHmDv1+Va+Gzl2xU/kf0lwCufJKDvs5fmz7k/wCCWNxaXHgfxZDPB9qltruOWNMbh80RBOP+AV9S23lNZacIdPDwtLkHbne49/8AI4r5D/4JOatcxah46s4Ag32lvOCTgqFZ1OD/AMCFfR/7Qv7Qdj+zn4NsNT1SVJb64RhYaZGwWe4PYnsE9W7dOTXtZfOCwiqS6H5vxTgq9bPamGoR5pSasvVI67VNZ/sOK/a8m03TWZsCS5nSESY/hUsRuOOwrHvPjd4Y0i6s3uvF3h2H5CJEF4jNF+C5ycdhXwVrfxc1j41+ILzWdeuvPnkkPkxAnybVOyIp6AfmTyeagaXCrt+bPUYrya/EnJNxpwuu7Z9pgvCeEqUZYus1J7qKVl83v9x9neIf2g/C9vY3ZtPFuiSCWJvkeQo8yGTG5Qw6jaRxzXD2DeBvHfi6XXrGeOa8N3HcstleskVzMrkyFkOD8xLHjHJ7ivlTxvBPZjTpHjYJdQM8XX51EjqSP+BKw/Cu8/ZS8AWXxPTX9OlvLiyv9PdLiAogdSjjBJB54YDoe9ceYcZxwlH2+Jj7itfcyxHhdgYU5ThXl9yf5WPrtbLTNSvttnevbNLf+WiOMDYRlCF9jkZPTIrB1X4bx3cS3H2WPfIk0jz2khhkwG2ncy4zg4OOeteZT/Cvx14M+bS9Uj1KBGysfmc/98ScfkaZbfHXxH4GlWPWdHuYljVk3KrR/f4bAbK8+1dmU8dZTj7eyqK/r+m/4HxmO8O8dT1ws41F62f3P/M9BufEHin4c2Nzc6Vqdzcm3hWb7JdLsebaM7AyjAyO7Ka0vhp+3X/b8r2us+Gb20uoV3zBI9yxdByy5PXPVBjvXIRftCaF440a5sLycQLeRJCfOHlMABtyHGRnBPOam8A+EbLT9cuLqLVZryK5iEEQKp8qqSVZnXl2IOCT6V9F7WhX+BqX5nyWKyrGYTTE05Rfpp/kfWOg2yeJfD9pqCW81ut5EJBHKuHQHpmm3Xh4DPy8gV6CdDMdlEuM7Y1H6Cs2+0fGR39q8Jy952IS0PO7/QQo6Z9j2rFv9GGM4I7GvRb7R9ynCt09OKw7/QnOfkPJ9KIuTegn5nnuoaWgQggd6xLuxCsRtOFHFeg3/h6VlYhBtHfsPxrkdfu9N0Ys15qml2gXqJbpEx+ZreMZvZENrqzmLy1IB4HPAOKybyH5iMYI/KpPEfxk8EaUD9o8WaMWX+GKXzT/AOO5rjNY/aj8A2hYRX9/fMOP3Fk+D+JAreNCSjsZuS7m3eREluh4rKuoQoxngdPauB8U/tgaD/aps7DQNeupVAzuCRqc8+pNZc37RGuaiM2fhDy1HRp7gtn8gP51vGjJ6kua6Ho02Rxu/XpVaZxGrEg4AyTjNeaXPxQ8f6mSYbLR7LIwMx7iPzNVIrzx9qN7CbrW4ooCwEkcMCBXXuOF9K09jKxPtD0zTbZ3tndEYiVy49wT1qwtg1tO8sjRRq+Mb3A6V4hqXw98V+JfG80aa3ro0x0DxJFK2xf9kYOBg10Fj+ypc6sSZjq12w5Yyy4z+ZprD3V2xe06HpNx4o0fTCftWs6XAF7PcpkfrWZd/G3wZpZIl8Q2bHH/ACyDSZ/IGsSy/Y3QKAbKAD1luOf0rRP7JlpYWjyMdIR0UkLuLFj6c0/YQ2bGq0uhBqH7V/gfRokIl1a8D8p5VmwDficd6rn9s/RGQNZeGNavCvQuUjGf1pvh/wCD3hnxJAiapqFvpR06YlBsUCRTjPXjqK6aHwh8MtEjxdeJgwHUJIo/kKz9nSWj3L56hyx/bO1x2b+z/BUC7cENPcs2D+CgVTuP2tviVdj/AEXTtB0889YC5X/vpq7T/hNvgloTbZLi4vmHJyzt/LAoH7Tnwd8PnFr4Ya7ZemYAR/48TVWox+yF6nV2PNpv2gfizq96iyeJUso8jctrBHHx+Ck/rUXiSw+KPiHxPe28nibxhd26t+7EUsxVlIyMbOK7rxt+214P13wvc6bY+CjAtwoHnRqkbJzwRhetJp//AAUo13w9oNrp9h4csylrGI0lmYl2x0yBgdKhuzvCIct95HE6d+yh458VyAy6d4qvy/8AFcCTkf8AAzXT6R/wTr8Y6ttzoAhUnn7Rdxof0NJqP/BSP4k3xItrfS7TPQpb5I/PNc9qH7b/AMXNZII16W3VjgCCILj8hT9rVtskCpw6tnqOg/8ABLfxNd7TcSaBaITn5pnkIHpwtdRZf8EsorceZqfi7SbML1Edtyv4swr5g1f45fFHxIStx4n10hjnKzso/Q1h36eLtZbN3qupzZHV7hjU81Vq97DTpp7H2bpP7F/wvvYjqHiTxvFYXEJ8hoxcwQhlTgPzk80V8R/8K51K6BE0zt67pCfxoqYQnbSbB1I/yo+IfjP8Q4fiTci6WOVLuY7pi6gLxwAMe1cJIolkVEOI4/1NRQXlxrmoi3gDkA/MzHjHqTWt8TtWi8SeJ5L23tdG0yFVjhS00uFobdAiKm4BmLFmxuYkklmJ9q+kq1nOXMzzaMFFWR9CfsiaVJY/DC9kwd11fE474VAP5sa+jfCXw00G9+APi/xVdX8kXiLTdS0uxsbPeuJ4plvGmfaeSF8qMZHA314H+zrCdP8AhRo6O0kfmeZMwHU7nOP0ArvoPFMsl3NAjDybZEhRscn7zc++XNfiWZ4iEsXXbs7tpeWu6P674Zy6pDJcJTi+Wyi3b72vn1J7JjJEqkgbTuHFTB1U7ugBwwFQWUZvN+GjVt3Unk1ZXTZkJGPl7fN1r5ucm1sfcU0u4bskHkDOcVY3b48HJHOCfSoFtJULERMT3oUMwzggjgjHSsI36o6bXeg7S7P+1fiF4dtmk8oRTy3bN12+VC5HH1YVy3xy+J+geFUW013SbnWhekzpElz5MQ2nq4Ay49FyBnBOcYrotClmXx6zxuim106QHB/56uq4/JD+dfP/AO19q5l+IcdsrAi1s0HH+0STX3vC+HjUxNKMl8Kb/wAvzPyjxGxtTDZXiKlN2c3GP+f3q5y2t/Ebw9qV090nhuC3MxKECRjvHfPavp/w9+zHqPwt8Qza7f6nJe6BDoC3emxNI25ZZdiojAnJ2bsjtwK+IdVP2a6WPoYhtIHY9xX6G/EDx+3xBn0qxhBitrXSbWCJA2SwigTk44yX3H8h2r9Gx2IUJRufzvleDqV3LkeyLuneMP7E+EzWEf7m4ud0TbTgun3jn8ea+bvGVhKJ7u+iuTEzOdhboQDjJ/Hj8K9N16+kv5Bbxy+WFX7w/g9T/OvK/Hj/APEwW1CqY7f5mBPUjov4fzzWsE7Hj6pm7YfE5LjS4pDPcb4FWIrwdoAxwPStvSfjZF9nEZvCoHKq6ED+teP/ANoSWsrhWXB7cYxT1uFSJmHLOeR057VxVcso1NXue/h+JcZRSimmkel/Fb4kWviHRbSBjC7NNy6YJA2/xe1X/gVa2Wn6NeTyy3EZknOHikZABtHTHFePXeYIlZiMucYI61reDPFV94Wdbi3dzEXJdDyrdOMVjicvf1Z0oM6MHnv+3rF1o+Wh9H6HM0SSTwa9fn7OgdEYo5JyOM4zivW/Bnxx1zTtAfSP7Qd9LvZo55IJWby0lXIEgUHG7azLkg/Kxx1rwaOS3nhEsUao1wqgqRg811OlTPbZALBVAA5ziviqsXC1nqfrEYxrRdOorxfz/Bn05dahEsTKrxzyRgB3hDPDvA5AcDa2D3BqjfSx2OnT3LsGit42lfac8KpJriPhNqXjD4l3yeH/AAzrs+nXunwmeNZX/cPGCNw4BIbcRjtjNWf2n/GXxL+GfwrksPEiafKNYmFg16LaGR1AUuVRwNykgHJ64Br6KjCE8Oqqep+QYvJp080+p6Wb79H/AMAwk/aZsYnUPpt2yk4wJFz9a6fRvjv4bF7ieK9gKkqcxBh6Z4NfJF1rtwJtqSkux646V0tv4ou4pCZQsgbk5BGT+FeNWxNeLSR+lYfgzJqqfMpL0f8Aw53f7YPi3RvGnjnwidKm87+xbS8vJVKMvltJ5cUec/Vz/wABrzjwLqi6Je3+qMU36dayPFzjMjfKn6nP4Vn6vrTazqmo30ibPNkS0jGc/JEpyfxd3/75pl0IrHwHcSu22bUrlYoQTn5U5dvzKgf8Cq6E51K/N2R9fk2VUMuy72FG7UpN67/1ZHDeJPEFz4o8bX99cnL29tBaJgYCKqAAD2CpGK5D4ra4+leC70LhWu1FvyM8MQTj3wK29Ok82C6n3hhc3Mjhh0Kg7FP0wtcP8c71jpdjaKT++n3898DH9a9TCQc8VG5ycQVY4bI6046XT/8AJtF+ZwH2Um1UBuQPyr3T9gf9qa//AGefi1ZWV5cvJ4S12dLbUrdjlISxCrcKOzJkZx1XI9MeISxujYyCemOlRLIyT8Dn1Br62rBSi4yP5wt2P2N/bC0A6f8Asv8AjyYYOzRrggjpgrj+tfkykxiQrnHc9q/Uj4ufFfw742/4JwalJ/btu+uT+DYPPt5GZZHm8mPeBuHJ3Z6da/KyWcsGyRXmZLUTUkndJnTicJWoWVeDi3rqmtO+o27nywHY9TTtPk2S5yM56bc1VnY59Mc/Wp9PkDsOTkdcda96O5xSR1enXGyEA4/LnFQXl35MN8/GVgfGfcYpltMRAOSTjpVXVZSmkXe0ZMmF6+9XWm2rDprU47iVvX9KkVipzx6HipvsrMvQc9KU2TAfwiuVsdrkR5X5RUbAvgEfN3qdrcxqWIUGo2hKbRkcnPNF10GjrPg0pHju0x97dGOn+0a+jJ9rtFweGByR7Gvnv4IxonxH08ORsMsWT+Jr6AvWaNIWOQWkC/gcj+tfG8Sv97D0P3/wnT/s+t/j/RFgHK44GDxntTTKdwUAY9e9OjAwOnTIJ60ucDngHkY6ivlU1qkfrt9NSpPGDrNp6hJeh/3a4P8AaOBj8N2LKuAJmHf0Fd3dkprdkONrCQZz1+Uf1FcL+0gMeG7P5sfvm+p4Fexkzti6etz4jjuLeR4len5o8cS4kMgJ2qR0wKsNPJNCGYltp5OOlVoh5gXIyfXPSt7Q1EWj3kx+bZsG38T/AIV+iH8tlGS4N3ZCMqoaIk57nNQNbquA23PXJNX7YxS3TI/yjaTk9uKiltledAuWGOT+NCvfULFeKANKNrbgSDVgjzTjBygbNXbHTRJIoCgLnnmrMWjOVkc5IVSeKlyRSR1H7NJCeKNVGcYjJx+KV6/a8310MfxqfTPyivJPgJs03x1q8agu3lnaD0/5Zk160lwkV3chjh8ofw2j9eDXxGeN/WXbsj+j/DpXyan/AIpfmelfAf46T/A251i9tDcG4vbP7MkccmxS/mKwMnfYMHpznFea/EH9oLxR498RXuoapqr3V05KBnAIRecIueigHgCmXEwmSViTtbBwPyrz+4uCZp1UggyZI/E1wUsXVdP2X2UfWVsuw9LEPFxj78lZvrZHofgXx3qjWEqm9l2hskAgda1bnxRqEw5vrjbnr5hrhvh9d/6VMhP31+tdLKT5nGBxjgc14+Kdqtj1sO+akrsvHW7yUIftc52Ahd0hYKCc4A7ckn8a2/AnjXxJ4Z1S61TS5JEECpHNN+9RYwckZdAdvI7+lc3ChYrzzjg47V6/8BfjDpvgH4K/EzQX1afQte8R2qRaZeCJ2jhkWJ1DMyAlSC4IOK9LLcHSxFRUqzSVuuq/Q+d4lxtbCYKdbDQc5K2i31evR/kb/gn9u7xLpbImoKt2oAJJZLpD9GXDj8a9X8K/txeH/EAEWrWhgDgBgjh4/wAUfB/nXyPpPgzWdVsY0t1TxdqckaIjacy3bySdCxi+WXk4PHvX1jff8EytK1jw5Z3Gm69rOmX0tujyR31oGQuVGcoSHj5/hJJHSsMz8LstxV6lGkk+8Hyv7tj82w3HeEclDGRcJecf1X/yJ1C2/wANfiYWa3lsIJpf+ebm1c59jhT+tU5/2dLzRJftXhzXpbeT7yrLlc89nTg/lXkfiP8A4J9/EXwXvl0u5ttWjTk/Ybna5H/XOTH5AmuQbx98R/gPP5N7HrGmhT0uIJIkPbqRsP618tPgvOsu1y/FSXlUV19/T5H1GFzrB4qPLRqqS7XT/Df8D7H0H9sn4y/B24trPWG0zxTFIxWJb1UeSfAyQroVcnHqCa7g/wDBVS2ht2i1bwXeaXqCHBiEvyE/VwGH/fJr4E8ZftV6j8QdJ0+PVbC0vptLu0ukJzH5hHBUsnYjuBXT6H+1p4f1aIpqelanpjSjbIYyt7b5z/dYZAz325r7Lh6eZyw3+3Sgqidrbprur/5nz+eZblfOubDNprWVPS3yv/7afZsn/BRC+8TyImkeGLCZ3GAj6oXdm/3UjB/CuY+I3xY+L3izUdB1Rri48A+G9EvBeay1tpjuuo2oKloZXmJ2qQpA2YJL9+K8b8E+AfDPxf0ttQ0zV44ZSf3bWuI8HuDEQCCPUY61qeJ/A3xEh8LT6HF4muNb0Obaz2E92+07TlflckDBGeGFD49y7DYuWCxclGcN+337fieBV4EpYiCq4Ks0n0mmn/XyM/4xfFi8/aGvryxvZLRJETfaS2hEZQAISPkZW7sPn3qcjABBrR8F/sJXmraDaX8sdrHFdxiZTc3DFyD3IA7/ANa82fQrzwVfBtR0zVNNZeVmjTeEI6H5uD/31XQaY+tfEafy4PHAmduFgvr77HJJ2AUSEIT7BvSvpqOe4TErmoSTv5/kfPZjwhj8GuZx5o91r/wT0hf2PdK0ZAbzV9EgHcbd2PzIqC7+Fngfw2B53iKyYqc4jEa/41wWvfAHXtHdTq7X8DScq0u/Y4/2W+6fwJqonwYtyP3k5bHtmu1VZ2PmpU4p2ZY1e08KaX41ubuHVbJ7V9oV9+W2gc8AdRzXQSfGH4c6LCqRW0l2yDlthO4/niubT4RaavylH+owKmh+F2mj/l2kc/Wnz1GtUTyxsaNx+094ashix8PFj2zEo/p612Xw8sdU+OvhxtVso9P0a185oVWQM7nbjLbVwO/rXFWnwvt9y+XprMG77DmvoH4AeHP7G8AJEYGgJndtuzb6c4rGtOSW5dOMWzyz4l/Brxf4X8O3F54e1vTWvYEMkdtNZHZIAMlN2c5Jr5y039or4oahLLa3MkFnKjFStvFkZ9iK/QPxPp++NQVPQnpXzlqn7OmpDxdqM1okItJ5zJFlwuAcHGPY5rPDV7NxmzarSfxRPFm8SeP9bJM2p34LdcEqKgfwb4l1T5ptQu2553THB/wr6J0/9nvU3ULJLaR59WLZ/StvSv2XXvXAm1OKMnn5YSR/OumVWn3MeSb6HyzF8ItQuWzNeO31lY1Yg+CqHBeUYI54OTX2Dp/7IdgF/e6tcuT12xKK2tP/AGSPDgC+bNqMpHX94E/kKzliqaKjRqNHxbB8GrNRtZjxzwuOatp8J9PjUblckcYz1Nfcem/steD4WG7TpJcf352IrodK/Z98IWRGzQLElf76lyfzrN4ymujKWHmz4Ei+HNhbr8sGRjpnJNXbT4eJKcQ6Y7nquImYn9K/RLTvhhoOnbfI0XTIiOhW3XP8q6Cw8PWlso8u1t4wOyRKP6Vn9eXSJccI+rPzn0r4K61fMv2Xw9qEuccrat3/AArf039lTxtqTL5XhfUgT/fjCD9a/Q+0tgo4AA9u1W4oT9eelQ8wktEjSODV9WfAml/sK/ELUyudIhtx3MlwoIH0Ga6LTv8Agm940vNnn3Wj2g7jzWcj8hX3HHGV+g6VZijOO4NYSzCq9tDRYOmj400v/gl5qUqj7Z4ls48c4igZsH8TRX2ekfyn0orP65W/mNFhqXY/kLtNdurOGSKORlWZdjDAOVznj05rd8KeEH1Kza+uJBFEHCxB/wDlsR1x7Cszw5ZJr/ia0t55EgimlWNnJACgnFdvrFv/AMVDFaQEfZ43EECqcqFzjjHX696+znZQcn0PBpJyqxpx6s+m/h3C1j4D0m13KFjtkYdM52jJqxpLs9/fHoDMF474VadYQ+TZxxD7kce0Y7YFRaLIB9oPKhrhsnnjoP6V/P8AXanKcrbs/t7B0XRoU6UfspL7kbFtMcuBk85JFWRcSu/yM7EdTnpVFB8rgADB4xUscxRsjIx1HqK85pQdr2PXpNuNzQjuJHT77FkPzYPSrGl2V3qzyrbxSzGGJ55Ag+7GgLMx9gKzobxi4wFXd1I7VfuNclkkkNv/AKHHLCtu6RHAkUBc59clQT6mlDlm7SZbc0nyo5S78Xx+F9Y1W6aGWdj5VukaMqs+1S5GWIH/AC0HFeD/AB51iHWfitqNzjMUEUUmCecLGpx+J4r3nTfDVh4stLw6jaQXkUt/JIqyruAKnYD+S182/He4S38a+ITGFRZ7z7OoAwFWMDIGOMZ2j8K/UOEJUZVnCEWpRjZu+nTp0PwXxUWMjgVOpNOlOatG2qdpXd+pyfhLSZfF/jOxsUDNLf3KRnHU7m5P86+1fBfjC0eJLLT7QmfS7uRTMVDNKgWNERe+AEZsHvIa+X/2YNGx4ovtdYEx6HbNJHx96ZhtQfXJzXvvwph1T4ZWcesJbS3Et6hkKMWHlluhPfpX2GOp+1i4rofj+W4n6o4yl9o9x8Rfso+Jn0688SW+jXumaL9kgunkvVMaRGVQUJbHCOctGSPmGByQa8l8R/s9DwjIJ/ElzNFAyh1DoIMD13v1HuAa7S6/4KK/FO307ULWw164s9N1C2WxvrC2bMFzAmcQuGySoJY7TwCSRivJ9c8T3fi+2uP7X1CbUrC4XzrZLu8aSW0Yg5ALEgoPf6Vz0KrXuzurDxeV1JXrUbNPomVPE134Ij0mS20uOzuHRh5swV5Tj0LnA69lHasGHQtHvVLJPHEQMqN+efoewrIt7XTfDlw/nXmnuhJxGkm4D3IXJp1z4x02S/tYLG2sdTE8o85UgOxFHUlj93nGcc4zXoR02PCcHezKuq+H5rvUgIJBIkXADfKx98dMmtXwp8Pdd8Q3emWVlpl5eXNzOEEUETSO5LYAAHUn0ro7LxBrEyyx+EvCVlqd/EA0tvYaZcX0qZ6HJyAPwxWp4D+LP7SXwS+JcOraN4L8VWGoTxm0gtrjw0zIQVJYIuwfPtBOV+YAH3qW3LRuw4ycWnY+4fhL/wAEqdX13wtJeeKNY/sPUnQNaWdugnMLDBBmPT2KryPXtXjH7Rnw21f9lvxHFbeLLG5itbsbbW/tomltLrB5AcdG/wBlsGtT4Af8Fffin4H+ItnovxT8KR2ljdwm6EB0+WzvPJUY3Qh2weEcgHhmBGcnjnv2nf8Agqr4s/aBa90vSLG20TwhcKY/sLWsd1cXC9N0krg7W74QDHqeteVPJKEv+HPpKPF+Y05uV012a29DT/ZO/ac8L/DD4yR63q19LHpItZYJilvIz5ZflwowT8wFeiftiftH+Cv2oPhjZW2gX1xZzaXe/bWa9haMOnlumB15yRwT3r4P1LxqZU3tHDEeeXlUcfStO2+Pi6HpS2tnJZ28cke24LSqzzHGPTge1dNDLqdOj7FO6ODGZ5iMRi1jLJTVtv8Aglq+v4rKWTE6sxbCtjG73p2mTz67qNvbrfOZbmRYkbeQqEkDcfQDrWP4X8C+JfibMRpcEs0bn/WiEpCo9S7ALXqWmeErH4K6JcRPcx6p4iu4zFLJtDRWSkchc/xEd/5Vw4vG4LBwtGzn0W7+Z9TkeR57nlZc7lGlfWT0VvJaXfoUdM8O6ZrPxEtfDthrFtLp8dz9lGosdqvGGJe4Kk5AI3Pg89q5TxtqotNHaRN3k2ls8iBvQ5I/HJrZ8PxJLcyomBLcFY40ESMr5OGLE9MIW5HNcr8UrqHULyQRQwRm5uo4ECIF+XdzwPZTXh4efMk3u2ftOIpzpfu4/DFJL8u3UwobQWejWsDAAxwoCBwc45/XNeY/Ga6a68U2MCMQYYd+R1Ukn/AV6rq9wZZZHb77Nk8YrxL4mah5vxCunB+WDbGMnjhRXsZOuau5dj4zxGqqjlMaMftSS+7X9Cub2TAW6jEiHpIvDLUM9mFzJbyCWPHI6Mp96ttJDdaezRvHvUFiuQCPz61l21w8bgxHkehr6pyvofg6Vnc++fjj8f8Awh8Sfg9B4f8ADmkixQeELLTAqrHGwvIoAskrdCwkYDnqMV8LnUzE7RzDy3Q7XUjBBHatu8+Ieqa5pVhbSXjommxskYQBGcE5+ZhyxHQZ6DisfXIE1SYXLMDK6jzBnJOK8jJMojl1H2FLa992382fRZ9nEcxcJe97qSs3dJeXX8WJHe20hGWJx3Bq5ZPA5+VsHPQGse10wTH5Y2bnpitGHw9HGoLYgLHAJfbXtps+d5W9TdhWZgQAB7E0txA9xB5JXjOeDWv4T8F3mrwN5atIEAA77s11Fr8MryKMtJayLnuw2DP44qJTnLRJjvFHnsHhp5Y2+Unn0rn/ABRHPpN4qo5UOp7ehxXt6+H7axQi5urC3PobgOR+C5rIv/B3hu8u2mvbh7wc7VhgbC856kilCnPm1ViXboeJzahcggGQ5NNa8madVMjHGB16GvYT8PfDU1yZLfQ9RuTjo05VD+Ayf1rX0nwO8MmbDwnptsR/y0liMhH4uaKk6UNZySOvDYDFYh2oUpS9E3+Rw/wisjJ8RtNjJEbSTwgMeOua+gry33iFTgZlHJ9gTj9MVh+EvCN6mpi71SWBDbr+4hhjQgnsDgcAdfrXpXxg8Bn4e6o2mz7Tc281uW8qUOvzor4z3wGx9a+Fz+vRq1oulK6t0P6C8OcBisBgZUsZBwlKV0nvayVzl41yc7cYGee1KSdh4HyjPWhYzJuznjj1q7p2jz6sskUEbyOqlmCjoAP8K+dUl1R+mydluYcr51bTCzbvNjlbG3G07VP+NcZ+0agbwvYqMKPtDcf8Br0jwX4afxl8QPCmmB1gW9kaNpXPyxgoMk+wFcB+07AlvplusR8yGO8dUYD7wwea9vKHfF00z4PjaS/sXExv0X5o8XhgKgHsTxXRaVYhvDFyxIAaRBweeAxrBSZUVQzxqAvc5/QVt2V6g8PDb50paQ4CJjOFHr9a/QLH8x9CrBZgzkgAb+MHpWjYaT9olDEfdHp7Vn2s9xIw8rT7lueMuRz+ArZ0i61O2BI0WGQnhfMlYE57dRWclLcasza0rw6rygKMLtB6c9K0Lnw0YrWZQv8AyzJGByeKj0vUvEiyLs8O6UcDjdO3H1+erkfiLxf9qdItA0NCi5LPJkDn3esnzPY0i1co/CGD7N8X9bQEgbW4b6R/416drGI9YnU9QsfAH+ya87+Bsl3qHx51X+0IreK78lzIkGDGCFjxjBI6Y717BaaLFq/ijUkHIjjhIwO+Gr4/PE/rVn2R/Q/h1USyeLf80vzObd9kLDkMV4U8d686N4HlnGSD5nr716f40sf7P1F4sYwq4OOlePiXfPJzkmUgH8687BxTbPtMxqtKNup1Xgu7EOtpgjDgjriu18wsDn8/WvOPC115eqwHsG78fjXoy5IBPp2/z0rzcyuqqdtDry2adJpnqPwN+FFn418L65qVwkup3FlELay023m8qWa4lV/LkduyKVwB1eRkT+KuK0nw3qV8dSmit47u0eaCGGMEpKZpPlCDtzjoR1rrvgb43j+Geo/2qbaa9mS2ZbWPzSkPn7laNpl6uiMofb3ZV9K6T4c/CHUPj1BeRNfXto58QWd/fXdrsWSFQZJGlAIxneFHA/i6V72W08PWdOMlrrc+B4oxmPwVHFYqEvdXLyvtqk1ba3nY80sLWTwbqccuo6PqdhNF0d4SdnuGFeq+Bv2rPEXhrbHo/i68RF6W80/nIP8AgEma+qb/AME22pW3lTJbXYxg+YgO7j8s/hXC+K/2VPCfiQMbjQbZHP8AHENrD8RXvPK+R81GcovyZ+X0uOJ1I8mOoQqL0s/1X4GT4Q/4KCeIdMkK6vpGlaqrEFpIS1tI3HXjK/oK9D0v9uvwN4rszb6vbajpJcYdbi2F1b/jtzx9VrxHXP2HtPtgx0fWdT0w/wAMZfegP0Ncjrn7MHjfQFJtbrTtYiX+8DE7D69K0VXMaSspKa81/X5mn1nhnF/HTlRl3jt+v5H0zd/CP4JfHcs9lH4alu5Od+nXP2O4z/uAg5+q1w/i7/gmjpdzcyHQPEd5asOfI1CASoM9PnTa36V8yeI/BviDw7cl9S8O6palefNgTzVH4jkVueAv2m/Evw+lSPT/ABZq1mqHiC6lZo/pskyPyrGeJpPTE0LecT08Pl9Rr/hLzFS/uz/4N/yOy8T/ALEnxP8Ah9M8+kKb6KM5DWEyzfj5bbWH4Cudtvj78VfhJei21WCdo4+ClyrI2P8AdkH8jXqfg/8A4KIeIrKNBq+maPrUQI3SQlraQ+/GV/8AHa9J0f8Abt8AeN7YWuv6dfaercMl3bJeQfmMnH/Aa8vFZNk+Pjyza9JpfqehHM8/wX+8YdVI94P9NfyR5D4V/wCCgts6rB4h0iSHdwWRSin6g5U/pXXaf8QPhV8WAGLWVrPIvX/UsCfdPl/Ouxn+D3wS+OELfYG0OK5l6/2befZZQT/0zOB/47XB+Lv+CYdpHJJL4c8QNbyHlUvbcj/x+P8A+Jr5fFeGFKP73L5OD7wlZfczpocbYJvkxEZU5eaa/K/5G7b/AAfuIdPDeFfFl5Dbk7hB5xkhJ/4AcfmtO0vWPGvw7m3X/hrR/FVquSzNGS5/FCCPxU141r37LXxh+FLmfS0uLtI+klhceeD+AIcflWdpP7XPxI+HV79k1/TGn2cN9ojKuv4MA3615s8u4ny6VqVVVI9prlf3rc9b2mV5jHXkn91/vWp9ZeEf2sfh+Gii1zwhP4cnbjebYTxZH4Bh+Rr1Pw78QfB3iq0D6DqGiXrEYEURRJB9UIDfpX53W/7VEDeLtTvLjSr6S11dkllgEwZIXVcE+W4wc9eveu++H+veC/i5fGO3nj0e5jGS/NrIh7fK2Ubn+6RX18sdiMPgvreKS0V2r6ruvP5HyOK4dyyriHQo88G9nbmi/wBV82j7Rv7cyTF24P8Au4xWH4hgnazbyby+t9qkkQzFRn6d68W0vSfHfgkD+w/FH9pWqcrBdnepHoN2R+RFa0X7R+vaCrReJ/Cs3lFSGubI4B98HK/qK5sv4ryzFpKlVSfZ6P7meRjODMdSb9laa8nZ/czQtrfxvc6jFJpc5mt51V3mkZmEQIz8wJ//AF16Do9ldSW6/apRcSg4aQIF3HjPA6VH8N/2lvh/qel2tnb6mdPmSNVMV3D5PIGPvk7SePWuxhj/ALatftGnadNOjsSJUuoPLb8mNe+oKT5otNep8/Ww9ah7taDT80yhaWe0AYxnkCr9tZ/MBzk1japq/iXTvFem6XbeDZruC/LedqD6tFHBYAdC67Czbu20HHep/h38UdE+I1zd22l3DzXmntsuYth2oc4yrHG4ZHoO1bOlJR5lqc0aibszudMssW6gj860re1AB6DHpS2NrsgTr0q7DBtx/jXG276m42C13HOcf1q9FagkcfjSW1sCeB3q7FFtGKT9SkOhgHpV61h4zyfrUdvCMVdt4tp6VFkUhY4sHPerEK8nHOPWnRxZAzgCnFMnpgnis2OI9V25749qsIPUnmoEGB2NTA44FJIu49jtPoPyopvUnPpRSaC5/II6hRtHSuy+DNtNqvj3R4PNRo/tSEqzfNgHJwPwrLb4XeInmATRNXPGci0cj+Vek/swfBTxJefFvTyNA1d2jjkdAto+WO0j09TX1mayccHUkuz/ACOPh3DqtmdCnLZzj+aPoQSPE7ZO0N0HpVbQJcWzvnBeeTr3+c9a9A079mzx7ekJF4R15jnOPsrZqn4Z/Z48XWdpai88P39ikkzgPcRlEzvOR+Br8TlhqsYtyi/uZ/Yyx1CUkoyX3o5+NiQzYwN33T3qczqFctxxjB7V6Trv7KHifS9Ehv1tvNjkQuY0JZ1GSNxHp/SuHn8C3trLtdcN75Bz9K5MXhpwX72LXqd2DxNOqv3Uk7dirGnlvghumQOhFE8vlRlyOFGRVm80G7jYyEysioOXOTwOn+Fec3PxltPEUWoWWnWGrXE8aSRbktyyBsEdR71GAwVSvL9xFyS3sthZhmdDBwTxM1Dm2u7X9DsPArf8Ulp+Q5aSPzSQM7mclj/Ovkz40zyt4yv45EMRhncMCMHcWLNn3ySPwr7g+DmvH4bTf8JOnlqngiy/tld6h082Db5CEHghpzEpB4OTXlMn7MXib4m2T+M9Rv8Aw5NrviO9k1BrfUgSyGQmQzuqgguzsWCnAHU5ziv0XhSMaHPiJu3M7fd5n4t4kqeNjSy+grumlJ+r0t92u/U8f0PTNa8PWln4asrM6euuOnnLKpMytgElsgY2g9O1d38WNE07wJpdvbXPjfULvVViANrBHv8ALz0LkthfoBmvTZf2YoNQ0LSNPutYEl9pSOJb1bzyJbh3YtIWOCeST+X1rQ8Kf8E5tP8AiHBqc+mS+H3k0u1a9u5dQ1psRRqQC7Fiu47mAwCSc9K+tWZYdOznr5H5LX4czOXvqk1FdXb/ADPj3TNUu/Deo+dbatKuJNww+zJ9+a9Q0/x68MlvLJZx6nJqUavt8lpS2DtZQAOOQa9Fsf2AvD2l6g01/wDEC0l2sT5VjY7o174BZucV6J8P/gL8OPBVzAbzxD4pnCZBNsiRlgcZHTjp61nWzrAtWcrnXh+Dc5TvGNvmjwu/8BXerwtLY6FLFvbdg2Sxbc9vmxx+FUbb4ZeLReF4dHV4YyGkQ3UUO4d+nTNfpVp+t/sbeH/gPNbt4E+Inibxu6nbcahqnkxh88Hcj4CD+7tJ9/TwLVfi34O0qWUeHvhx4f09CeDOz3DH67jzXm1eIsLh9Iu534PgHMsbJuouS3f80eVa9+038XNA8BQ+H/AuhaD8OvD8ID3K6VcSy32oP0DzSj95Ic9hwPStfwX8Wv2n/FHg0aPHrt5NZmXeJr3Sy0uTjlZZ8EAe3v611GpftA6/dwlbOLTtKiXgCztFjx+P5Vgaj8QtX1Y/6Vql4+7qN5C/pXmV+LZvSlBfM+nwXhXRSviazfokvzuavg39g7xJ+0R8VYtc+MHxv0Lw4X2+bqN+XvJrdEBIjjhhGBzwFBUZNaWu/wDBPT4Ox+I7zUbv4zyTW7yu6WdnaSoiqf4VyGbGc474xXAy3fmSndI7k8EuSc1Pb3ClM7sYHHPNcFXinFyVlZeh72H8NMpg+aXNLybX+Vw1r9m/4N+GmUafpus+IH5HmX17JFGcf7K7TU/gS08DeE4Lu507wPoyatbyi3t7pleQIoBMjbXLfNkqoIxwG9qydd1xbC1uLkkAQRlzz6CoNCjfTdCt0c4lMe+T1LMdzZ/EmuCrm2MqU3zzev3H1mD4YynDzh7KhFOOt7a3Ot8QfFHVNWthF9oFtD0CQrsAHpXFaldtIzZyDz3wTU9/M6oMN1GfpWRLKZG+9luvrmuGirtSR9RJ+6WdGvl0xLm8BAMSeXH7u4Iz+AzXC61cNdeO9OgOCqxTT89yMKD/AOPGu11JDB4btBtANxNJIcDqFAUf1rh76Xd8Q7Rc48vTpHOO5aUD+lfS0Lt+iPlsW9musl+YmsRmK4Pbv7V87eMtRefxRfNk/NOxGe3Jr6W1CJWOSM4PPpivmrWlEusXLEdZmIzyRya+i4fd+Zs/M/FN/u6EV3f5It+EdKi1C4826jedFBIiU43Yrb1CQEL5HhY+VjhljlbP4jiuYtuAByOOBWhHqVxDANk8yL6ByP5GvrIyVrWPxe12S3WrRRKVOiT2bsCBJukCp74IqHRryG6vIkypDnHXkVHcapczjY9xO4PUNISK1/h7dzeHdXgu7RvIu43+SQAFl7Hr7Gspu9y6btJHp3g3QodP02yddBh1OaeDcWkDsu7J5wPpXW6dpfiK4INvpej6YnbFtGrD8Wya2/CalNJt2YqrSLuIUYBP0FdBbuzQtj8T3r5DEcTVqb5KcVp1P3jBeGGCxSjiMTVl7yTsrJLTbZnLDwlr2oj/AEvXZUB/hjYgAf8AAQBToPhZZyuTPd3d0e7N0PtyTXVIrBevygfnW9pOsad8Nvh34g8Y6zo9prkGm+Rp2nafdtIkF9fXDHaGMbK22OGOeThh8yx+uDwQzzMsVVVKnOzfb/gnq4zgrhrKMJPG4mk5Rj3k2/uukefL8PdMtcE228EcEuSM++MVcttAs7YKEtYEA7+WD/Otex/ak+F1zCJb34e+M7a4721n4mhNtn0DyWxkA+pJ9zV7Q/i18MfiNJItwuofDC8iyEW587WdPuVHQtIiiaKTH3vkZCeRt6VvUwWbuLdSTfzPOwHFXCEKkYUaShfq4ber1ZgnZAVXhMf3eKYbwF+BnPOTnNdXL4V8KeJ9K1VvDPja28Taxo0C3k9lbaTc28Jt/MWJ3WaUKWZGkQlQn3STnjFcrHp8zzBVTn39q8XE0atOShWTTP0XKszwOPourgpqUU7aaalqPkAgDnHSt34kxyy6TaXcztI8lxDlievFZKwG3jXd8r56VH438TT6pHaQthIzPGAo7Y9aw0bsjqqJtpnQ/CBtIt/iBp0uuWs19pUUnmXFvG+xplH8IOOM+td74i8Uab4b8YaprHhrRzp+nXUE0MVnNJ5nkq6Fc7sDkZzXm3g+5jsdRSadgFjiJyT1NHiPxdPqcrIrFIicYU4BrG7tZ6EVaHPV5tbWtvoYNlJLputaKZIXQmGcKzDjiLGQR3rg/wBpKMz+GdPRYw7Pct8pOM/J61217KYtY0/bkl2lBB4/5ZkVzvxj0xJtHs3llWOOGYhnIJA3Lx0B9K9rK5ReLptHynGdJ/2Jilu7L7ro8GtILqWQpFAi7Bj7hJFdQdE1OXwtAqiRd0jt8oC44UCtq10yMONtzAwPcuB/OtO00qSSTKmNl6ZVgQRX3/NK2x/MVjhbX4faxqMigSPknq01WR8ItXmGAY2xxzP716Pp2neVLENufmHzDvWikXkWrvg7kbcMc5AOaxdWSLUEeeab8B9eeXKrC/A4Fx1qjf8AwS8R20jE6bdSqcn924cdfrXueiXAilRuTk42ity3cO3OBnk5rP6xLoOMDwr9nbSZNM+Kl9a3PmWjxwyBw4wy8IcY/KvbdBWWHW9RWzuki2xxFndsBvv15n4StG1X9pHxAkKlmIb5fXCR816P4d8Kzav4gvIYxsKRxlw2eOWr5DPZf7S5eSP6I8O0lk0Lv7UvzKXiZgbtyJ/PIALOTwT3rxuK5ZZ3GCcyEj1617P440Z9AvGgd0YiNXyB2Oa8UgO64JBySTx361x5dJe9c+tzbaHKbOjTGK8iPo2a9MSbdBGD/EB9RXlunPtdT0AOc+telaVMJbSJgMkp0z3rjzKK5ouWhtlc/dkjs9AlupLOGODylLYWPcpJb/PvX0z+wjaTQaR4le4ZPOFxArNjv81fP3gDTVmsPtMvPkj5Q3GO+a+lv2HMXHhnX7lNp86/jHI4PyyGvYyNR+sQaXRnw3iDWf8AZVWPmvzR6N8XvEM3h3wJcywXMFncXDJbwXJRn8p3bAOACc9eex5rlPhjo/jbwV4visfEN/HqGmXkbhHN2JHicDI2hsMfQj8a6n42zfZvDdl+/gsXm1K3QO0XmiXJOUxtOCfXHFdZM0KylN5jdwSqbuWx1x9Mj86+lqLmrXcrW+4/HKGI9jl6pqnGSqOV21qrWtZ20t6v5HjXiT9obV/DXi6eG58Nz/2Ck4iW6dHDuuceYCBtIPUD07103xC+LHh34cz2kWqPJ5l8nmRi2QyME/vkcYB/Wr3wp8PiT4bLbT2J05biaZntjOz7QZCQQ+c88HrxWPN4Q07xb8WtV0/UbWy1C30/T7cJbyQ7nhLE/NvIycj3qFKtGF1JNva62+47J08tqV3GVJxjST5uV/Fsk9bpO711szb09bDxLpEF9ZzefaXaCSKTbkMprF8R/BzQ/FMe280vTbwnjLxLn8+tZXg3xgvw6+FJuVsjcww6hNbxW9gd/wAvmN0yTyACSM1reB/jfonxHuJIbOO5W4giM0iTQFMIMZwwJB6jvWsK1OSSm1c8rE5PiYynOjBunFtX/wAzzrxH+xj4YvGZ7SG80lx0a1mZQD9ORXEa5+yBren5Ola/Hc46R3kPLf8AAl5r0nwn4o8af8JBp2r3V3b33hjXLnYiIVjMKsSF2qwDZGOmTnmr2o/G+9s/iF/Zk3h65fRzc/ZUvhGzZOcF+BtxntnOOa5n9Xqr3429UexRw+b4SfJhK17K75ZaK26s7artY+ZPiX4I8V/CXw/eapq+jfabCwQyzTWUoYquRztbB/WtbwH+0D4x8IadZXOla1r+n29xCtxEjO0kZRhwSrblx/ga96/a60IXP7OnjAhWQRaZK+Ufg4GcV55+yJ+zR4j8AXMB1nUHu9JTRkhls54VYid5pJNqODjEeSOc539sVpHLKMVzUpOL8mKnxnjJR5cVCNVf3or9LG94Q/4KIeKdLkjTVrXRtaSLqwBtpT+K/L/47XIftRfHj/hoPxH4evba71PQLbS4po7nT5GaW3u3fbtYshB+XBxlT1r2XxJ+zp4b8SbjPpkAdj95Y9p/MVwniL9jOydGfTNRvLVs5ALiRfpg1V8bTVlNSXmhf2lktfWpQdKXeD/TQ1PgN+z/APDf4n/DWJNa1OyXxHLI5P2LVl8wIT8i7GReg6gqTnvVzxT/AME2JbYtN4d8SIw6ql7EYyfo6Ej9K8s1v9mPxRoZPkGzvlXkE5jc/wAxVXSvFXxE+FMv+j3HiPTUT/nlI0sP/fPK/pWUpQkv31H5xf6Hp4esv+YLHfKov1f6HW3PwX+MPwgmMtpBfXcCfx2UwuE49gc/mKXSP2uPE/hm7FtrumCV0OGWSIxSf0/lV3wt/wAFAPF+jBY9RTS9XReomiNvN+a4Gf8AgNd5ZftteDPHVqLbxR4YmQMMMzxR3kQ/MBh+ArwMbwzkuOf71Lm81Z/erHswzTOKKvVpKpHvB3/DVnN2vx68B+Oio1bSjZzuOX8vv/vLg/pXQ+HtO0+w3Xng7xldaZKvzeXHc8H2xkH8wae/wz+B3xWUnStRtdKu5R923uWtmB/65y/L+VY/iD9gW8t4TceHfEkE8R+6t0hTP/A0JB/KvJ/1FrYf3suxEor15l9zNFxZhJv2eLg4+Ulb/M6I/tM+O/F3w+vtMOqW9zFfK9o1xNbi3vIgDtba3CknkZ56nvW5+xV4y0H4O6xqEWuzammoaxIkMMrQboFXPdgepJHPTAr558Rfs5/En4eSzy28OqFAd7GxuPPif6qM/wAq3fA/7VWoeFbOHTfEfhh4ltAAXZOSQeuPXv0r0sfUx+DoxVGLqP7Sdl81/kcMsLgca5SUYxXRxlr81sfptBACAcZ9KtxW+D61zPwX8Y/8LD+F2ha0Le4gj1G0SVUnjKSYxwSD64yPY110akHIHWuyLbim1Y+LqQ5JuPYWKHBHcDmrUMeBSRr61NEmT3obEkSRg5HOMVbgIGM49sVBGg7EirEaDaOenb0pdbopMmU5A/lT1bBGO1Rd/r2p4ODzge9RZgmSB+evbFSK3Oc9O1QlhnPT+VL5oB6DNAX1JWk2j2+tFQtKMdeDRRZsal5H5WR/tP8AgG3Ki38N6bIAcZSxTA59x0p1l+294e0G4Mml+HLS3nX5Fkjt0VgO/IHSvkifXD5QiRyIweQTn86iTVCWU5Ydjjj8q+ZnxhjpbNL+vU/p2lwVlcNXA+xz/wAFGJLaPEelTF+udy5Jrj7T/gobrGo6D5VtptmrPLMBJIxf/lo/NfOcOqebjJcgDBOcVS8K3B/smF1K7WLFufVia56vE2PqU2+e3yR2UuGstp1ElTv82e4a5+1D4o8R28iS6k0Ub5ysSKgI9OK5eTxg95LumZpJDyxbvXHJOI9rA5yfXvViK7DNxjPTNfM4rFV67viJuXqz6nC0KFBWoQUfRFz4neNpdL+HGtTQFklis5CrdNp2npXxl4U+Imu6Gjf2brOp2I3+YRDOVUn1I796+x7jw0njrRr7SZZBFFfQtC0naPcMA14l4X/4J4+I9el1O/0y6g1DStCmVLuRHUYU4G7aWBK7jtJxgHNfpPh570K0KUG5LV2V9PVH4h40Uq03hqspJU7uOrS9526enXoaHh3xz4g8ReCtM8OJqFveR61cCfVZzNtmMAIYQshA3BX+bIzyF9K9YudUl1a8uZ0T7Pb2tsHC79reXkIu0HBbk9uwJ6A1FB+w3J8E/hfB8RtVvtMWxur1bWC1TJlldycBcFgqgg8dcCrfiD4XeIbT4c6d4pt5bSLRtbWW0C+cXO+PG+EhlBRlyCPUcjrX0VbKsXi1LE06MlTjvZHxlDGQylRw9fEJ1J2trdLpv/SKGmeEpL+1ivJLgpE8qeezgnyFc/fP94AZJ+ldD4Z8C6XLrGrpdaqy6VZ211Pp+oiBhFqjxSKiqinDDeWGO4AJPSsS48Z39j4W0i5uL5NR1++neZFuIvMDBFEaLIo6gIuAOOorqvEXwi1Hwp8LvDXiefU5Lrw7ryztpyNC6LbTK+JojkkBxjnB5zUU+GqlXAyx1Og5Qjp1T7bXOipxZUoYqOFxFZRcrbLS3XW3XQztThOgxeTd2F/Z3M0UV1CZAFikhdSysB1ORtIPQ5NbPi7w9Zaf8LvBWtW5uVvvEAvTcKzgqPJuTChUYyM7STk+lcJrfiO81KyktjqU8gsoGlVg4Y2igdADkDOOh9K9CufhXdeKf2XNL8eR6heS6Ppl8dHubYSrIulXEgaZeFAKrLiRh3yp5NVgOEcVXy6rmMKN4pq2yaSdnpfrt0Lx/GEMLjKWErVmnrzNaxu1pstlozE8U+IrOXwrp6DRlsdTMk0z3cMrfZ7u2+VYdqnkNlZCzZ/iAwMVQ11v7J0e6hGo6VfW/wBvMUAtoAWKJHnf5uc7WMn3cdVHpXDah8QtO0+4Fle6rkWpKRxsWkEIJJwoA4GSTgetM0Hx94Z0WNyILq+md8kR25SPGPevlqqv7RRpcrl3srWPsMLSko0JOvzqN+75r7O9+nS9zufDPjm08L63I8Gpx36zaNcWrWbR5VJ5oniLFSDyhfcD0+RTwayd4UHjkd6w28X2+p3jPaaXJEW4yAFJ/CrtrNc3yAGGOJCeSzHPpXl5niJ13FNJKKtY9zJcBHCqcrtubu2WVmBO3d14GelWDc+RGTnOFwABxUT2LQR52lioJJH+FS+HtHfxNq0VkkggEmTJK3SJACWb8AK4FSbaUdz2/bRSbeiRzXiZ2vza2mSTfXKIyjuoO9h+Smuk2tOnTJA61zVj5V/8QgsZd4LCJ2UuACS7bVJA77Q3512tlZK8OOSc9qWJlyWh/VzswMVVbkYV/ER2xkYyO9Z0dpJLcmNEkkc8BUUliBz/APXrsbvRwY+ACSOOOlSal4C1nwTc6Ve3dvdaZHq9qbyymOVM1uWeMumOdpKSL+BrowTc5LmWh0Y3lpRtfXocrrQF9PpWnh1SNIhukQbiu4l2OMjOB7ivPZodvxHdyx/d6ZHx/vSv/hWn4q1C68S6tNeyTC2Fw5YRxphVGeAB2GK5/wAH+bL4v12RlkuRD5NuGJAwAm45/wC+q+ooU4rmmfEYvEyc6dOMXa/6M6HxLpsWn6hPFDcRXkSH5ZY8hXGAcjOD6jn0r5tvrUvdSNtGS7fzr6PuCl0JBtUFFJyDkHFfP0qiUOUYMMnO05x9a97I38R+deJjbjh0/wC9+hnwWaHLs4HtUqWSvFgeYfouRW14a0BLoCSRQxb7oI6Vr3GlyWkRaAokwGFY8gV7/tUnY/JVHsccunxxnL+cOP8AnnWnoE1suoIDKV5HDKeafea5fT745zEBGcEgAbj6isy3Ml1q9tHz+8cDIPXJonP3GzXDwTqxXdo+sdCRI9KtQMArGox6DFa1uvlISCoJPr1qpDZywW0YAyqoPwqeJgI1DoAeOh71+UYlpyep/ZeDhamoroi2sRbAIJwcmpfi7ZDxR+y7q0DebFc+FdVg1e2ZWwskdxttZlcdCci3KnqMSD+KqyNGSeWAPoeRWxcRRXXwh8QW8r5i1fUtH0t8xlwFkuzKTtHJ4tzwOTXVk9WVLEqolsfMeIFCnVySrGp5W9bo5Lwf+y7ZW/gLTrrxRq9zpmr+JwqaRp8aDcXZl2NJkE7dpDN02DA5YgV0Pjf9jnQn1iyt9I182EtzatFbLeJuN/doRuGcjbuRg2ADwr4zjnrPjJomqeJf2ldC0iyCxWLael3HcmU/JHDLKWWOV8ctIqgMcEnaeeMt/all1vQfB+m6tq2lWe7TL4Rxta3CsQ0iFlYAMcOrxxnOOQfetVnGOqYmko1rOom7aWV9lb5W3ufi+FyzL/7OrOrTvJNWld6W3067nlH7KHhvUfBP7SzWOoAW1rpdpfprwckhbLyHSbbgfMTuXy8cM7R9jmuml1TzX+SEggc7uPSvR/HHhybTvin4g1MQ4u9c8EFm/dgbnjv7UNjklsKNuSB93bj5TXnS+Gr66G512k8nc2K2zbMXi40qtlrFP59T9C8McDGhhK0nLedvuS/zKU1w8rkFo0I64qhqSIZrEEkqbqMNn8a3D4XWJiXcfhWfrumCObT405LXiDk9Dg15dK3MfpVaacLIfcXBaTAGBxwBTIonWQHpnrWodMS0U55I6nnmmyQ8k4AI5/CkloaKSMbW7RhrenEKRveTn/tmakvbW11LT5ILiJJY5PlZHGQw+lGqAprOl4Gf3kuPf92eK0Rpa3HzEYz1watuUVFxZglGXNGauv8AgHLzfDrw9PEqjT0Q/wDTF3Un681QuPhBpDvlDfRE91k3D9RXdwaWm07lHTOc/pVpNORF4XB+ldUM1xUNI1GeJiOGMnq/xMND7kvyPM3+EaQnNtrN7ED0LJnH5EU1vAWt2gxBr0Ei4wRKrDPt0Neu22mRkBDGmOeQKsJpFu3WOIn/AHa645/jorWV/kjxK/AeQT2ouPpKX+Z5DHYeMdOjBR9Pudp42uoOPxxT/wDhIfGNi26TQTMo6lELf+gk17fbadboRiJORwAOlaMOBgDaAB26V1U+Iqz+OMX8v+CeFiPDbK3/AApzj80/0PDv2efBd5ffFfVfEdxbXNoHjcNHLGVAdgowpIGcAZr17SI1j8b6q2Apa2gOB16yVsIwx1xj8ayrM7fGOoEYz9ntwePeSvMxeKeJqOo9D6nJsphl2FjhabulfV+bucR8a4wNZBxj/Rwc/ia+eoZMTnAOCxNfRHxsYJdxNnGbc/jzXzrbMPNZjggH8q0wDdpI9PMneFM1rJiACCTivQfDU5l0qEknkcAV51ak455B713ngubOmoAenHPc1hmMG4o0y2aTZ7noRFl4NiIUbBF835V9F/sI2/8AxbLUH2qxfUMYb2Q+3vXgGhxb/D8CMoKmIAj+9xX0X+xCFk+FV64j3f8AE1mUc4HCL/jXq5JFPER9D4HxCqWyqa7yX5nYfGWD/R9Aizp0Bm1mAD7Sww+MnCZ/j9Ohp/ii2vP+FnaRLHZXUljb2N35l1vYLEzLwhHQ7sDB7YqH482N0PDunanZ2Vvcvod/HevHcsQqqAQWVgeCCRzyOtUfBPxV1P4najqEX9hfY9Mhs3P2h7tZTJMRgRgqMcgn3Fe7iGlUcHu7WPzLBUpvBwrws4xUlK7Std22um9GVPA2ux/DD4CW+otp14Iod0r2bPunXfMRjOB655HSunttIOmeKL7VTJKRqMESLDxthCA9CPXNeOQ/F3QL34O6d4Sgl1XQ9aNzFbi2jiklniPn7uHOzcCDjqDz0NetzfE/Q017WNHnuVsb7R41MouZViWQMm4MmW+YevFKi6dtGtEvvN8zweKhOUnTfNOUr6P4bxs+ul+qfzOM0GY6D4D0ZruFIFXVbieSNACoQLO2SVJGcdcHqaX4Z+EovC8kOkwGF7i3tL0yt1BeR4SufXClB+dZviC81nxJ8DdGvHjutZvrlLkyvYQ7wd8M8aN8oHGWUEj3rP8Agxq18NE1q51Rb2DULTTrqe582BkkiLMu3aGABbEeQB6VlzRU1Frpudk6NSWHqzUkvfs0tdbtLztr+R2B8C30XhDwrpzQWU02lXsEt4ygLGqoWJeNeMNyMcVgvYg/B24RYLlGvNZZmitpPMc5uh8+7n0yR256V0I8VTWfh7wJ5V0R/bEkMUjTx/vrxPILYwMhXOASc9jzzXN6fo4vPgxosESYSfWUlxaTBlB+1MxIZidw45AOeuK0Vua67HJBzUVz7c9/xlf8UWP2urf7P+zr4uKiI+ZZGLKHn5nVf613mh22LV0+T5ZXUZODwxH9K8//AGwgW+AurpuiP2ie0gGBgnddRDj869I0bDW0x/dkfaZ+o6/vnr018J8b0bJGtyAcK49wd3FQSICPmCHHquDVtkyOFGB/dekkfcfvPnGTuGRQQUpIFfoH54OPmqlNpltdkq3kybeGUjkd+aseINXtvDOjXV/cvGsFpE0shB2EgDoPc9B9a8Y/Zz+JN/4n+I+uRXjSONUBuwqjcISvAGfTaQPwFctavCE403uz18HlNfEYariofDT/AB/4ZanoHiH4QaL4ijP2rTbaUsPvbAa4LxH+ypotyGNpJdaex6BHIUc+h4r2gxAjqufcFahngZlwd23HY7q0dKL3RwUcTVpa0pNejPhn4qCT4S/FyLw9e6lZNY3FibmKecbDvBYbSRxggeldqkPxI+H0CyacmrWMfDCbTbozRuOuQoI4/A13/j34LaH8Tf2jm/tayjukstDQhWiBRt87A5BBycKR+Jr1qPR7W0tY4YYooIYFCJGq7AgHAAHYACsp4SlpKHuvy0PYpcSY6MeWrJTXaSTPA/D37afjHwpIkWrXlveuv8Oo2TQSH6sNtYHxg+M8nxe8b6XqtzNc6fbx2/2RoLeU3Frkvky7QQd2OO/FfRmreD7PVY2We1huFPBWRA4r52/aU8Aw+BfF3g258PaEslzdausT29sTGt0uMlWUYFNxr2tz3XmNZnhKrvPDqL7xbX4H6vfC20Fh8OdAhHmskOnW6A+WxyBGuOtdLDuxjbIe/wBw14Jpfxk+L8FjDFbeBNHtookVERobltqgYA5Ydq0bT4ofGa8h3f8ACM6NC3cfYZj/ADkryHSqN20Od1YX0ue5IGz9yQgf7IFSklELGKVgvpjP868P/wCEy+NdwONP0eDnH/HgAB/31NUUutfGudMNNo8C9eLO3U/+PS1nLD1ErXQ1Xj5nvcfmOBiBsem8DFTqkuMmIf8Afyvnp9Q+Mjk7vEOj24/3bFf5sapzXPxac/P490m346fatPTH6GlHCztuhvER7M+kwJgf9WmSP7//ANakd7jaQsERY+rn/CvmC9PxLXif4p6dGCM/Lq1kv8krF1GTxypzL8XbYjGCF8QQAD3OFoeFl1khfWI9mfXcq3SMF2W4QgHOSSamFnOYw26IfVCc/rXxbcwa9cx7tQ+M1vHgck+Ijzjp9xaqS6XHMSLj41K2R0Gt3b4/IURwrvrMHil0ifZuy/bxA0fnp5IiDCIQd89c5zRXw/e+EdDuZ91z8WWniPJZbu+kZj6EDnFFU8Ou5KrvsfmA2mamqDE4AHfAP50fYNUdCRcKfUY6VqrfRO/Bzxzx1qVb+BGwM/n+tfmVXEzSty3+R/Y8MLDpJ/eY7RanFDIwlTKKSPl9qreFtR1BNKtVKqRt7rkmug1HVoYdMuACpZYm6Z9DRptzbpo0ADqGSIYwOnH+fzpwrfuvfjv5EPDR9ouWT+8uW94zxKHBXHb+tWoJt4O059sVlQTM54AK9yO9XbeTylGQcDjiuGcOiPQjUstS/NqcllbSyKxEiIzLx0wDXY/sY/GWP4Rarp11e6fYajp1/ZXum6nBeAGKWK4jZdx5zlHKOD6oK89vL1UtGRSzF1ZAvc9q46+0XWfC9iJ20mX7Bc2sskTXMjrE6EFTIpyA21gwGOMjBr978E63spYim472v6Wa7H4F46QnUwtBwezf6E+jfFm78U+J00Ce8NxpVvqKSmNpMoGUkZHOOea9q+LX7Qsml/ss+LPCM13Z/ZP7btdYsFYL5iSqskLqp6gFJMkd9oPavjr4IaLfeMfixPpGkwXF/qV2xjsraKNpZbiTd8qKq8kn2rs/2krKfwv4T/sm+n0aaaPN6r2MnmS+ZLszFM3YoFPyfwkmv1rL6qjhMRDk9y0unbX9D8AxlNuFJ32Nj4GeNYte8XW9xdvE0Vv5oUF8ndt64/Hj6V6z8Q/2kZbP9lO58H3ertNa2+tRaxp1s7E+W7RNDLt/u5XYT64r5b/Zx0PUPFtzeQ6ZaXF/fwMjJDFH5nykNuOO+AP5+lavxNe7i+HJt72Ozt207/V7FXzpS5UYdh1wBwO3PrV5RUTyqrT5fd5X00vuXmqdSrTqOV3oekfs7+N7IWPiG4lMMb3cHBYD94c4OSeK9Kv/AIx23gn4R+JdKjnhW2122gLwq4ws0LhlfHrhmHr81fOn7O3hrVfHmhrZ6HY3Op6nJNIi28MfnNIygMuIwCSBwTxW9r0d/b+D9YtdShihjhie8mAiVXMwG0DOMj733c49uK3yXEzWWzpqOji/QxzXDuVaM79upneFvFtv4q1e5imRN4XcrYGTg12VusQthtUKRxtFeD/DjxAmm+LIZJnCRYZWJOAMj/GvZdPuzIjyFsADjHU/5zX85cSUGsS5JaSP6C4BxqngFBu8oO3y6HU2mqJZRqeCxGOmat2ep5fk4PtjmuatZMqpP6mrsc4UjHJPbNfHyUUz9Ngm1c6CTWpVQqHBOCMgVPF4nOlaNeyW6KtxfRizXH3tp5cj0yAB+NYTSliAyngflTdd12Hw9ocpDlbs27SBwAxXnhR6Z5JPtWuCi/bcyIxvKqVhvw/Dvc392wIaa5KA56rGNv8APdXoWh3BnA2jrz0/SvNfDMh0fwvb+YzbliEknux5P6mneEvjnCvjRdLKOsjfKrk5VjjO0+9TXwNfEc9SkrqJWGzbC4J06eIlZzdl5tns2ieH77xZqBtrG0nuZljeV1ijLsqIpd2wP4VUFiegAJqbwuYr+XUJ795podN02cxLu3fOVKqB6AbifTNY/h74oax4Le+k0W/urB9RtJbG6e3cq0ltKNskZI/hYHaR6HHeuj8P6hp/h34Navc3DwpLqccx3yygOyhSoCr1PTrjHPWvQyfCpvm7K7N85xkopp7OyVt/O/Y8K1iBZL4kjIGOnbisH4VeIbfQNd8Xrcada6jBqE8lqUmBDwMEULIjDlWUgexGQetdGzC8ffE2VcAq2e3rXCeBD50utSHOZdVnIP0OP6V2UpWhM8mtSjLEUo+r/A6ae0l083cMqoskMbK6sOVIPb34r5rkWWPc5j3K3IkT5T+Yr6Y126W4s7uZYo0XyAuFzjKqAW57kgk+5NfPGmqstgpXhGHOT3r6TIJPlk2flvih8dBP+9+he0zWZ7S1RfNvAwGAFVScegNPGkapq0RkSy1CVQeZHY4P4Yr1v4c2ekaG0EjXVtczNEpYNZ+Z5R4yASRz74rb8QXml3srN9odV9FjCgfgK9znSdz8mSPCX8L3UcgMwEOeqjqafoGjpP400yJVXL3EQIHb5hXbeJoLLy5fIl81x0GMEc1z3w2VdR+KmloMNi5U4HovNZ4mbVGT8melk1L2mOow7yj+aPqUwiJFUZ4GAfWohbLK5yOMeuKIrosOT0H4VLEc88DPNflUo6vW5/YMNERnSlyMEgHqK1NX8KS6x8ENVgjulsni1/SLh7g5xAv+lxBzjkAPLGM9iwqG2XDjjgHOM9a7D4fatpVpc3mna/bzXXh3xBZvpuqRwY85ImKsJY88eZFIscig8Ex4PBNduXzhTrpnzfFuCq43K6uHp6yauvk07fgcv8ePjBdfF+0tY9Lutc8O6tpqywarBPPy0rGMOGkXDFC6/LkcAZPLGsbwFrGrS+K7KbVX0mDRCLOO7tHH2mG4jt9nzsOShOwAsCPvY6dOn+LHwE1/wHpS6te6fc+L/D1uNln4z8NyF454edqXS4LRSAYBWUKwxjLDBrmdC0zS/iFf29loS+OvGlxMQTptnY/vOQCFLIGyM98D+tfaYXDZbDBrDuk7pNXTvv1u9n2uz+a6tevGo3UbUuq2/D8z1dfFFt8RfjJr2raSTd6HZeEru3W+Nr5H2yXzod7HJJYh5Yxk4BI4Arlbjtxj2zXXT+HJ/g/4JvdN1f7FB4q1yOG1m0uzmEsfhzT4n8xbZ3BKm4llCPIASVEQBOWIHFzuGbHp618hjadOnyUKX2Fb/h+77n7jwFhK9PASq11bnk2r9rJX/Ap3q4YsOACee1YeqoBqWmZzk3qE49NrHNbspBAXnpzjmsnV0C6hpuclftfp2CPXFBWkfdy1hYu3kRO7Byo79qqFM5GD7H0qxdXUSEAtyPQVXNzGwJ3kk89KSbuaxWhnalBnX9JXpzMSPT5BW0sQKjknPIBrE1C5WbxTpQBDDy7g9enypW8v3BjDHHXPFbTbsrdjmg/el6gkYYYO3H6VMkOM8dT+VRbxHgsf/rVFcastttAkXHuRiobsu5aTexr2iKq8BsYx6irEeIypLDnsaxLfxCsuBEjyH+LaMCpZdVc7T9mc4PGGAqJNNNrQh05HRRyIpGDgZ696sRzqh68jqMVzUniGWG3817bCcfxVSHxOG4jyMLng96tyitGZewnLY7UXKsP/AK9ZdpOX8VakFyf3EAP/AI/WEPifCHBaDOR6Vky+PriTWLqaGLy1mWMEDtt3Y/nVRmrtIn6pUb2D42vgxZBX9y2M9+a+drQkyjryT+Ne1+Ntbm1mwZpzzFG2PYda8RsjuYE5yehr08vStJnJmkXFQizYsm2x7iPau2+HzeZbuABlWHOelcPaHKdsA+ldh8O3JvdnuPrUY9XpsMBJKofRulXAOhoF/gQL+g/xr6V/YijD/BKNyjuG1G5PycdBGOa+S4vE7Dw+1uYSkjjYZA2B6fXOK+vP2KbIad8AtJx5p8+a4l+TPdwB/KvTyRP269D8/wDEb3crS7zX5M9XZQnede2CMioUhjiyI2iUMckBAuT74xVgShQf3rg/7S8fyoM5wcyQv9Rj+tfWtXZ+Gpu1jKbwzaPqD3X2S2knkYOzsS2WHQ4OQD7jFc/48+Cui/EG7SbULCFpE4Z/IjdpAMYyxG72GDXYvGGOTDC2fQ4z+lRvCEI+SZTjna//ANes50KclZpHVQx+IozVSlNqS0vcy9N0q38P6dDZWcZtbS1QRwxqh2xqBwBUWuWR1nR7mzM+0XMLw7xw6bgRkc9RnP4VoSHLn55wM/xLn+lMb51/1sbZ7MvNNxVrGCqy5/aX1ve/meReCvAXjCTxLpMWs3Zk0nw9vMTSW8JkuiUKKfMVyc455APqawvD9r4me/0XwleaFpv2TRtTW7kuYXlQKiOzhwhUKTluzEc9K91kiGOFib/dNMeFgMbZlGcgBsgVyfVEtpM97/WKcm3UpxemllZJ666ddWeVftXk3XwwtoMhvtWu6VFjbgnN7Dx+leheHpN+nFgzKHlkb7vXMjVwH7T6mTw/4XgJc+f4t0hCpGMgXSt1/Cu98Mts0G13eaMpuyp4OST/AFrseiR4KfustsqkdYiT/wABNNK4YYVwO21s/wA6k8/cPv8AU/xJWZ4q8RWvhXw/ealdGIQ2cZkYA4LEdAPcnA/GocrK76BTpyqTUIq7eiPE/wBsX4i7IrbwzbSsS225vMHBA/gQ/wDoX5V0H7Kfw6PhnwSdVukxfax86kthkhH3R+J5/KvHfBnhG++OHxeMl6PMW7nN1eMuSY4geQM+2FH4V9Q+GfE2na1Le2dhIMaRILWRQnyoQoxjHYdPwNePhE61d157bI/QuIF/Z+W08roavSVRrz7/AD/JGlKrHdkSbT9DioZlwnYNjnIwanIDdNhz1+bFRS7mUAb+Poa9k/OjzfSm8z9ojXOeItGs15YkHMk5/kK7ho/l+6SPYgiuG8OQ+b+0B4rY5Pl2NgmMYIP78/1rvJYNikk7SOmUI/lQ4sq5UlgU8j5T7gqfwrhPHtoL34o+Drb77SS3BA8wLk+Xj73br17V6GQ/JDAkY+6/+Nef+ONMn1z4w+FrWOCSaR4LkBEA3sSYlwPf5uKhrSw4P3kfTknwvm/j09WIH/LfxZckfkAKjPwpi35fSdC3Y/5a+JLt/wCtcqPgr4md8Dw1qIjzkjeA2PTJNI3wM8T7P+Rav2YZwfOUEeleX7Np/GvuR2uav8LOuT4T23P/ABKPBB74k1i7cA/TdWD8QtGtPhxoUV7/AMIr4H1WOS4jgkSC7uGeMOQobDPyATzisq0+A3idrYmbw/qxk28FJYwM++aig+BHiYCQzeHdXJVf3e2VMBvU+30o+rr+f8EL2i6RO9s/hrpcsSONP+GEe7nmOZj+slWI/hzpygAQ/C9Metizfzkrzeb4M+MUb914ZmG0f8tFUk/rTh8HvFvlMH8K3BkOSCAm38s0vq9vt/kUqi2cT02DwLYROQsnwzjPfGkq385KkPhOyQgDUPh5Hj+5o0J/m1eRf8KV8cQo23w02WOQWRCc/nU3/Cl/Gioxk8LFmP3SvljB/E1Kof8ATz8g9p/c/M9I1SxtotThhGu+CoIwhkMi6TbKAQRx97muZ134gavoHjeSybXfDx0RLVJku7PS7Yys5bBQr09+vSuI1j4E+L7m3aQ+FJmuCMLggJz6haseDP2b/FM+oRQ6loU0PmAqJwyrHDgcEqOtCwyvrU/IftP7v5nrVnrSfLIfiJpqJKN2F0+0VqK8Pb9nXxfaTssPh+dgCVB8xcH3xRVrCQ/5+P8AATq/3PzPy6vPFL6XzcS2UHb5pDx64pnhrxrF4v1Y2en3ul3V4qljGZGUADqSSMV4V4q8SSakWDMxLdST1qt4ZnfRhJOrMkkq7cjIIFRQ4SwCivaxbl62PuMb4n5vOq3h2ow6K1382e23/wAVra/triytrqyuJm3REIH5PTuK6TS7u9VIPNtYFi2gZWTkcfSvBvhc32nX7fIBZphn1619D3DhWHBySOOma+V4kwdDBzjSw8bJo/SeAM5xma4eeIxk7uLsrJLoWobraMEEKeQelWhdnByQBngA9azYkK9FY9+O1WIt7HDIScZGe1fJyp6XP0yFRJWRsaNEt5dLGge4nkYIiRruZiTjAA5Jz6V1n7Sv7Ofxe8J+C/D93B4e1bVNO1TTmihtpXy2lpvMmzyy37tSWL4wOWbIzXN+APGd38PvFNvq1n+7u7PLROUz5bEEZHvz1r0fVP2uNd8X2hsNXuLbUInUnypQeQeD0PSv0rw/x8suc8TRqWlJWcXa1u9j8Z8VK2KxLpYNUHKmve5km7va10nb9T43+G/g/wAY/Br4lQa9BZ6k+oWvmhjYwySvA7Lj70YyDhuoPFRfE2/1v4t6jFZros+kBOZXmikRcgEkncM96+1PB/7Yi/D9Gt9N0/RLZIG2MkJC7T6fWvO/FHxctfiH4nW/12zu79hK04MF+iRyPluNuehO09Pav0DD59jIYaeFhNOMt9E3rvb1PxOvh4e0TlTaiumv52PA/gB4+u/ghpcs9pd3OnaizOJDFvhe4QhkaPzFGQrIzKcHoxrF+JvirU/jNNHHp9h9ksoGY/MQsacZ7dTX2T4d/aU17wyIY7MPLbRoVZblIXyvOAMjAOAM/jWt8NfGXgO7lfUPE+j6bc6rHN8qysgjRcDHyjCkk5JJFdNPiLHU8E8BBrkflr3MPZ0JTUqsb27O36Hyb+yn8cLn9nGW01jR9VOj61bmZZJYJjb3DxSKY5IxIORuTI/E+tYPxK+KOpfGSWe30qwNvaOBGxVvlABLfMe5Pf6V+ltl+0l8Prex8hfDnhd0KFD/AKFCeDxgcVytnffB2PWhqC+EdIa4U8J5mIv++M7c/WrpcTY6lg3goNcrVr21s97fe/vZKpYeVRTqptLs/wDgHw38KtF8O6v+z1rGh3upaNaaxe3BkjabYJonTHlncfmCnkEelQ+GNeivzNZ70FxZEJxIGV8cFgRwa/Tv4cftK/DzQdSSNfAHg+W32lGjewhcEfQDJ59a9FtP2pfhTISZfhX4COQB/wAgK3/+Ir5TMsEsVCzdmfRZBxD/AGZVclG6e6ufla8C2trGAQ792ByaktC0pC8cn15r9W7D9ob4ITTq0/wl+H7lTnDaLBj/ANArD+NvxO+B3if4e6nJovwb+HkevyRrFbyrpSxpb5PMm1MAkDpnjJHXFfLz4WrSek1+J+gUvE/D/DKjL70fmXvIYr94OehFZPjMxOoto3Mk+pTJCWx91MjIHsFBrv8A46W1j4M1pbi0s0gWcM6xJxGrAjoPTnpXmfh6d/Enj0SXA+S1iefaPlCs3A6fU/lXmwy+eFnKNRq6Pt4ZtTx+Hp16N0pd9zR8U3vk2ixJj5uevAHavE9D1qeX4r2Uqudr6gvGeCN2P5V6n4z1Ha11c9EijYjPoBXkfw5sn1v4h6PHAU3C5R2LOF4Bz36n0A5Ne/k9Dlw9T0Z8DxjipPHYWH95P7mj6l0zXr2GO5sbaWaNL0COWJCT56qwcKQOo3Kpx6gHtS+M7uaDwTJvsIbZXtXKyhiWlwpOevT2qnY3Hl6xayKbq3USBZWhkxITnDFSeASOg6VZ8fXf2jwLODO/l2OnSh9qbhG5VgFOcYyO9fP4RNSXvf1c/V8wqJUm+Xo/yOQ+F87T/DzTDKxZ9pGT1xkgfhj+VYHw6hM1jPJwFm1G4c88H94a6T4aQ7fAOlnIUeVn8c1gfD2BYPBKzMWaV55WRewJkbmuipvUfS55eWN8uHTevJ+kTpzbrqFnIgXaJAEYeo5rwnV/BV/4SmmtLiCRfKdtjhCVcdiCOOle26TM7yEseCM4+laixtcEH+6Oo6dK2wGYvCt2V0zj4n4XpZvCKnJxlG9nvv5HgWkazcWChTO0ZVf4jgUmp/EN4JNpuZCQOirkV77/AGMsp+eKIA8fMoNMm8L20xSMWNlK7nYB5Csx/SvTWfwe9P8AE+Hl4Xz2jiF84/8ABPm278X3OoRsvmyRxN97plh6V3f7MvhW71z4gw3scJ+yaepeR8fLkjAGfUk19OeCf2Ob/UtFn1rU/C8drpNkQ9xJNaBNwH8IyOpr6q/4J7fst6Z8e4PF19ZwQWegaHNGk/hKH5E1CwkDrJtm5YTRnY6E5+ZQa66mMqYmk6FOFnJdexwYbhrD5TXWY1q6nCk03yrrfRXu/wDLu0fI1xYvFMw3Qjvt8xf15qKO5CnaHQkHpnrX1D+1v+wrF8BdDttc0LWLnVvDd2dn+m2aQXlm/J8uXYSrHg/MMZx0FfME7f6UwXaQDw3T/Jr4vF4SpQny1VZn7hlGb4fMaCr4ad4+j/UUyyksyMcsM45GafawTKPnLY69ScVEUCIN68H061Klojgkn5T2HU1zRjHZXPVUmnuvu/4J0Hgzx1r/AMPNZW/0DVNT0q7xjzbWd4949GHRh7MCD6V0/iX9ozxZrumtp9ndJ4Z0R1+bStAi/s6zlduZJHWPG9nYljuJGTgAKAB5+ulwnrv/ADzSLpETocFgAeMVusS0uRN29Tgq5bhatZYipCLmurjr+ZI5ucZTzwRyAATmojd3QxuaUDpkqaZdaYiR7mkZUTksSMAVxWrfF/w/pl6YDcTyn+9GmVH45rfD4SpXX7qLfoY5jmuDwNni60YX2vpf8TsJrgtLhpGGecciqV/d7Z7EBsBZ8nnkfI4/rXKj41eHz96W7C9P9SSfbvXReHvEWna9axXNkUu47ovbMXQhoSAHyB2PyD8GPrTq4DEUvfqRaRjhM8y/GS9lha8Jy7Lf1NWOMSLkyRL6/MOlMWEk/K8RH1FDafBktkc84xQ2l2pUNK6xxr8zkKTtHc+/Ga44NPa57UqcktWvxMy/Vv8AhLtLUKdxt7kcHIH+r/xrTOUbAfjPI7VT0q8h0P4l2RfTorhW0+5VBeQlkA8yL5wAw5wfWrraBG8pdGfYeR82M/rW1ZR5VvscGHqTc57Wv38vQJRkktuJ7AmoPsX2k7lR27kdRU//AAj0qklXf/vsmiHQ7uNmKy3A56b8GsPdtdN/cdXv+X3ksGm3WQFUIV6ZOKkn028WHLMgAPbt71A2n6hGykXE+RwAG4pY7fUhuHnSHdyM4oVn1Jaqdl96J76zuFsmLlCnAxWN/Z/mYO5MD8SK1GXVfKIkk3DvuQc1RFlOwJDIM9cAY/nUqKvo/wAyouaWq/L/ADKs1rIGzsBC/lUVpbNPc3HO1QV49eK0TBdKcKFxn06VRkS+t76ZltoHV2AwJCCcDrjHHX9K18pCc23szP8AFkRs7B+58puvavGrJyTnGeD7ZNet+Lbq8ns5vMtQirEct5oIFeQ2RJGc8DP4V6OBiuVnkZvL34XRsWDMqhgMEV03w9m2a1GAeWYVzFuNsQYnII6ZrofAcmzxJZjPBkUfrV4nWDRy4aaU0z2sWk0tkMgRMOSQea+4f2TozZ/APw4C7pvhkcjbnrK3Xj2r42uEtm0mRkdxcCMtyeDhsYr7X/ZriNr8DvDCs6xk2IbGBg5kc16WQqaqvn7HwHidUj9RpqPWf6M7k3BGAJ0J7ZGMU0uzjJMD5/OpGkZ/+WkJHYEf/XqNo93VIWJ6Y7/pX1aPxIY0eRgwR565U81GwAzlJQSP4W6frUktsNozbrz/AHWxTJYtv8Ew47Nn+tIRWZyuCHlXPqM/0ppY4IMy8/3lpzHavWceuRnH6U3fgE+afxSpYyJsSMSPIfHU9M00xlR9wjHdWp0hGTzC+exGKjeMY+5E3pg4oA8v/aTG668AxEyATeL9PPzHI+Uu/wD7LXd+HAJNBsz5ef3Cc7sH7oJrgv2hx/xWHw1gw43eJ0kzuyPktp26fhXoGhxBdFtV/dZ8lBz1+6KctkWvhLDRZAOJQPbmuQ+NnhRvGfw61C2iaRriJftES4wXZOdv4jI/KuxMWTkRqD/sv1qOVSEAIlGR2INY1YKcXF9TbCYmWHrwrw3i0/uPnL9mLWvs+tarpi+XbXmp2x+zzs2GR1yQP1z/AMBpn7P3imfwh8TptOvXkQ6g7W0oPGZgTgn8cj8azviJpE3wh+MTT20W2KKdb227bkY5I/PcKt/HTTxpfjGx8Qae4+z6vGl5E6DAWQY3Y9+h/E187Gbp2t9hn7DWo0cXOX8uJgmn2lH/AIGvqmfRzyyHqGOO5T9Kgnk3ZyFAH1U1S8HeI08XeFrDUYTgXUSu2H+63cH8QavylghGZC3QYwa+jjJSXMj8Zq0pU5unLdOx514HAn+M3jZ2AIT7DGOc8CFm/wDZq7rOehwfZs4rh/hpm4+KHjyQ5LC/t0B6Y22sf+Nd3IH5GG/75BzVSXclkBwF5L46DIDVz3haAX37VnguHgBYZGO0EZBngFdA6DB4XPuCKxfhzB9r/bB8LRqfuWZJCtnrcR/4VDfusql8SPu42sYcDDHjuxP9abLbR7xnfz6Maa8K91b6hjSPbRnsw/4Ea8SR6thZIgsYA3deCCae8agcZwecZqAwRsuMH2+Y0wQhQfmcA+rE1nZXGyx5SAkkHn360xEjLZ25A6ZJqvtVzjMmPZjTGhVehcDv85pJW3E3cfNaxSblOSp7biKgltoAyjaTz3Y/40ksQZM7nB9nNRvAhwcvkDrvPFTfXQY92QL93HbrT7YIj5x+P4VUKIEGS/Pq5qNriO2jd3kZUVTkljQlqF7gSpkJGAc4oqkrKeQ7bW7hifxooFvufzM6H4s0zSbd/PsLS7uW+7LI5Ij/AOA9D+NRPq9ldyTTXFwGlYgxoowo55B/Cvfof+CN/wC0pcWxkX4J+OkYHI3WajI/76zVS4/4JDftJWilpPgl4+PP8GmliPyNfW+3h3PKcfI8k+Hup6Xa+MLd0lW1tw+4+Y44/GvovxfeeGvDaacYPGXh3XTeRCZ1sZWY2x4+R9wHzfT0NedX3/BLD9oDT43af4NfEeLy1Lt/xI5iAB1yQMV5VrPwR8SeHdZt9Ou9C1aC/ul3xW5tXMsi88qoGT0P5Gvnc0yGGYVlW9o1ZWskj7bhvjbEZNRdCnTUk3d3dulj6UtPEVheW6rFeW491kU1PHmU/u5lbnjuRXzHefB/xToo/f6D4js9wJBewnjBx9VFVdN1rxH4Nnj82bU7ZfvKJd6BwDjI3dfSvGrcILeNVH2+E8WIc1q2Ht5p3/Q+ttKsnuL0JK5C9QCfvVnanHHJ4zmVAEWK0QD/AGiXY5/SvFdK/aZvtPswYjJdXIx8kmCB68jmug8N/tFWeu6zdTahay2DNCgLg+ZGgUnJbuOWrzZZBjaUW4xuvJn1FDjnJ8ROKdXlb7rT79jW8B3dpcav4oiuUB/0q4CY6rIApU/mMfjXBeOvCd/qV/cw6Qk87qqySRxnlMnGPxq54J14weLtamG6W1urx2Rh0kI54PuCKyb/AF67u9Yu5EkuLETkkOhIYY+7zX0WXUalPEc09EkfI57j6eIy5xp6tt/m/wAzW8EeCmuvBuj3c019HcXYuZGVZmG4ICAMfXFemfCn4MwyeG73V9a8Q61p1hpOnW8t7Ok6lEllZzyG54VVGB/erj/CnjhtIsfBunyzxSRx2F3AVZQwGShPbqSM5r1H4e/EfUZ/h/40Oi6ZHqsq6rDbJH5gVJBHDEmMngc5Oa+l55M/LKvuxSWj9Tl/C3gq6vfD+peKJ/Gkll4YfVJdP0qaYpH9oSMDMhYgcljgAf3WrlvAN54r120l1GbxBdQW1xcPFZnareaoYgMcnGTjjHoTTfiO+peLv2V9D0uwiuLu5ttRmku7eNN21/NmLcj72CetQWKXj+CfAUdtuMCXaTyFeibYiQT6c7vzrWMbnB7WSlqVfit8ZvG3wa8dPo8fiS21MC1guFubaErjzYlkMZ3DIdCxRscZU4JGKzbb9s7x9bKANXVsdN0SnP6VjftA3b6l8aZY5pdxt4IIm4+7iNTt/WqmteI/C09jIkGizxXBiZQ/nbgHyNp+gGfzq1EznUbZ33hn9tfx/fajDbjULeQzOFANsvWveLH9onxHp0zo0ts+6L51kjyWOB7+tfIHwP0d73xnG7KxWDL+wr3HUdbTSbWSe5G5nxt+bk4NfMZxjq8KyhRk16H6hwbkuFxGDliMXTUtdLroja+JniW88Y3EN3fvmRx8qIu1UUdgPTNYnhOEw2Gpaop2tLMLWMY6qq8/qT+VZTa/LdWZuJ2IRIjgHkAdal8E3z3fhSNTwAxZhnuSSf514tWMuVym7tvc+9w06cZRpUlyxitEUPiLcmy8IX7Z2Ex7fzOMV5t8H2ZvitoJXPF5GePrmu2+M155HhFl6eZIq8H3z/SuS+BGmXGp/FDSpIIJpktZfOmKKWESAY3MR0GSBk8ZIr6HAXWCnJdmfnPE8+fO8PTXRx/GR9FWkqTzqd5+aXPX7vvTPHTpN4E1sxvu8uCX3LYRufp1rMtrplc7Mjcc9etUvGuoyWXgfWXQhWNs6tjnAYbT/Ovk8Mm6sU9NUftOZ6YKpO+0X+Ro/D64WPwDpKHhkgA57nFcp4BkK+BbBSwBYGQ89MsTzW94Mu/L8J6YTnbHbKx/75zXO+CPl8F6aCclrdc/iM10z0U79ZHBl9Nc1FLpD/I6VZFjctG5bCjA6VMt1Iq/KxA74FU7FSI3YjIAxirUEgbLMvB7ZzXG5a2R9Eqel2L9qmdgDK4PqTjIrt/2fviZL8H/AIt6H4qjtrHUp9CukvIYL2ETW8jocjep4YZHQ1xaKgQZHU9at2mPsmVwRk8epq6eIdOcZIxr4OFalKlNaSVn6M/Qu8/4KEar+1r4Z1Tw14jtdKhbWh5kL2NqsKJJkEKFXHFd7+wv8LPEXwVuri+WC5hs9SxE7xLwyk46/Xivzg8AeIZtKu0eFmWSIhxz3r79/Zs/4KgJ4G8DQ6ZrkcN+lpGEQOhY5A4wMfrmvrMuzCnWqc9Z2kj8n4k4axGFw8qGXU7wk9V+p73/AMFRPFPhnwb+yU+nNEZNU1mSMRJn/VHHORgdOcH61+TUsCxuxAzjj2r3T9tD9q6f9oTxL9qlZUt7ceXFGXYgDqOtfP15qJ2HkAt3Hb3rws+xca1e8Hoj7Lw/ySrgMv5KvxSd35D72WM5GRkY/GmjUhBHnjjjmsuWR5lJLYweDmmqXICjJz39K8FSbV7H6B7GzNIa+8cmQFYdCPSpR4lLRjKMB7dKykjc44XA4/CriW4uUiATbk4z/KqST6A6STuY3xi8ZrpXgSdUZkmu2Fuv4/eP/fINfN3iDRR4j1CST7VJGU+UKOn16+9e0ftE6PdR+HbGSNdyRXOXI5AypA/WvE7rRtSF2728/lo/IU9v0r9A4dpRWFvHds/nHxUrVJZsqb+GMVb57v8ArsQaT4TuNH1KKb7c8qE7THg854Hf1xX0R8EfDeoeGdSubC/tpbW5sNQ2TRvjMbG3YgccdK+fdP03Vo9QRru6SWGPkoByfTtXvfwH1O9ttKEs8jst1cu+XcsX2RBVJJycDcQK1z5L6o0zg8N6c551Hk6JnrT28Lk7kU9s46VUv9ON3byW8YRWuInC/wDfDHr+FZVxrlyzEo5CnoKz77ULhIJW85wwjYZBxtyMHn6GvzumrT1P6Xr0Jqm2mWfEc623jizdSCY9Km2jHrLCKt6Rfm+ICna5PzDsaoeN3hXxBYNFIC89lOjqf4AJYdp9eTu/KltYTpFg9w52k/cXPJ961qKV4p9jzcHyuEpLdtnVBSsIPzZXsOhpBL14O0njFcJNr9zNwZ359DwKfb+J7uLhpCw7Z71EpxurM6FhZ21O53bcHI47D+tQWpMsjsTg5xnpXM/8JpNECCg54Bq3pni1XAVxggY+tZsl0JpXZtX8+Idhxhjj6V4f+0b49vNI1I6fpLvutVXesbFS7sMnJ9ACOPWvZJb9LpYyCBtx1NfMPxjvbyT4gavJFGsksd42FbowxgfpivouHKEZ4luavZH5z4k46th8sjCk2ueSTtppqzJ0f4i+JZb0Ld/bbeIqf3nnPhce5NfRXwqkvdb8NafIxmuLq8hXBOS0mBjPvxXzb4b8W63p+vWl0sFvbSWMqXEcjKJAHRgy5U5DcgcHivpbwV8Q7zUtI8PXrRRWt3p1lHCHhym/BZ95HQE7+g44FevxBSpKirq2p8l4Y4nF1MfUjdyXL1fW6sV/iLHPaWk6TLIjCBsgnHrXi+ntzjoRXt3xX8VXHitrq8udplW3KZAxuwDXiGnDcM9uOK+cwKShJLY/Ws1c3Knz6OxsQSbYwefp6V0ngXUvtPiWyjZI2HmqBhcEc1y8bgxEjjIrY+HtwYfFVowA3LICPrXTzOMWcdON5qx9GeFrM+J9ZttPR1jGoyrbh2P3dzYyfzz+FfoH4C0S38L+C9H060dDb2enwRKW/iIXJPXuSa/NNNSlhuLZUlZSzrkgcqc9q/Sr4ZQG28C6OhZJClhACXOSf3Y5r1MkS55eiPzzxQUlSoa6NvQ2iCwyRCwpht+7QxFvr1/SpGiLHHlwn8ev6VG0ABH7hQCezYr6M/HSJ7cnB8kjHo2KidSq8icZ9Gzx+dTmIFjmJl+j1HJH+7PyTj6Nn+tSBVfjGTOMkds0wy9/McH3SpmI9ZxjnGMioy3pJKP+A/8A1qkCF5ARy6Enk5XFRllcYPkHAqwzEA/vWwPVKjdhg5eL8VpMDyP4+FW+J/w0iwoK6nez/Keuywn/AMa9J04lLCJdy8IoAKZ7V5j8dn3/ABo+HsY8ssI9Ymyo5G2yK5/8er1WJjHH8plAx2XinskVf3SOU7sE+Rz0JGMUxiNuBs47q5qVpMfxP+KZqNgCxBZDn/YNBJ5r+0H8LLv4g2+ky2EStdQXKwyMz9IXPzH/AIDjP515j+0x44tNM1TTfCOnxo8GixL5gLqGVyMKvrnbyfdq96+IfjK18A+D9R1efyWSziLog4Mr9FUfU4H418sfs4eE774v/GWbU9T3ywWspv7tpEAEjlvlTPu3b0WvDzCC5vZw+KZ+j8KVp/V3jMW/3WHT5V3k/wCvxPpL4NeGJfCHw7sba4VxcSL58qOufLZudv4cfjXRu2c5Mag8dCOasE/OcZI74fNRyq5Q8SYx6g161Kn7OCguh8BisTLEVpV57ybf3nnPwkH2nxt48YlQP7aCjb833baCu5eEKpAdAR9Qa4b4M/8AIX8ZSlS2/X5wDnGdscS9fwrupJ8gABgOo+YVq3qYPYi3eXkFs4PaTpVD4Kw/bP2zdHR8ssenrg5yeZie3+6a0GO4clvrtBqv+zrbJe/tihSMeRp1vzjHWSU/0qJq8WXTfvJn2s9jGxIO7kf3j/jUctkkeMFx/wADOP51NNp8ZHIfp2dv8arPYRrxmX2/et/jXhPU9PzEeMLwd4B6EMaY6hMkNIB/vE017dWTlpf++zVc26kt+9m54/1hxRsCZOY1bBBk5/2jUDoHXJeTPs+KhZNpK+bPgc/ezSCMjGJ5eenI/wAKHF2FzD2hO/78uR/tUyWIluJJMH3p0do4U/6RKcnqQOf0pZrCSRciV1x6qCalR7lX0KkuQnEjj3zXzb4lsvFPxj/aH17SdK8Y6z4WtdDgVla0O9JGwPvITt79a+kJrR1GTMxHuoFeE/BIM/7Q/wARbgy5IdY+nHataUHqzOcrtJEK+C/jp4Ui/wCJf4z8MeJYYzxHqViYJHHuyUV7LCsiQ8SDB6/LRUNt9R8qPUbv4weIFBefV50A5JLBVA/lWTL+1ENMk2TeNtLgk/uvqEII/M1/MT8WP21fir8bNRkufE/j/wAUaoZCSYzfPHEPYIhCge2K85l8SXlxNukvLp2znLTMc/rX1PIeWf1T/FP9tG40P4T+JbyHxnpVx9j0m5uAi3kLFtkTNxg+1fz8f8Nl+M5dW+1HUNOuGLFlMtlC5TJ6A7c45r5f/ti6dSv2m52vwR5jYIrZ1TQG0rTbaYXDu9wu9UAwV+tb05uGxMop7o/oH/4IZ/tQeI/GH7MGqXepLpOoFdamgRZLUMkaiOJtoB4BOST9a+0dR+IOneJYkj1bwT4K1SJF2qtzpEUqqCckDKnHOTX8mWgfGPxd4EsUg0fxNr2kW7SF/Ks7+WFd3ALEKwGcAc+1dl4Z/b0+MvhGZZdP+J3jS2aM8f8AE0lcfkxIrKceZ3ZUXpof01eKPgn8EPiDDJFr/wAB/hZfpMMOV0OCJm/4Eqg/rXyp+2f/AMEVv2OPG/w617xUzar8AZtMt/Pk1PTpJLzSoTlVG+1bd8pJGdhU81+Y3wD/AOC+3x1+E93CmvalYeOdOjI3xanAFmI74lTBz9c194eFP+Cjvw6/4Kwfs6eJPhdb66/wy8deJbNbeCLUG3x+asiSAxuCPMUlMFcg4NYOklsi03c+Bvhn8C7G++E/xk8O6dqum+IZvD1/Dr2g6hZn5r6CDzo2lVG+dEmiO7a3P3c9K+f9T8WyWUZnkihLxDcpK5A/DpXvA+EfiL9in9qDWY9T1eC+tbC/bRdWdZ93222kk8pm2nnGGD8gHgV4P4u8Kz+HvEmo6fcIS1jPLbkFeCVJGf0riqeynUVz6/AVMTTwskvWxjS+LIL9o7iMRIwP3tpUrk87cdK3vAnxBbwvbXMWm6ne6ebiUS3BgdWRiO7Bu9cr4U8MWt/NDLctdLA4OfJGTkA4HPvj8Kz/ALPDYW2txy2siqhUbgxBcbveu2NOO0WfOyzCrJ++k/kj1rwR8Y9U+HHhjVNG0q4iu7DVXkkcXVokjq7jDMpByM9cA4zWT4E+LL/D/RI9KeG2vEt8/ZzcFkYAknBweQCfauU07wTPN4Hm1W1mhX7PMq+U7hZWBUEkDqQAeT2yPWuX8ZNKlzAJQVcRgkZyAe+KpRl0ZH1qF/epr8UdbPokuralfajc3kN1fX7MztIuT8xySOePT6VHpnw4S5kInvY7ZVRiDsZyx7DHbPrXH6bpmoahGXtYriZU+95QLFfTNK99faXMqytPCW7MSKylRq7xkd1PHYPTno6ev/APU/A4XwPPIY/LuGlAG7aeB14/z2q3rmsS63eeY2VU9BngCuQ8D6hNcwkzuzLjOGbOOa6C1la7uYokICs4HPevmsTRl7Zynqz9UyjF03g4qkuWPY2vEMps/DCRKQXmCx/n1/TNbHgZfL0tkbqx8wDH4VieKFW61K2tsHbGjSYBHphf61uaKn2KSOPO0Bdp/KsMTrT2PTwutW5yXx0uwdNtoQesuSB7D/69ZP7Pt1ND8TLCOJ5ESTeZQpIDgITg+o/wqz8cHxf2ceAMq7/yqt8BYWTx8kilhsglOe3K4/rXr0Fy5ZJ+TPgszl7XiinBdJQX5M9uth0YbTnnFYvxQdV8B6uBuH7kAE8Yyy8VrWT/ACpkH5ODVP4wwj/hXF4UUmSQIBx33ivkcDH9/H1R+zZ3UUcvrf4H+QWDCy8CxlSMpYZH1EdZPhCER+GtPQcbLdAcf7orqL3wHrkHw8uLr+yL8Wltp7yNMYGCRqI/vZI6Vg6Cgh0a1Q8fuUGB64FdNbmUWpK2o8AoOpHld7RRqQkeWwUknAFSwxZJBbBx0ploA2TnBPy9e9SRbScNgkV58nrY+igvdJfKO35h16dqmtoGjHJI3DI9DTX2pgq4Pr7VZhzcqUAYkD06UJvdA5JblnTg9hcJMMsmQGAPSuvtT5turAlhn6cVy+nWl0Zv9TMVPJGDj610FppN8kPyKNpHAZsVs9rmEocz0Keo3QmvPLPy4OMbs1UnYSy5UgBeBWq/gi7uZ97yW6nPO5v8KsweAGTb5l9CAOgVCeK4p72uenQgoo59CU4G7B6etSwqzxNgfMOQe+K6SHwRZRDDXk798hAM+1XLXwxpcLf8t5GH3svgfpRGMU7s3nzNbHKxBnTAAx15FacsP2e1tyTypBNdDHpOmJgC0Vv95if616h8Av2TPFn7Tdxt8L6HbR6YjeXLrF8hSxgI6hT1lYf3U/EivQwmFqYip7Omm2eNm+bYXLqP1jGTUIr736Lds8I8QWcOpWBiby5Uc8rgHdXON4B09hn7DHxx939a/VT4cf8ABFLwQlpC/inVvEXiS96yJBcf2dZ59Fjhw2P95ya9f8G/8ET/AIP3JURfD7Tp8c77kzXDfXLua+oo8L4qKvOry+h+VY/xXyyUrQwvtEusrL9Gfihb+CdMh8zdp1u7EcErnbz1rp/hn8LLv4j+NLDR9LfTbS4a3mkU3dyttCoUDPzHge3rX7f2/wDwRt+BuiRg6h4T8M2w7r9mUmup+H37Bv7PXwlv5rvTtMtrC9ePyS9nZxKzL/dyR0qcRw1XnBxVb00v+bOJeLWHhF/VsGoS7pr/AORR+Dd14bTR5JY7qeF5YnKBYnDqCDgncOMccY61TWx09H2XNwnlupVsuuORX9BE/wAHPhcOPtGqMBwPlh6f981z/jX9ln4H+P8ATTaa7pDazalhIYry1glQsAQGwU64J5rN8KOy/ebeX/BNf+IzSeksN/5N/wDan8/8egWL+P5Hn1LT9PtrTTVljcsZjdBrgJhFUkkjDMRxgI3tnS+JWlW+neIJobHxHpHiKzhVTFeWXmRxyAjP3JVV1YHggjgg9etftHq//BJv9kDWXd5/hhp6SSfee13WrH6mJlrzn41f8EWv2NrL4WeIdZbSfFPhWLSdOuLyS/tfEE+LBUjZ/NKS70YLtzg9cYrpqZBeHLzfP+tDzKPinKFRzVHTXS+n/pN/xPx1lvI1GN6df7wpI7lGBHmJ+DCvB/t0V+plglaSFiSrHgke47fSmeecffYg/nXF/qsr/wAT8P8Agno/8Rflt9V/8n/+1PfReIS2ZIhk/wB8Uq6hCqf66PI5++K8D85gT97rjGaVpT/e/DuKceFY/wDPz8P+CH/EYZ/9Aq/8D/8AtT6M07V4hEVM8C44wXXmsfxJ4V0HX9Qa4uEtHnYfMwkAJx0zg14WXJXBZjTd2MY/MmtafDjg7wrNei/4Jx4nxUjiI8lbBxkuzldf+kns0Xw/8OQuGFtZHnIDSA/zNb+mmzeR1W4tUijbAxIoGAo4HNfPB+9n5jjii2uisL7j1kPSnPh2U/jqt+v/AA5nh/E+nh7vD4KML72dv/bT3LxVqEM2m3YWdG/dvhRICTwfSvK9N5U888Vz/hGQ3Xi8kMwCxSn2/wBW1benyoVcFWaTI2nOFx3z+lcc8uWFbgpXv8j67L+JZZxRjipU+TVq177W8kbKyGRNpPbnFb3w/CweKrQnkK2euegrnLSSIswcODt+UKeM+/t1q/4a1230DVoru5cxwR5yQCSCRgfrXLOjJxcYbns0cTTpyU6jtFbt6JHstpf/AGnVrXI2p5yNjH+0K/T7wVDjwppq+UrBbOAZJwR+6WvyY8P/ABL0jUtVtIorpi8syqmY2G456dK/W7w/ahNGtVMJfZDGuSw7RqPWvS4fpVoc/t4tPTc/PPFDMMJioYd4Soppc1+Vp/y9i40AxkQrkf7Qppi45hOfZ/8A69P8vHHkuB/vf/XpjRADHlyD3D//AF6+kufkBGYgGOEk+m//AOvUc+fLOFmH0fP9akeEZ5jkxj+//wDXqOdNyfcmH/Auv61I7leQbRgLOMdTmmE4Xjzhxnp0p7Ltb7s4z70hXAx+/HqKTERPIwYYaXPuv/1qa8rYz5jj6pTzGc7gZgPp0pj85x5xz7CpYzx34wsbn9oXwdGWDiHRtYlxtxyUhT/2Y16x5Z2EbH4J6N715L8Sh9o/aZ0KM728jw3esN3Qb7q1SvWQVZRgQnA7NzVPZF390RkYKCRMM+jCmNuA583nnnHWpJFUYO2PH+9UZ2k/dX0zvqUQfN/7dHi69lvtH8PBGjs5VN4zOdoncEqAMddv82Fekfs3fDMfDT4bW6TRbL7UcXV1lCcEj5V/Bf1zW78SfhNp3xKvNGnvUQnRrsXC5bd5i45jOexIU/hXS8KCQCAOMb8V59LCNYiVaWvbyPpsbnkJ5TRy6grWbcvN30I3X5iMID1/1ZzUExQplvKJHTgirLbmHG/Pf5xmoLosIyP3nPP3hXobnzLPPPgMplt/EkgYuZNevGGBxw4X+ld1NEZGO4ZHXJjziuH/AGfxnwvqjuRibWL6Qbj/ANPEg7fSu4kALHkdMfeIoYN9yCSLapGB9CpFY3wOTWpf2n9Vbw7py6pqsVjaeTbFwgfmcnliBkAZ61tMducnPrhzXJ/DDRZPE3x48T20Gr6hosxt7VY7uyIMyMI5SAMgjnI6ii100EX7yPdPGFx8XvC2l3N9fWviSyWJjJK6tBLHEpP3QofoK0tH+PnjSDRrVrnwRrF4hiU/alTHncfewGOM18sftz618Qf2HPB3hXUR8SfEHiWHxHeyJfW2pbJIkREDYVVA/vfpTPBH/BSZZvDGhWfhrxlpGvXd1bF7211fTJLb7HLx+5R0YAr1wSDXm4zCyw1FYib919T1KMnUlyR3+R9ZS/tB+JI1XzPAniBVxk/uZD/Q1UX9pfUolJm8F+JYTz1t5SP/AECvnzW/+Clvin4Y+GJr/WtD0CazthkS2l47M3ooUkHJ7daxtC/4LJ3+p31rFqHw/vdOS+kVLWWe6aOOYnoNxUgE+5rjoV6dam6lOSaXU2q0KlKap1ItNnvniv8Aaq1qMI2n+HdZtYxkyPLZyyEjsAuwYrrvgP8AGG/+KUN9JdxS2wtGC7WgMTHPsQDXFeD/ANr6TxT4cvbzWV8N+FXt13Q2+o64BJdjBOU2xkfn61872vxf+OvxI8XP4o0r4XeJL/wles6W76Pdh0virMokGWUkYHpWmEoTxMXKi013ujKr+7ly1FZn6H6RMlxIFEnK89BWrJbJIuBcR8jjpX5l/D/xj8W/jT8StZ8JN4ffT9V0GFJpbLxBezWk6o5AGTHnOAc89qpftC/Dr4n/ALMegzeKL/w5pa2EO3F/pmuXUotXLAA7JOp59MV6Ky2SfLPRmDxPY/SLWwbJceYjEdwOteEfBO4WP4ieN7g4JluyMhT/AHyP6V5L+wb+1R4h+J3hS7tNbe8vp7I+Z9quZNzOrdFHHavQf2ZtTl1XWPGU5CkvfMELH/abiuadFwbj2Gp3aZ7Qdat7UKstxBC7AlQ8gUn6A0V8nftka3LqPjS1tfKlIsrccwy4wxOT+PSiiGCUldkyxNnZH4WKQuQec8VPa2DXcchU8RjcckA1U52nsBUok2rtXgnriveRxEkKMmGzwpzmrdxrU+obFlZ5RGMKD2HpS6S0cSv5o3Ej5QR1NRhVV/mXavcUgIJ5TMQem3jGelRksCee9SSrmdtvAJ4r2H4S/swaF4l8IaV4m8WePdB0LQ729ks57a0k+0atY7E3mSSFgqhCMYIckllGOuHFOTSQPa542rEHJ7+9XNF1m50LUIrm2mlhmgcOkkblXRgeCCOQR7V1eoeHfBUPjOWystV1KXR/tGxL+4QB1izjzCijk452j6VBd/D7TruQtp2qM0RP7vz4uSO2dvT8qc4uDsyoq6uj2H4Zr4r/AG5fHslpFdx6l42vIUIiublYpNXMSBcqWIVpdijIzlsZ616ZdaDp10VPi/w/qGl+LdPj+zXVrqNvJBHqLxqVVgSF+cgAMpIyRkHmvmDwd4b8VfDvxDY6zpQuIbmwnSe1uoCyNG6nKsucGv1J+BH7Rkn7bfxZstU8WSHTF0rwXZadq1rIUlgbUPts+ZdmSCpjwT3wR6V5uKwkZrmPewOdVsPHkkrrb5H54a18P/DNpHFaxajfabdhf9IS6hCiMgDoRyQT7VVsfhdq0sFx5GpQqsoUx/aiFVh6png5r9Vfjb/wTk8Oa60FxN4f0e9speTcWZeHYvXOVPHHtXw38b1+HfwP+IWqeDrfxZqmlvZBGhS6sFvbQ71DcONrKOSDwelOlVk9LHn1I0ZO8W16nh1h4H8VahaTNBZQahaxSFGWCHeQcc5A6/w1578Q/DWowa88dzbSxXEICtE4wyA/dGDz0x+Fe3eMNHl1rTQ+ja74V1XeMxyWF95M6Hr9wkEVyGnaTqnh7XY9Q1OxubydSGZ5m80sR0JznOOPyFVUxDhByS1OjCYCFaqoSmkn1POvD+u654DdmtFuLIvgt8uN+M4znr1qtr2tX/jC8hNyuXjUIG24wBX0T4i+LemeK4LQX/h7SiLaBYGSO3MLS7c/vGOTlznk8ZwOKx7jQPC2skSWtlHZu4ztMx2g/lXmRzmadp0n8j6z/UqE0pUa6a7M858NWBs7EBgPmIxnjOK6jw1pW/UYZNy4X5sCtSbwNJGN0E9gBnCoHBxUPhrTpbDUrhJlIMSnkdD71x1K/tJOR9Xg8F9XpqktbEBB1XxjIF5VXWPnpheT+ua6TUUa2mibG0Mc8n0qv8PtC+0q90SGmlJbHcAknNemeH/BdtdxhriSxecHCM7ghR7A15eJx8aTcWtD3cDltSpaSaXzPnj41S/avE0KKD+7tx26Ek1c/Z9v7hdcurQSyfZTEJGi/hL5wrY9QCfzNex/F39nKHxR4hs9TGowSWbwCGeOzmiWSMqeGwT3B6+1U9N+HPh7wBdRrozanLcSLi4ku5Y5ASOmzaowPXJNeuswoVMuSg9X06/M+IeS4ynxM6tWD5U783S1tNTYtrYIdxUcDpiofFWrQeH9DEk+SJXWFHAB2s3Q81peSIVTcSHbpkcMDXDftFsU8G6fGmf3mowpwfZq8nBJqtGXY/QM8qqWX1I90fWmuftTX2t/s5+IfC+raPbxQ6p4curSyvIYShO2AqM568rjI71nfsn33wm+Ivw7j07xB4bs/wC0jLI1tfmUwvKnGIiwOAy88EcjBr5uv9Rux4evt1xOVitZVClzhV2E4HtVf4XWjy6DGN0qpubO3616Uc6qS96rFTtpZoUMkpQn7OnJwur+63ufSPx/0T4eeErY6d4X0a3uLxpUa5vPM81bbgkRoRgZbBJ4P3a8pjisJDkLapx1K1SWzAjBCuXAwct1Fdt8PfhPovi7Qba+utZu7ZzfNZ3MC2qhIB5EsqESOwVmYxgY4ADDnNeTUVTG126cVHyWiPYqY/D5VhFPESbXfVu/42M7wxo2kanfRxXOt6RpUTfemmimdU/CONmJ+grqvGfhLwT4Y0+OTTfiTp2u3DoGeC00W9jEZ/ulplQfiM0l78GNL0e4uTNb+K7yB7q3tbNbCG3lkPmwrJ5rkErt+YYA5I61Z1n4B2eifD2XUNmuarqJacR/ZQggVUuHhUsNjHA2Zb5hjJ9KpZbiLWtsePU4wwLnGaqSSeysrP5uP36o4F/EdqqnbLOx6cJgH+dPt/FIXiMOc9R0r1W6+AOi6X4qt7GbRfFsj+RcmSAM5UvG0QVhItuPlBdgdqsPu8jNeXeO9Ej8OeO9UsIUVYbKdolCz+eEA7b8DdjoTgc1jicDUoxTqbHsZNxRQzCo6eGTulfVdL2L9prVpJZB7jUJIJt2DEto8hA9dwIFS/8ACV2NvCcQT30jD5ZGYwBD/ujOfxIrD0uRYrsNIsgi+UOyDJ25GSPwr17xxp/gxfGCSaPb6FLoptpBE0P2hyJPNXaZQ+fm8vOMe+ccVplmUvHVFCE4w13k2is74neWq8qVSrpe0En1WnR31+481tLu51OYJDE0mByDwBXQWmhSpAZLgBe7AsePQepP86tW+oRWH2o6bb7bSFslsBRgngkdefTtX2P/AME+v2Lz4jurHx54ztN0MTCXR9OlX5c9riRT1P8AdB6da7MtyJVqri3e276HncS8aLLsKqv2pfDHrfz7W6lb9ij/AIJmP8Q0s/EvxBtHstHfbNaaIAUnvB1DXB6qh/55jkjr6V+h/hHwhY+H9PttO0+1t7KytEEUMMMYjjjUdAqjgCq+ho11KsFtG8kpOAqjJr0rTvh8PC+jjUNSkCuBv8odgPX3r9FwmGw+DpqnTVj+cM3znGZnXdfFzcn+C8kjY+G+i6doMH23V1hjtU53MOW+nrVf4j/tJxG1Nh4dgNvGSVd9oG4dsY5ryD41/HSw0Lw5qOu6/qtnoXhzRYWnubq6lEVvaxL1ZmPH9SSAMmvxS/4KL/8ABwJ4j+J19f8AhP4Jz3fhTwwpaGbxGybNV1QcgmEH/j2jPY/6wjnKdKxrSUpXR5sE2tT9R/2sv+Ck3wq/ZVd1+Inj2wsdV27l0i2LXmpSDtiCPLL9X2j3r4r8d/8ABzf8NNJ1J4/Dvw58a67CpwJ7y7t9PD+4X94w/HFfi/quuzaxqU95e3Fzd3l05knuJ5WklmY8lmZiSxJ7k1WNxGh4HNYuTLUUfsCP+DnrTZctF8G77Zn+PxGmf0gpV/4OdtPUc/Bu859PEa//ABivyDh1ZVIAAGPyq9b+JLVMB4lOODwaalcGl0P13h/4OddCKgt8HdVEh4wPEMWPqD5FeUftu/8ABd+D9rv9nnVfh/ovgfVPCcfiB449Su5dVS6MtqrbngVVRcb2CAkn7oYY+avzw0J/DmqXzPqmrTaZEo3ZjtWmY/7Kqvf6kD3pvivXPDFiIh4cOvXMyuGln1FYoo2HosaFj19W6dqrmQkj0HVvgubG6h/sLU7K9kkhilmspc2swLxq5XDfKWXdjhucGub1S2n0S6aC8tp7aZPvRyLhhXPy/F/VLnUHuJhbu7uXYqu3cScmu007xTafE7QktLyQiRBiKZuXtm9PdT3FTzJ7lHPNrcQOSGIJ6VDP4tt7fdlZCF4woGa4/XtMudA8QXFrcK0c8MhB54OehB7gjkGm6Tva4Zsnb1b3padBWsddH4zguWCrBOp65IxUy+Jkx/q2z9awBKPXJHenJNhcHI3fpT5Vawepqy+MkgnIEDEr/tcVXk8WhomVYm+Yk8tWNNHI08jlWCjuVNQ+aCO3HvWLm72R3wo0+VNo9A+EUX9r6pqNwW2fY7RztIzv3grWpbhSrMHBcN/qyDyMdc9KzPgZIqx+IMckWQI7/wAValtE3ltLxgvt4IzxjtXzOMcpV5c3Q/YuGqVOnllLk0u2399i/aEPuJZFZBkKzYLduOPxrN8Z3ZtvDsrAH5SuBj3rRtInkDyAEpHwzY+7npVTXFWazVWAkBkAwfoaxwcm8RFHoZ9Llyys7/ZZ3nwxsvDetDw9dx6zqkviF7yCNdPNqv2cLvHR92ent1zX7MWqeXEqhZyAAOCcDAAr8T/2eNF8j4xeGIhFIqSX8ICuCB94dK/bNBvL8z/fb7o6cmvpua8m73PxXGVVPC02oqNm9r9o669WL/D9ybJ7bj/jTE5YqEn49W/+vTwoC/8AL0e3Q1F5eJTjz/rk1VzyRrqUbgT57ndx/Oo5gduds/XA+b/69SmLLZxOQPfgVHKpI4Wfr/eoewEDITIOJh35brTT5hAH77HfnP8AWnEbVxtmwP8Ab/8Ar01ojgfJJjPGH/8Ar1IhrRsF/wCWvHYN/wDXqF1fnAl/76qfySOkb595P/r1HLBiPIRt3UfvKBngXxw8QN4b+N2o6gS6/wBmeC5JVywyGN/Fgj/vmvNP2Hv2rvHPxF8Yw6V4xZIrS60157B7i2EbamRICJY2wM4QsCFyPkz1zXpvxT0W18SfHrxJYXsMk9rceF7GykSJiZGE1+4IB6jp+GKxPA37M2ueBrLT4rGy8MKdLh+z2txNpt3LNDHzwGMuRnnp1ya4cZnOCwklTxM1FtXSZ3UcBiK9NTpQbV9z3RvEjKmfLRv+A14D+118e/iB8MNU02fwlo017p5t5zezR2ZkitTgbZXODwvJweD3rsJ/h344RQWuNEVRzgaTcMR+c9ZWsfB3xNrB/wBMvNFdACCjaNIyMPQgz4P41xf6z5YtVUT+Tf6D/snF7OP4r/M9I8HfENPE3hHTNQjktboXtrHN5sIzHISoJI9s5rj/ANo/4m+J/Cnw0urzwlpUup6xHLGY7eCDzJJF3jcMYPUZGccVnWvw18Rafbpbx6xoFpDCuEjXSFRFHYAefwPpVW/8Ba1qNsEuPEmixD+62nxLz+M9VHiHAPWMm/SMn+gv7MxN7NL/AMCj/mbP7Nvxt1H4nfDVb7W4bS31mG5mgvLZV2vZsGO2Nx/eC4ye/WpPj58Rde0D4cajceGdNOoaxGoMEMcW9pDnoB9K5mx8GS6JblU8V+F7NXbeyx2dpHub1P73k+9VNY0SK+tngufH3hxEbIbKWQx/4/Wiz3Bt3XM/+4c//kRf2dXWjt/4FH/Md+wt8RtV8Y+F/ElprWn3OlX9hqbubOSPa1sspZyhYgbiGLds8ivdWkwMDzGz2yK81/Zl+FejfC/wddRaSILv7XcGWa/WUTG/b+/lSQMZxgcDFejlQGHyqSPRTXoxqKcVOPXyt+D1RyVIShLlluvn+KI5mwpB3Dt2rzrwV8c/C3wB+NXiHxJ4uu3tNHivbW2Myx+YUf7OduVHJGT2r0J12ZwoORyPL6V8Zft63gX4e+KlOQZfEdsuNpHS1X8O/eu7AUVXrxpPZuxlKXLqj0P/AIK1/tg/Df8Aaa0HwFZeE/EKapbafezS3zRW7o0KOqAHDDnOD+VeJ+FPDPh+w8BWdzYlLee9w8kIJG4AnaelfMFhMyXkYxuQtgr1xX03p+rQ6L4I0GCJlWaWDzJVVC2wY45x7n1rs4uyyFKFChTbsnfpr3uehl9Vck5SWp0Gq+BW+J/wwu7RJrrfDOp38uoxyvP16iuI8FfAPxH4l8T6VpNzBdW9lbT+cZZJgyKi/N8vPfHU9K9l/Z21yET3sszTyPIwWMJDuUEjo2cce+DXbfHnxHZ+F/hbPI1lGPPyqsqjCY+9x16dK/KKuYV8PjJYGlH3Zv7r7n1dLB06uHjiqktYo85ttN034ialFpWomPzY2MUL4JxGueTz7dvWv1I/YmmTRv2V/A1lakRwQaYoVR6Ek5/WvxU0v4iw6JLNdWgl82SBo0doiSmSM4O7g+4zVPwx/wAFI/jX8K4IrDw/8Qtbs9Psh5VvbSLFPFCgPCgOp4r9G4U4bnV9pTw7taz1Z81mWNc7Tnufpp8HdQufFH/BTP4uLAguNllbx4HBIUJnH0qz/wAFVNWfRf2N9eikG3zZ4I1zJk58wHHv0r8qNf8A25vHmseLv+Ek0/V7vQ/FdxvN/rumzNbXd+WxkNswoT5RgBa4nWfir4g8aXks2r67rWptcyGWX7TeSSLK5OSSpOM59q+rfDuKdT29S0VFben+Z5axMPhR9X/Cn40Xvwa+Hem6l/Zt/faNcTiC5a1uBEYmI+XJz+VdHffG/wAReDfEZg0Q6tZw3im4lkil4GTkbiOpxXnXwq/Z0i8e/C3/AISOyi1G61q1MUqWQucW7IGAZmQ8Egc11PjbxXp/hr423WjzSG1j+yIByZFjfA4x718fUmnUkrGri1Znd3Xia78bW0V9fz297cSRjMk058w/WipNCsn1QW9pZyRTzSELHH9jJ3H0oqEvIls/L238GadYusdwz3wAzut34T8xWvpmi2sZPk6VDPFjAEqksPxFdJBp2k6CiGTacdqbc/ECzg3CO3AAHB9a7VF9SbmTB4RuJMlLSIqegMYyn0NE/gmXyQHsUcjqxj5P5Vf/AOFqSwkmOMYxx0qT/hbNzIFDICfYcU2l1Fds5TxH4VtLO3M4shaug5wx5Prg1zNnBcarCyo4aC2O8xsxxz1IHrxXeeO/Fw1zwsyeV824cgcCue8C6THP4e1W6lUkW20gDqw7j8qiyGQaF4bmfRtUvJ9OfyriJbexmddqiYyp8y+p2Bx6c13nwa+OumfBrUkN34T0HxSWX9++uQNcrBgg/uYw6oGyo+Zs8Ejoa7XVtatviJ8HtGWTw+R/YVwVgvogUW8iVOIj2+Qnkj1ArxCGSC88dwiaJTbtcKGjBwCpcZGfp3pxZV7I9m1z4y/F74x/DS30oQs3hi2XbCLgRiRwCTks2D34xgDtXsPhP/gmF+1b4Q+HOla1o3gm11zw9erHq9mdHv7W8e53qpViEcOwKgAqc4yRjJNU7H9iu9+JPh//AISjwdrQMUhy1jcTHMLD+HPoa+xf2dP+CrOv/sWfBrw74A8WeEbHUI/D8JhtbmDUCJthdnKuAGHBYgHjjHFGJr1JJNSu/PUKMIReisfNnwa/b98SLr2hWlzrWoaTDqesf2B4t8PwxNFp+krPK0Vs0CyO77lKHfyAN23nGa+dP+CpHguTwF+1pqmmy7d8VpA25eA4KcHmuT+JvxTbxj8ffFGt6fELCz1rxBLrYthyIj9peVFJH93diux/a48RTftcfFm98ZXWpWNrf3UUcItoIWMSKi4Ayckn1JrJxbkpxVu4+ZWaufN6YAHAGPbH6ircGtXdu37u7uEHospIrY1j4Taxo3zC3+0p/fh5H6Vz9zYT2j7ZoZEI7EdK1fYg0rfxpqtoPlvJT16nrX2B/wAE2/hRof7TejeIrHxHZySX+mTRNbXSSlGdHU5TA4JBXP8AwKviuNNxxn29K/RL/gkb4HltfhBqWtRhg9zq7KjjggRxoP5k1zYiMHC7R1UMXiKbtSm16Nnvnhr/AIJHeEPFUMm6bXLXjMckc+7J7jBGK534h/8ABJHTfh/AJbHxReyG5ygiuLdSV/EV9jfDb4y3vh3TEiuLWKWFeRltuPXioPG3imLxtqhuJTFEiriOINwo/wAa8h4ai3do9ilxBmNPRVW/WzPy5/aI+BHhr9lPw9o0/iHX9bjfUGNuktharKrOoJJKlgVGB6muF8O/EPwLdabIU8chGDfKl9p08Tv+I3KPxNe0f8FzIra10LwBDA6s8txdSFAQeFVRn82r8+IEJtgApIDflW0MqoVFfU61xfmENJNP5H1jHeaHrChrXxX4alDfd33BjP8A48BVu10KAo0v9t6DIRggreqwPtXyPtztwOT7Vu6SxRogGIwM8GlLI47Qlb5HfR46rR/iU7/P/gM+pU1GytUCyanpvy4xtmB+tZ/iPT9L8aC3gmnt7gWsy3EflyjhxkDPr1r5m126keRF8x/U81RNzLC4bzJGI/2jzURyO209TsfiApLlnQuu1/8AgH1Z4jgtLDwjqXmzQr/o8gY5GT8pGPrTvhvpDy+FbZbaG4nMobAijaTjcemAa+WLtpU0u5DyPgqOCxOeRX7Qf8Eyvg9beEf2Bfhrruxxd6rZzzuT6PcTEH8gKHkajHl5vwL/AOIjVOfnVFf+Bf8AAPiqLwtfz3ENsun6j9plBKQi1kMsmOuFxk49q6rRPC/xE01Y/wCy9G8VWYibcPsunyw/Nt27sqoy204z3Br9EJNONs5mH+tPCtjLKPr1FQXFxcMTulfngc1jSySMHeM2iK3iNiKseWVGLXm7nxHrnif43a9pENjc6b4higgj8pXTSUt52T0eVUEjf8CY1zumfBX4l3mllbbQ/EKWMpLbDvjiJPU7SRyfpX3XLbPdTAFmfnA9DWp4gke60e1tjDFH9nDDcgw8uTnLHvjoPat3k8Zaym2ckePMRT0pUIR+R8Az/AD4gT5Nzo+ptj/nrIp/9Ceqdx8GPE2mhfP0i6RF67pI0X+Zr7jvdFCBmbc5xwOteffELSkFykcgdwp3+Uoyz+gx/M0nkdBK7bZUfETM1pBRXyf+Z8rTeAdd0uASDTLeJTnBeZWJ/WsDVdbvba7ME2+Z1O3ZEdyg+nFfRWq/CTWfiBf7OLK3JwscYy2K9X+Bf7DlhZXkd9f2xlRDnMgyWPpW1LJqMtEiZ+IOZWu+X7n/AJnC/sB/sX6h8UtdtvE/iyzktNAs3ElvaTDD3rjBBI7IP1xX6kfDvwZLraxW9mscUaYjwP8AlmoHp6V5h4K0lbC2trGziVQoCKqjgD0r6n+E/hNfC/huLeB9olALk9c17tOjDC0uSB8hmWbYjMa3t8S7vbyXodD8P/BWk+B7RppQzOiEtJgbmbsB6CvJ/wBoD42Wek6Xqeq6vqdvpegaNbveXl1cSBIbeJFJaRz2AGf0712nxZ8XvpenpYxFS04ycNkgdOfQ1+B//Bf/AP4KVy/E7xrc/BLwbqBPhvw7OG8T3UD8apfIci1BHWKE/eHRpP8ArmMwm92efueF/wDBV7/gqzrn7ePj6bRNDlvNJ+Fui3B/szTiSj6o6nAvLkd2PVIzxGP9ok18bPuuDjI+uKgluS7Hk5HWrlj4ga2gaMxwvnoxX5lpXKIJbKQR5ZSRjOR2FV2IU9Ccd663QPGdrOsdvqFrDPFuz5keFkT/ABHsa35/hdpPii2Muk6innMpYQyLhsgZ2gDqTUXtuOx5mHzjoaQuMcipdQtH027aKRCkkZKurDBUjsR61XZ8HkY9aq/YQ/Pfk5/SgZ28ZwO1M3ZP1FOBO3rz2o8gJrWVQ20hWzwuataHrcmhX4lQnHR0z94elZ6krz3+lSSnegk7nhvamgPVm8M2nxdsLQJMlvfwjEM7ciRP7je47fjXV6L+wB4ouW0DZqelwxeJkZ7GU3C+XIyruKMeqvyBg9yBXj/w88Sto2qLCz7Y5WBQ/wBxv/r19j/s7x3fxVt5ksNF8O38tpZmC4huknY7iwP2gBZFw/GMrgcdMmqjBydkDkkrs8fj/YW1uHQ57+fXNLghttS/sy5EjqXs5NwXc6g8pnPzDspNeRfGj4ca38DfiFfeG9XNubqzKsJrZxJBdRsNySRt3VgQfUdD0r9EdI+A3iO2tbAvofhY3Gks255bSR/t4JLYmBlw/BwOhyAO1YPxf/YM1X4yeHI9KmfQdLgW7a9hubbTc3NoSmDCsrSFvKPHyf3gKv2E0tSHVgz89rDxnNacEzYxjAfipm8YxTnLqDz/ABRK39K+p9V/4I3eKIYN1n4v0R3BI8u4gdNw9cgn8iOua+f/ANpb9l/XP2XfEdlp2t6hoeoPqEbyQvp1z5uApAO9SAyE5GMjnn0qJRa3KjO+xpfBfULbUl1wQrGrfYxuKpt/i71dWzVZjuGQepHO6vOfh748HgeS/wB1u86X0HlfK4Uoc5B966bT/inZ7l3xyLnngA185jsJWlVlOK0Z+scNZ5gKeX0sPWqJSje6d+rdjpoLcIxKkgEeprofBXhG38XaosNw8iLbjzVKHv05/Oua8N+NdO1qUxo483qFZcE/SvQ/hIRc6vPtULtiB4HvXi4z2lGN9mffZbHCY/8Adu04Pfqme5aZ4t1/4x/GHwJJ4hv7a7Ol6tELOOCyitgpkeMNnYo3cKMA9Mcda/SG2mDoT5r8sxGB7n2r84/2fLc3Xx48Gx48wnVoMg9vmzmv0Zs7jdaJiVRuGcEZK5r0OGUlhmoqyT0Wy/A/NfE3BUMLjKVHDxUVyt6eb/4BKHB4Mk3Tpt/+tUXPm9ZyBx0/+tUvmA4JmJ+iVDIf3gy8xHQYXH9K+iaPzQduwSP3+D71DMS5HE3/AH1/9epDkE/6/g89qjmi+UALN17t0/WgCPAIPyy49d3/ANemEEf8szz6vmlZMZ/dO3/A/wD69Nktwy58pQ3u/apSAaybQR5S/wDfVRyRhWJCx8erZqSSEBPuwjB4yeajlAUHLQDHPPagDyPRNEh8Vftd67YzD9xc2WjWcnluVba01yxww5Bx6V9Gt/wT/wDhmDmTTtWmI/56apO382rwL4NJ9t/bU198hlS70WEYGAuILl8V6t/wU5+KHiz4YfCnw+/hLVtW0W41HV/IubrTo8zCMROwXO1toLAc47Yq5yjCDnJXt23N6VJ1HGmna/fQ6qL9gb4UxdfDhkJ/56XMjfzNT/8ADD3wrhP/ACKGnufVwW/nXS/s46jrOtfAXwfd+IJbmfXLrS4ZbyS4GJnkK5JYYHzHjPFef/FD/gpd8BPg74huNI1/4n+HLfVLRtk9tbmW8aFh1VjCjAMO4zkVrCCkrpHPJWdmdBH+x18Mrf7ngzRWH+1CDViL9lf4c25BTwX4fyP+nRa8U1f/AILf/s1aUCB431G829Ps2hXb5/EoK5zUf+Dgz9nzSonS3bxtf+8Whbc/99yLVex8hcyPpiL9nfwJbphPB/h9eOn2FP8ACua8WWnwh8F6xHol/wD8IRpuvXqqtpYziGO4mLkhNqnn5m4Hqay/2Rf+CmHwo/bdkudN8I6jdQa7ZIZX0rVLf7LdtGOsiDJWRR32kkdxXnP7SX/BOPUvj5+2v4b+KK+INMsdM8PtYsbJ45Gnl+zuXK5Hy/MTxmlypOzQ99jQ1XRxoGu6hZJbrZLDLt8lSFEfyj04qtIpHO4cDqXre+IbeZ4/1p+f+PtucZ6AVhSNswMOCemFFcsimV7gEIW3pyMfeJ618Oft9agtp4F1kurt53ioqMc4K2qD1r7jllEat94Aj+8BXy/8T/gjb/H1dUsb59RjsrTXby5aWzVZHQiONFGCDnOCPy5rfDYl4eaqw3QlDnfKfn7b3Mcsinz0ttpBy6kgflXuXh74leHNR0TTfP1yys5LW38mZBJKrSAdCMqR+GRXTeOP2JdD8Ki2ke78SXUNy4Rok0d0ZR/eduQtb+kfsY+AbyGNJdQWCNF+ZluSJicccNgA/UVrjszqY5qdVWaOmFFUtE7jvg/8bvh74W8RWk17rdxdOZAJY0iKxQgnGTKWGRjk7QcVJ+0f458O67rVsvg7WLU6ffLiUC/89EPJJZWYlc/Spvh7/wAE2/DXiLxvC1/4kmtPDc7NiZp4DcYX/ZVufTgVyPxt/wCCbPibwd4u1I+H0sb/AEISM1lNJeok7Q9QXTqrY7GvHVChGbqcvvdzp9pUceRy07HG6tp11410xrXSL+wkuLNWdmllWBGUDnDN97/9VeOXyMkrgkblznBBBNdRbfCp49UjgudRtLd5ZDEEE43Kw68HFZ/ir4P6l4d8YCxQXN7DLGsqyxxkjB+ma+r4f4go4ByvG/N8jixWEqNK+hhW6ttyeMcCrKOYpBg/dIFb/jH4PQeErS1d9Xtrm4ujhLeHJkB6nPPFZ9j4QuLJo3kjmkjLAED734Z719FiuMKFSHs+Rxb9Dmp4Oa1Wp9Xfsh/EXULfwhqek6ddanaHBleSFflGFAK7wOB04Na3wt+G3ib9pT4srpFve28t7ocJu5Zr0rHvjHJAdVLZ6Yzn615r+zl8cNQ+EWh6hoEfhrUJ4dZY5uZpRiMEYyQBg1f8B/ETXvA3xC1jUNA1W60m8eFYWlgbDMhHzKc5GDXxDoqPPWqxtbqtTpfNJqEWfVn7LF3e3/xi03dJLLaRyyxO5lV49yAgrkDrmivNv+CeEuu/8NASQy3AbShG90y9mkYdSPU5orClLmjzIicJRdmj82rzUpLgks24k9+1U5tQSEg789sE9/SvVvAn7P8AoHhnw/aeI/itrWo+HtJvovP0vQtKhSbX9cU/dZI3+S2hY/8ALabqPuo9eu+EPAPxm1fwymofBX4JWng/RX+WLU2tor7WbkdmN3d/Nk/9MUjUdhXRzE2Z816B8MPF/iS3E2meE/E+oxMM+ZbaVcTKfxVCKh1/wT4j8HNv1fw9r+kxDq13p80Cj8WUCvvj4Tf8Ev8A9pb4y+HJdX+IXxH8SeD2cjyLWfUp7qR1xks2xxGg9ACfwrlPj9+yV8ff2S7WLUPDfxNvfGVojBp7SO+ZpoR2ZoZWZXU/5FO0n/wwnbqfJFq+j+I7e2SC9WNY3DvBcLuSQgdOOxqtcfDeeC9MxRZ7GSUO0NlN5aEZ+7jntxXvul22nftC+dc/ETw54b0bxPDMgF7pUC6ZNd4+958UWImz/eChs5rG+I37Jc+liTUfDV1PaA/MEjkMkbfhWbg09Dbnb3NzXPj34T+JH/CLaNPp48FaFoFhJbtAsZlBcKSPqWYDJ9SSa+YE0O+t9csNQnsruLT7+4b7PO6FY59h+YIx4bbnBx0Ndbr8niXwlbS/23pJu7SL5Xn2Yx2zntU8eut4Xs9K1e103TrhJo5Ugt9RgW8tlDqUYiNuAwJyD2OD2q4RdvdRDt1O28Fftqa58OLEWenxw/2YSzG0yVWRyAu8kc5AAwOlch8Vf2kda+Jihp4kh2dNh2gUaD8W9M0bwtpOmXvw98L6hPaXMjXuqzyT/ar6Ftm2LasgRNm1iGUZYvyeBXO+JtS8Oah4guJNOsr2x06QhoraWYTNGe43cZGeneunaOjRlvLUxfCs4uvEX7xgu+JstnodpP6mtv7U0LBg7Iw6EVzl+kDag0luGjA5UZAxUbXtyV3G5OT156VlEdj67/4Jx/suH9tH4ja1oTeKdM8Oz6ZphvIH1BWeO4fzETyxggg4YnPPAPFfWj/8G/vxA1+Xy5fEXgWW0X7soaWcsPZfLH6mvyUsNev9JuGuLO9vYJVH+sgcoy/iMYr3r9mz/gpR+0D8EjFa+DvGXiW9thKIksrsm/gcn+AK+fyBBrnq0ud3UrGsZJH6AaV/wbT2moTodb8XRxqSN4sbFYVwPRndiP8AvmvsP9j7/glx8Nv2U/h/b+Hn13VtfghnkuNrssQLO2WzsGT2HbpXx54A/wCCzXivxL+xLfeNdct9P/4TLSb4QzWsKGKKaFpliSQISSPnO1ueDjpmvcP2pP22LrwV+zno3i7SppbJtV0eHVgsZw58yJZAv64A75Fcjw8k/fdy3NdD7k0P4E/CryIo4fD9gpUAEzM8hY+p3E+1dMPgH4Sv4AtvZafGhGAFhTAH4Cvwf+G//Be34maTrSRy3un3sJ5NtqFjuwAT0kjO4fipr6e+EX/BwHa6sIV1jw3byM2A0mmaguQf9yTa36Vo8MuqJ9o+59q/tdf8EP8A4Qftj6bZ6p4msQL+yVre3n07UZLOeJScn5F+Q8gclT0FfHPj7/g088I3KTHwv8Q/F+kFuVS6t7e/jX06eW3619AeBP8AgtL8ONTjjN9qeraGzj7t7bMFH4kYr2rwL/wUi+H3i9ENh400Ocv2aQA/pRGil8NwdRvc/I74q/8ABq78aPDIlm8LeLvCfiWJMlY7q3uNOlb2ztkT9a8B8Y/8EQv2nfhveET/AAuv9WWMY8zSL63u1PvgOG/Sv6OdG/av0jUtot9Z0e4DdClyAD+Zrcl/aJttVgiGNPZYl2gxSrlvr61qozW0iXJdj+VXxt+wD8bPCVwTqfwk+I1ns4JfQbh1/NVIrkrv9mX4gWT4fwF41jZcfe0O6GP/AByv614vjZCOlsf+AOprQi/aAso4fKl0o3K4+80a5b61vBSe7M20fyGeN/hd4q8NeE5LrWPDGv6ZAmFFxdaZNAg5HBZlA/Wv2u/4Jj/E3w58cv8Agn58O9J8MzzXF14OsI9J1mOSEp9mukTLr7glwwYcEN68V9+/tU+LvDPxY/Z08e6Bqnh22uLHWPDuoWkwZV+VWtpBuAx95Tgg9iBX5B/8G5krSfDzx1GT8mEfAPdnT/CqmujBO+p9R/D/AOJcXxF+NHiLwjHol1bxeG1Ie+lBCSOGUEY4wDu+U552n0r0U/D60zlkU59jXZtp0aF3CIrMcsQoBb3NRfZhIQOfU1zqLKueY/FvwjqXh/4c6jf+GNNh1DW4VX7NatwZCWwSB3wMnGam+HXg6+1HwLptx4itIrfW5Y83MaDAUknHGTg7duRk4JI7V6RcoCMKOD61GtqhUsT9yr5dBXOD8QeE9O0fTJJ2ji3r9xGzlz7Yrzifwj/b+qSTtEi7iOFUAYHQcV6N4vuxrOqsqAiFOMHrUuiaIjnIUKOmBxTp0ru7FKdkZXgf4Z2tmyyyxqdo4GK71FEFssaKFUdAB2ptnarFH2CqMjAxir3hrTZNe1uGBFJMjAAYzXpU4qCuzlcm3Y9N/Z48Cm91D7fcJmOL7me5r3jUtUTRdKeVjgKuBWD4E8OR+HNEgt0UBgozWH8U/E6kG13okcY3PIxwEAHOT2Hc/SuCUuedzpSsrHxp/wAFif2+x+xp+zNqmr2N0i+NfFbPpPh2Pd80UjL+9usekMZ3A/32jHev5vtV1GTULiaeaSWeeZzI8kjbndickk9SSTnJ619R/wDBXL9tx/22f2vdX1Kwu3k8HeGt2i+HkHKvbox33AHrNJufP93YO1fMzaOk8TbAwYDhietK5SRlx2slyRtjJHqKlWDegg8oLMW++TjFbGgaXMsA+RFBbgvyTVm/sbmw1OOXZbyDgKWGMZNPlGYUnhu4t4WlzHtHo3NaWg6TqkRint2AZSCu2QZUiuul0S4u7NhNFbsrj7isS1VvCEllY3ctjd2rRlpMxMOc5A4P5U/Zdyb6GH8SLy48ZeMJ737FHbzXCr5sURyC6qFZvqSCx+tc3cWT2vMiEEdjXpuueGvJv1vtOT54DucHBJHt6in6noEHjPRY5XhVLtQduwY59KSiO55btUjsPb1pY4FKjqPbNdqnw2g1WykMLNZ3UAxtY7o5D3Hqv61yV5plxYTMJY2QKdobHBIPY0mgTIWsgTwxyPWj7G3lkbhz196lEmR/OnA/MMcGi4yGOF4mGGG4HjnvX0D+yr8Z7nwR4q0/UEubm3Ut9mvvKbDNGcZPp6HnuK8Fhn+z3CyAgP2OM4rd8B6wbDWxEzYW4468bh0oje4nrofqJZabeXUr3I1zWJFmRXiZrn5JM+gAxXin7XnjzxF4B1PRLTTPFWt2E91DJLOkNyNzcqF+8D0y3Suy/ZZ8enxt8KLA3MjSTaMfsbjPzYUZQ/8AfJx/wGvDf25ooPGHxb8K2kwlhWOzuJJJlbbuUyLgAjuCCPxFNTSeoaWMQ+PvEmsw4l8TeNg5wDJHrLx8+uNpFcJ4o/Z01DxjrNxqMmr393c3bbnlvX86V+ONz8Z4+ldtN8Ib/wANabG+ma1eyTqoLpcRh06dPWuo+C2vaw/iW2ttT8HWGuxWkq3FyY9VFgZYUO6QfN8pJUHjgn1reMozsrEuyVzxF/2L/FL2n2iNPMtlOGlETMie5Kg1LD+wz4y13WE0/wAPXPhrxPfTZEFpZ6msF1cn0SK4ETMx7KuWJ4ANfqz/AMFE/wBmnS/BHws8OfFf4PlLH4d+PtPTUIreLf8A6I5T/VAqwAAJ/izxnpX57eOtI1nShI10hkhcsp/cZBIQE9z/ABH/APX1qP3XM4u5XLJx5kfL2v8AhzVvh/4luNP1OxvtI1XTZjFPbXULQT28inBV0YBlII6EV9LfACRrxZbggAyQRn25GTXnnxW8Zz+NdEfT9cuLvVNQtmMllf3TmSaFsDdAXbLNE2MgEkKwG3ALZ9K/Z+sydGmJ4CRxL06fLXyvE8YqirH6z4VOf1qpHpp+p9AfsrW4vf2lPB64+7eh/rtUt/Sv0PtJZFtUG+EYUA8e31r4A/Y6sx/w0x4aLcFTPJn6QvX6CWcWIEH7tflHas+G0lhW13OXxVnfNYR7QX5sa9w204mTGMfd6VDK7AqTKxz6J/8AWq4VyOZFGfQVFcYC5Ltx6LX0Nj8xICSxPM/5f/Wpk8bPglZmI9WqeNllJC+a7Ac4FNniGRhJifdqQFP7OW/gI9cv1pgttv8AAg54y1WWhCgfuh65LVyT/GnwpB4p/siXW9Kg1L7StkIZHILzsu4RA4xvKkHbnOCKVm9gOg8sAdIeTz3NI4ATh1B54CZqaW9hi58+FeO3auR+L3xg0z4VeCb/AFq7neaCwhaV44VG6TAzgZ4zxQo30QXMT9m+E3H7Ynilj8+Na05ORjhLBz/Nq+3XYoB64/Wvzv8A+Ce/x60v4xftia/Hp4SWLULyPVYZo5hIjKlqsDIOBnDc598dq++vi38R9H+Dfwz17xXrkwg0rw7Yy6hdOeDsRScD/aJwAO5IrojG2g5bI+Av+C2/7fWrfDfSY/hL4D1NrLxDrFuJ9evIJNs1nav9y3RhyryjJYjkJjpur8o9J8GLcpuKPHPG/wA8bcqw713vxS+I95+0X8YfEHj3VJW/tfxBqEl2yqc+UpOEjx6Km1R7KKSG1Ea5HDcksP6Vo3YSOH1b4YxXFtMUi8qR2DRlW+4O4PrXCa5pEug6jJA5LID8r4IDV7ZNOk7gq+44xyc1z/jvw2PEGjske2OVX3hscHA/rUJ9gZzPwE+MmsfAj4u6B4r0K6ktdT0O7S4hdSQGwfmQ+qsMgjuCa/pN+EXjyy+M3wj8OeMNLmVrHxHYQ3sQ67N6glfqrZH4V/MApMczKcbgxH0NftJ/wQI/aUf4g/szar4FvJne+8G3fnWm7nNrNk4H+7IG/wC+6GmTbXQ7/wCJvxk8NaN8atY8OXusW1vq7XhZbeTcGYO+1McY5IwKwvip8YdB+EekQX+tXaW9tPcJb78ZCs3Qtk8D3r5+/aQ+FVzr37a/ifxVcXLxXGn3UT6ZJFDJcbWWQlw6quMY7Ej1rU+L/jfw58RNCFhr2jC+t1cSiK8uI4FDjOGwZlPHoa5m4LVs2VGpJ2jFs9i8QfGHRrL4ayeKIGe4sBZm9jAj2tIm3PfpXwl8cP2qZfEOiR3XhPV9Q0l21a4ummtbl4ZJVlVSFOMHCkEehr6B8PeNZNB8E22i2dm+q2UMJWLzD9rPlknC4jjdSo6AZ6etfNn7YvhWbwZpGlh7kCTxDPJfXFlHaJbR22w7Y8RhFKnBPPGfSvUyX2dTFxjZNfeLE4WtThzTi4lL4Z/tZ+OdM1mE6j448SmxJzIv2kyE+3INegR/tieKkt7+4Piu2uY4yTbxXdlFNuGeAcrkmvlBYZiQI/MI6jByRUt1eTw2DeWxG0Zw3IzX12JyrCTk5cq07JHBDEVI6Jn0h4N/bm8SeLNbNpqugeCr9MEh5NGjDgj6V1Or/tV6nqrsX0bw5DKFwHjtnR8enD18n6TrU/h/RLjVIGH2mKAH5hxkkCsT/hdes3txhpwjN3VR/hXzWZYPDQrctKNjspVZW1Z7X8T/AIqX1prFpq9rbaZFfxT+bv8AIyFIHBw2R+dRw/tpeLjdNda1qjS2tyiW721tFEvnIvQcL8oHr1rx3xX40uJtLsVuZJJd6lznAzzWPZ6pFfyqgDA9cEVlTwmEcLNLm9EOpXqydm216noOveM/D2teJWv5JdYhlmfzAYhGBGT26c/WvYNFfVNe8GQrZafeXdo4ATdaRSM/cHJwcV84aBboniXT5g0aKlxH9/GPvDr7V9OftBfG7V/B9pav4Ze1tC0gjMVtEk8WxUAxjkYJrzaqftFBa+rOmFN+ydXZHpX7NnwM8d/F/TNUGl22m6db6bJslj1O0EE0hYZwjEE4/StPTv2F/iFpXxJaxvbGyiTVpEb7RDcrMsUQIDOyg7sDOcAZOOK9a/4JTfEDWvGvwk1q91vyElF4IlAtjFwFHY19AaFex618TdTut0BFnGlrHwRjuce9U42Uqff5/ic3PrdGD8J/2bYvgR8Srq1gs9A1GOK3RF13STdLHd4UZJSfG3J7YyCD2or1hpkdXO1O3Kv0oqIQsrCPyQ/YP+Beuav8Yr74rfF7FroumRyX082vksbmQjAkdTltq/wjHzHaqivVP2kv+C114YJNA+F9o/hu3DmMeJL2NZL10HeOHBWFT2C/MO5r5+/bf/aDudf1iz8HR3U0OlWLrPqLRDcZrgjIyOMhFIAB7kmvm+8db64wm/yi5EbyLtyPU1pYD0Lxt+0t4/8Aivq5/tjxn4j1i4uJNqSXN/KQSTgHk8V9OW/xO8P+Afh5p3hLw/dNqd1DEJb+9LuY2lYZchm5Yk5A7AAV8YW2lWmn3cRWZ7ySIhmK/KgOc8E/1r0vwprkd3drOWURzA7ufuGtlVlHYhxT3NvWNVe41qaTOWZyRg9a7ibxvrPwe+GP9pfaGGo60PK06CXDiNc/NNtPoAcE8d6841/WbXQbBp4WWV2yEbsx9fpXn3jTxzqvipPMv766uXCiHMjk7UHCqPQY7VnCV3dlSbtZHS+NPjlr3ixjbapfQ6hEFILCBV3A9uBg1wZu1s1WMs/lKSYlkbO0HmkYNbNEGyMj068VLo+mz65/oqW813MCfJjijLvJ3wABk/hVN9WSlZEAuhISq4bPJJPWnLAHbGO+TRc6bd6PKRc6VqNmy9BLbumfwIFUIPELLdbnJCr0Ve1JNPUCxdad+9PcDt3qtcQFUOCPWrF5r0s0gcWUmxuVKgsT+VQJpmseJJRDZ6VfyvJ8qrFbuxP6U+g00dd+zj4GsviT8VrTRb/zHsZIpJbkRNtZ1RScA9snApnxOk/4VV4vm0vSJZ7eC2lWbaJCBv6g/UDjNe4/sj/ATUvhJZ3Wv67B5Oo3MDJFbkAtaxkZJb/aOBx2ArgP2xfhtZ2XivStS0xruZr+0zqKtFhYbgO20I2fmDR7T04IIpagrbn1l/wTM/Z68MftB/DvT/DPi6O9n0zxF4ZvmnNrN5U0Mi6o0kUqPg8hkXggg4ro/wDgsT42h8C+DtH8MaSWtLe2WCxtUjc5hhgQADPsFQZrY/4JIRjTNT8KW3V4vB4Yg9jJcySfyYV4V/wWP8VPqPx+ttN3ZWzs2mI9GdyP5J+tc9R3qDT0Pj7Qb9r7Upmm8uSSXAMjL831zX2F+zX+z1ps3wCtvEmqeGtO1y88S6xaafYrdagbdo083fKqAqVPmIrLk8qDXx14I0U65q7QKSpYgZHOOK+67Vkvf2Sfh9oumOkz3LSQ3CShiYnNrdRvIu09V3bhnjIXPFXNXsm7At9Dk/2j/hBcfDCaGDTNB1XSLO4mihVBJuePzSVRRsb5myrgcfwj1rp/h7+yj4O8V+F7y+1Xx1Lo+oWGxPJaHMt1IVJOxXXcQuDliQMkAda7KKXV/GU3gZbp7m6t11mGyto724e5nna1s5JXlWRh9xSudo4BfHOK9QsPiLF8MfBSW1xpMWpWcEzPcKriKa4WT5cM56KvJFZSXSIc3c+Y7f4Wa3oni+90/QPF8E9tYxiQXD3tzbrN+5E2FMEvUqVAGOuR2q58INb+J/xIVzo3ifXNKljcIqPrN44k64A3F/TOPava4/E/hbxzp/xGutM0m3uZLbUZbm31FdswSOOxWMRhwFG0nJG5ckrkYIOeX/Yy+Glvr97K99btcxQX2VLyMMLsbGCCD1rSzS1C5oyeCv2ldBt9Oez+JF3I2o3S2cMJ1Zlk8wo74IaHHSNup7V0vgr9ob9pb4NazF/bHic6vBHIiSQajMpVd33VZlhVl3HAB5681F8fNe0D4Zaz4cuLe3u5xJqshES6hcJGdsE6H5t+AwcgfnXGQfGjwx40j1yxtp9ZF9c2cNwltJeXX+iSiRPMUMXw6jnbnNFOvdqKNnh5cjqPb8z7X+AH/BQKL9qz9l/4pTX+ltoHiPwfoF49/bicTQyxva3BjljcAcExOCDyCPQ18w/8G4RA+GvjwnJ/1OD/AMD/APrV8Dx/H/xh8PJvFtn4f8T6to9hrts1rfwW0xVL+HYR5T+q4dxz6n1r78/4Nz7ZoPhL47kAJLvAoAH/AE1eumWr0ObRI/R26lGAO3eoYgGQkY+tZ+teILLRxuvL+ytAT/y2nSP+ZFclrPx68E+HZRHd+L/D8DtzsN8jMR9FJzSVMV+x3XljYWJx9O1Z3im/TTtFYLw8nTtXl99+3V8MtAklVvEsd2Yc7hbWk0oGOvO3H61x3iL9v34f+J7u2SObXIIXOEaTTm+b6DOce+KHEaZ6XbLlwSAWJ61uadjCqvWvOfCf7SPwz1Yn/iq7SLYQG+0I8W0+mSMV6BoHxR8B3d5bW8PivQXmuQGhUXQzICcD8zW9OCMpSZqXc/lwbF4J6+9esfs1eDd876lOgwvCZH61w3iHw5DBqltZph7qVhuA6IPT617/AOANGXQfD8FuqhdqjP1qMROy5UVSV3dnQ6nqq6Xp8kpIBAIFfnL/AMF1f2y2/Zq/ZA1HS9PuzD4q+JLyaJYlGxJBalc3cw78RsIwezTA9q+8/H2rFwlqnPcgd6/nI/4Lb/tZJ+0l+3Z4itLW5M3h/wCH6/8ACOaaEO5HeJibmUdvmnLjPdY09K5ltY13Z8c6lCyzRyxwAc46cVet7C5u0ZSyL5g4wM1X1C5nCRSQwkoOcMM81qaNLc3pWRI1gX/aHU/4Vduw9SLw1YXheWH7Ym1MHGMsPp6VsXnhKbXLZoYZDLcAfKHOGyOgzWdqWm3/AIc1A3sUGYZV2ycEqD+FdZ4fnDW1vcxfeOHB6kHuKpJLRi9DO8KXd3I09teAxTwnBBXDH6/jW5qGl2eqW1u7o63kJG116H6+taOqXo126WeWGKJlGBtGCR7movMWOPMQCx92YYH4UXYLVEdpZywNwQCwx9aE03yeUJDZyNvAFK8qvGAWlk+g2ioZLpUTBSAMRx+9wc1LfmOxJNYhyzEKHbr2z71Rn0iDznDRLJHKCGRhlfep7dJEJLFiOxV9wH4VP5n7olijDuQPu/UU20twZ5h4m8H3OnXFxNDAy2iOcAHJRff2rCh+ZiS309a9kuJfNAHDw4xkDOfY+oryvxBoVzpt000ls0EUshMYJyFHYVLQFLbnjAPfmnQStbzJIh2sjBl9sUzJHOaQ5Pfip8kM+y/+CffxHuLDxzPYW8K3Q1a0MiRHoxQEnH/AC/5VR/bDnuNT/aF8HWMkQht/se+LaM70e5ctx6BlI59K8m/ZL+Ilx4G+IPh/U7WTy7jTr5VDHkYY7SD7YYivV/j9bXer/te6Cs9xvVdOjniAPKDzZdy59Sysfxq7aXJ2ep3V9oiLA8sjukJ6M/G72ArG0fxRp/gvXYr+W3e/EYKeQANrhhj5iQR68VqXMTXRdrlpJMN8qj7qD0rmvFkQNuQFyHcAcY7ikhXP0X/YU8fDxl/wS41bwTqjedD4Q8TzW+n7/m8iCTbKEGewEmK+WfjV8LtJuvAfiCOAPdrawvcwTpG2xwrsVbCwsQskmVYFvkCbuhr6K/Yo0+PSP2FvEV58sa33ia4YyN6RxwJk+wwa8O+NOsLd+A/F13Lf2Esj2Ny5m3QFJ5pImUYU3DsFuUBVMKCvlMQATXNUf7y5pT0SR+b/AMRb8yaowy5+cN83c9z0HJPWvoD4Bw7NEvGAIUyIB+C183+KnN1rZAy48wcgYB9/xr6Z+CNoYPDdyW4Jn/8AZRXznE8r0oo/YvC2K9tWfp+p678IvHh+FfjC+8SqYWfQ9HvruMS58vf5JUA9+rYr0v8AZP8A+CnWr/Gr406V4UuNE0xrW8NzDcSKjxyWzRLIyFCWYOpRFySAcscdK8Tl8B3/AI78HeMLXTngS5XQJmU3EmxMeZGCCfXHQdSeBk4Fdh8MfhJodvq/hDW9F0jxHpWr+GoYTeSeHvC10v8Aa84C75JpZtqkNgjgAEMc11cNxSwav1bPA8Tp82c6dIx/U++H8chRxHEPqc1Tv/G108LeWgJxwFQtXiep/HvXLdSw0DUbFDzm+1HTNNA+oMrOPyrmdZ/aO1Aq3nar4VswOMSeIbi9Yf8AAbeDB/OvZnUpQV5SS+Z8JRwOKrfwacpeibPHf2rfiB8WPC3xq1LWFtvEWl+EYrmyk/thUlgitypYGNHBChW3fMuDuIX0r7bt/iD/AG5pVtfwajA9reRLPBL9oVRLGyhlbGc8g5r5M8R/Fuz1+7RtS1rRdSiBDCKPw3cXqKfb7TMq/iVqe4+NqIAiaj4rdCoAW2t9PsFA6DGI5CB+NctTMsMt5r7z1aPCeb1Phw8l6q352PpzUfFaTBkOowM2OArs5/QGvj34lfs269oPx4i8c6PqT+Jpf7YgvW0dLeS2hhVMZkaWQhM/KBwM8+1al98WYr0n/R9euiOv2zXroqw/3YTGKxW8S2UtwZV0Pw6snd57aS7br/03d65ame4SH2r+iPVo+H+b1Pigo+rX6XPqXU/jR4e0oYudUtLdu6y31vGV/Asa4j4lfEvwZ8R/DV1pV2sus2twpSSGzknmMgI5GYYye/Y15AfiJd2Vv/ol3YaeG7WWnwQE/wDfCA1U1X4qatqUXlyapqtwMfxXbqv5ZrklxLQXwxb/AAPVoeGePl/EqRXpd/5Hq/8AwS6+Bj6J+2G2v6b4dfwl4dtbee1sraaS5a4nIVCZQJgDscdc5wRwB1rsv+DgL9p5/Bvw68K/DGyunhuPFk51PVCna0gYCNG9nl5/7ZVsf8Es5JNR8eSzyFnZBNkli2PkTHX618Yf8Fa/jAvxP/b58awpNFcQeHDBoUEZ5EYijBkx/wBtXk/GvfwFf21NVdrnxOb5d9RxUsK3fl6nz1p8MbN5yKsW4c7R1Hr9TUGpaozsQAdo44qeSYJCEQgcYwK9O+Hn7Num69pNrqWv64mmaddKPKBkWOW8fv5e7og6bsHJBx61rNs82y6HjcV8wIBZuR3q1HeLOjISenT616t8af2XovCGlteaHLdusUZl8qaRZ1njAyWjkCj5gOSpHTOD2rxqzudjjkDb17Zog7u4zzzxfpMek69NDGfkHOOu3PvX3P8A8EEfGEvhr9q0WAdhBr+jXVvIpOFYoRIvHqCh/OvjD4n2US30MqALNLkP719Zf8EZrGW1/bR8GoHH7qG7Z/lzkfZ36fnVN9BdT9Cvhh8G/CnxY+KHj+/8QaLbazNaaiiRC4Ztka7SzcAgHt1FehWHwo+H/h+TNh4I8OQsCAHFlExb8SCa5X4DaHc+KbP4gw2k/wBma51xUkkU7WKCNSQD+OK9cPhiCyhmeTEyqhKqw+5gcVjSpU7XcdT0sTiq3tFBSdtNLn5V/tp22rWyC90nWNT0ewRpwLS0leKCUiVj91SBnH6V8n6wk8mlxaneXEkxnP8Ay0cu4+ua++viN4Mn8Uz27CW0VJ/MKJISSmCzM2OgHvXjXxd+Beia9a6fba/qUmi+bb/aoJlwFIJK4xz6Z/Gu3DZrVw8eSG3ov8jjxNHnqOUj5YtvEBspN8ExiYAruAycHgj8qQSRXqOizxqSCBuOM17dcf8ABPb+2dNW90bxWt3aScxubfKtyR1BrlNd/YQ8XaKrtDf6ddKozyWQnH4V3UuJG5Wklr6o5nhGtTA8C6Rp2ti8ttQliis2QIzMcL14/WmeO/hN4c0Lw7NeWN7bNcxY2ok24nn0NVdF8Ba34m0XULDSrKS7vImXeiEZwpOT+dc9r/w/8S+FbfdqmlX9nESF3SL8hPYZ6Vy5vSjUxnMpyi1bRWtserhMwhTwsqEqMZN3953uvxOhHwij8U+DrbUHlaMxQkAKw5Ayc4rCT4UTeFZLe9urmFrSRSw2Z3g44HIqbVNQurJbVES7jjjgX5lU7GqCz1ybU2lhnaSRdp4YnC/hXNSpSdX+Jp2t+pnXxFCdOMY0+WS3d9z6J/YT/Zw8N/tBTa7/AG14el1ptOMZt1j1SSyYZJ7qCD0719c/DX9lv4U+Er+G0u/hH4g3PMFEjeIHniJ+mATXkn/BHiwT+zvFEoSCRHlhQBmw7EA/L64NfbDSQqyFoHQ7zgox6eg+nrWdSmpPU4lJnHePv2mvDf7N+nvo2k/DhrSCc747n7YRG5HUHIzkVwfhX9vq0W6m8nwNabr2bzJZxqDksT1PTFbP7SlmvjDwvDpNtDJeNPMcsDn7Pgeo6E5715F4f/Zv1fS9TWC2gV7KMgpKzjJ+uO9TTiloTOTPsrw14wg8YaHDf25hEVyFIVshl9jRXM/DN18MeFreydwzKRkeXwKK0vElN9T8SPG+oPr3xC1qaSSBZnuJZme4kKr948Dg89MVz0II8twnLA8Nj862/H+mxX1+mrxgm31ACbdjoTyQazILQ3NkhjlglE7FmiU/vUA6H0GfrT8yixY6JD4hUrNfR2CxDIyjEPzz0749av6R4m/4RV2gj8q6tycJvJBYe/pmsg6bHbyGK4vZIXBwyLHlgccD6ntU6afHb3kdqgVXkQs0t3IFAweo9Pxqk1YLG5qGux+KJXS3tZ4ntYzLMpcbEHrz1/CqWleHLvxHq9tZ2MEtxPqRAhjUfMW6DPp9azrZAIpZ9u0KojGO/NegWMr/AA28GHWpQYtX1ZDBpqdGRcYaT1wAfxOKmLu3Y3q0VThGT3Zwl5cTLdSWsywu1tI0ZlQZDEccHuOK+kf2D/2l/h/8AfEMWo6vodu+qw7RHd31v9oSFs/MRg5VfUAZPSvmt38kYG75Rn3qrczhUIzncPXmnvuYeh+lX7SP7dfw5/al1bS7G6vNHZ7uMxXBsrdogu1SfMdnUndjjAPQAV59+zzqfwC+Ffie7u9LvPC97qlyvlRyahKJGgGcsFDqFBPc4zxXxf8ADv4gXHw41W81a2hiluRZyW0LSAEIZAAWx3wM49yK5ey1J9c8UPcyhVedmkYIMDJ9KlTle3QXImfrlbW2gjbPFpk720sYljdGhKOG5yNqDKnPHtiq9/430LT7lyNIuX3Da37wDr6AYAr5d0P/AIKG63onhvT9MhsdLFvYWkdtHuiZiVRQozk+1Ymufty61eoZV0zS5JCciNYWG72yGpxxU72YPDxtc+lY9Q8PNLdkHUbV5dzmMxI8TRr8xRstkg7enQ187ftvtod4mmX+mPqBub24dpI3iighiCoBhEXPUnJJNVPBP7eGieJpJbfX9F1DQpGieIzRYuIgSMcjhh+tcJ8afG154gu7qWC70fWdJnhmisJIJNzW4JUglD80cmMdRzzWjkpO5Ci1ofUP7L/7QWlfswa74d8SatG8umiz0bw86R8FDNAjtJ9FGWPc4NfR3/BWP/glXJ+0BBb/ABJ+F00N1fW9mza1Zmcid4413AwxnILAl8jILDGPSvjnwV/wTv1/47/Hj/ia6lPoXhk2lhcW06OJkmMcCIU8sHh8IwBPTdz6V+sXh3VBYWIjRyqsuwgtnIxjB9eK4a6Td4uzRtTdtGfhD4A+GOteE/EUUOtacdNS4uENvPcWrAXBYMEG04ZlckAFQRzX0XpHijWfh9B4a8M3GlS3mn2q3TPZwyNE0yyRhZMh9rHPy8A844xX6K/EL4HeF5PCWqysstvp0NtJNPaeUl1AUVWYhYpAR0zgCvkf4W+FfhB+2bD9n8B6nPJqHhdUv1tNktrLZDIQSG2l3wuM4B2jGcZ7UlOb1RWhyXjL472MfxY8CpAsnhfRvDS3D2drfQtaoJXT5nO7K5dncZB4XaM8V6j8Qbrw744sdQhsdX0rWrG8KrFLaTblkUkE4X73HQZA6ZqDx7+xxq2s6po9z4b8QaNeDRgwvLafTvsEt4XXEtuz2zyxKMqCG8lW45HauC8dfsha5aXjSnwOZHkIMklk9nfrx3BT7LL+Yoi3azRLS7na+DNP8PfCr4DfEHRLa1mtL2YahLdqEaVraRJmggSVwNqNtLMRgABhk5NbP7ExtNN8Ez3F1OsZubkeWzg8/JxzjHJavmvTvgL4o0PR9SU6f4g0KWWedfLZNTjS9jLkqXWMTR8jHyknpySea9A+GPx61/4QadAth4K8UzPayea88D3RUPgDggINvA6iuiDg1Z6C5Xuj63+KX7GbfFTSPDd1cHWE8QarJcv4Z0m007zjq80QiEituwQNsuVKhuQ2cAc+GftBfsIj9kbQNf1C/udNuPEfkiBkspxIlo/lyO6ZB+Zl2gEjgNkdqh1X/gr98Ro/HGnai1r4x0270/TruxW5S6laZUuGg3qrSlgmVgUErhsd6zP+FvaZ+09G8nibxFD4J0xFZDLd6sby9KH/AFqwWqq7vLION0jhF3E4J4o9hCL56crle1lbkZ+dviFVW61bdIodWZVB6uehr7i/4JzWn9mfsE+N9009qb3WdNt0MUjR7iZ5iAzLyFOOcVpftR/s0aT8EP8AglT438Y3fhtNH1bxz4vgXQ11C2T7fYaaZ1MKsdoZXkigZmB5w4yBkiu6/wCCNehDVv2KPEfmokqzana8sAwO158datSuZtmPP8L2uZgb3UbadQxKMQZFj6cAMclsdyatL8HrCG5SN7m9likQGUwQgTznIyuTwBgNjHY+3P1De+CbZreNRbW8PkHI2oBn2qsdALMZRjfjHC0c0mLQ+ebL4OaaNTkCWGrXMEJwgciONOB820DnHzcnPX2qXTfBeiWMtwJdOkuWlk2s7zyM8gHUHpgZzwPU+2PetX8PG00yaUdT1J4rzsaDi5G1GZic4Ayc0rS6sE0Zsen6BZ2UcMHhnTD5alYzJHuK+/zE5b3rtPhBoN14v8Z2mn29vaWUdySbi8+zoGRQCWI4649+tR6R4C8797P1PRP/AK9eifD/AEv+x5HlUbWaMxLjjAPBx+FEU27CctD3/wCDjf8ACZePWuTveCDAUtzwvA/lX0NFcrbwkjbtUV4p+zHpSWelzXBXG44U16hrmoGCwwDgycYPpRN3lYqCsjxH9vP9o1P2Zv2XvHnj5pFF3oumSDTlY/6y7kxFbL7/AL10P0Br+Y69lF5rd1cSyGa4di0sjNueWRjlm+pOTX7A/wDBy78eZtC+FHw/+G1hMUm8QX8uvagoP/LC3HlQg+xklc/WKvxtu9GcAXPngFzyfSqXcNjVik821mUuBKei55qXwpqC6hbR27uq3KnyyGOM4p2h2cFqyeepljY4Y45J9RXQ2nwpttTc3NtdC0KDfuPIA9SO1apS+yhXRveGtQXQmZLmL7RbyDDKRnP50hWFbhplgjtkdsiOMfKPpUFpGY4VM0iybeNwGA3vikvbgBcjrjj/AGR60nJrdjsk7j7y7CsC2GOMhPQeprOu9ZMgxnf6EjAX6VWub0yPtB+XPJxy1VWJBPfHNZOVx30Jpb15EIZ2IHQGo2mSQAMo4NV2IUjng+1IkwXIJyf0ovcVzTt7lQc85J6jtVqO95G8kqD98DkfX1rHSbaMDafxqaCcqc7sKetOzHc0UDwXRAwUbk+h96zfG8sTeHLhbkZAACEdd3bFXYH2sccr/Dj1/wDr1JLGlzEolRZFQ5wy9KV+jA8k3d+tJwGyM5ra8d6WlhrW6FVjimUOqr0U9DWN94jrwOuKV+gzp/hpeG3vJkDENhXA6dDX1bffA/xN448Z6b480jV9GWe40+FY7WcMu0bOevqSenvXx/4JnMHiKME/fBTAP41+hv7NnxY8Hv8ACjQ7bWNShtLrTrJknjWRTKSGKqdoBIAXnPc44ralyu6kzKo2tjkk8PfEPQ+NQ8MQ6ivUvZYlRh6gZz+VZlxrdnfaraW+taHe6VG0yh/kkgbORx8ykV7lqv7VHw78LxiSObV79kwQI4mIJAwTziuav/2+NC169Sx0zw3NcPdgr5l6VERABOSASc/41c4w3iyYyl9pH1T+zeH0v/gnjbKiJ/p2s6lLF57Ag/6W6qrEDnhBkj8q+e/jhrF1Y/ADxkGmuLVJbBkZHkuUiYNIokiQNLGuQwDRfI2IRLx81fQnwtRx/wAE0fA0f2Y376nHd3PkSsFE3mXE7bScYxjjOOlfJ/7Rmp+T8A/EfkRxKjiBC3kBPMUyARyAraqNw2tCf3nES5/i58ypZ1GdNLWx8Byzo3ihmZ1O8so7biTjj65/Kvp34NkN4XeTaPnmY4J9hXy3Iqz+J7dWb5xOu1SM7juHBr6o+DaFfAsJPVpXPH1r5riWfuxiftPhbFXrT80epeBbmaw8IeObiB/KddNt4VccMm++t1yD2OM4PY1T1bW9U1pma91TU73Gebi6eTP5mtTwLIkHw08bSMVzNDYwKfVjeRED6/KaxmikdhnbuPoK+erTnGjTjFtKz8up+gYehSnjcRUlFNppXa/uooy6cpRsRgsR2GD+dPgtyYuQQQOQRVspIJDyOenHSk2tKpx82O2eTXDOcj11a2iKZhVGPBzmrrAKrYI4HHqKjkthKD9eopUgaJCPMkHrzilCy0kKaXQmzlB69/m606IgsOT+YzUGxhx5gI9x3p2592AYjt7lcfhWvPF6HO4MW6k2oDyMjg5ArNjlYzM2Mc46Z/Wr00UkqcMoyaqtp0g5B3Z9T0rK0nqjRKKVmfav/BJuyI1u6l5bCTE5HP8AyzFfmh+0trX/AAlH7Sfjq8kSP7TL4gv5Xk2/M4NzIBn8K/UD/gkxYPaW2oSPxtikIBHYuo/pX5O/EKWOT4o+JpoWZhPqly7M2SSTM5/rX6hk9/qkPQ/mXiyXNm1b/Ey98NvDEfirxfbW9wQllAGubs5wEhjBZuffGB7kVzvjDxpe+OfF097fEoQ3lwwL9y2jXhY0HZQOPwrqvCfl2vw88QTSZilvvKsAeAXUsZGAP0RfzriNXsdl8GVGHT5v71ejG2x81Zpn0/8Asw63L46+H15odxJ58mn4mtmfllGcY+mcfnXzd8RvDZ8IfEjV9PVMLDOWjXsqthl/Q4/Cvbv2HHkXxrPbkHbLZyZ/DBFcT+1xpA0/48X235TJDG54543L/SiSs7oEeK+P9PFzBby7WMocLn0Hevrn/gi5ZtN+2TpMhwVt9IvZfqPKI/rXyh4viSJFyzHLY/OvsX/giRYCb9qTUJzgCy8NXsnB4OQo/PmpTdmx31SPvj9lmaJfDHiqeSXUFE2vSri1yS/7pOuBx+ldzdalYxWtz5tuzzhJCjyzZYYUkfLuJzXO/shaBaX3wu1meS1F3KdZuWRSADuwg4zxnjvXR+NvGGjeA/BesjU9Q03TZHt5PLSe9jMjnYeAABg5xwM1MH7h3VouVeyPzQ+Ovxabwp4stY0N8jR2S+X5TnYd+c5GfT61w/xk1Gw8Qw6Xaavd31kTaBoZfILA7jnDE4Ygdvxr2fRv2Q/FnxR+OieJrdtLv/DbaZGscSajF50UwAGHiJDDJJ7YNec+OPgV8VL34k39jqmjS2+lWswEC3O2MpgcHB+YjntxXj1MY1U9ny7dTolhVL3+b5dST4KfGz/hF9JsfD9nImoRI7BbjbsTHXoxzXpWs/Eib+x7l5bCBv3TZZc8DHWvPvh9+yd4k0rWJNUu30VrqV9xghicRqOmAO1dvrH7Pmv6hpdxHBZW6SzRMiv5+xQSMd60g4SkpS0MpqSVkjwb9jPUba28Ya1cXUJmjlBICnlct711f7bmtabefCaOG2jkillvIydyjpzWt8Ev2MfGfge9vGvpbSz84cSQSea3X0/xrtvHP7Jtv440WKy1rWL6ZIpPMzFCkZDDgV043F0ni3UUroVKjN07WOU/Z/0bR7r4P6TFdRxSSmLJDAMDz713Ol/sx+HPiFZzS/YNGjRGxueIKxPp8ozWh4O+E+neBtBt9Ph8y4itlwpcDcR74r1P4b+Dbg+HpXtrZYknYbPMGC+OuMVzUqnPU5o3sOtFU4JdTF/ZL+FWmfDi512w03T7GIRXgWUQvgSkLnr6V7NHBhYiIrldztzG+S2Oy/SuF+HOn6j4Jn1iRwbGW6ud6+WA6SL0yT2rqJvGl1ukLSWMwXoxi2MT7YxXoxempwtFXW7+HSGlkaSOF2Ul3lX5Wx79zXH3/wAa9K0m1hSXVsSTEiNYYD8+PetX4ja0q6HdXE32grDEcpbgOBxk9a+SvFnxITWdXgEcstmlo7eU8xDqAeuR2pSdmJU29T6PvPjBc6DqVrqFvbXN5pkiM89w7ALHgevTNFcf8H/CaeOvDdjBPcaLqlgjEXFvfX3kJID22ggjPtRUqTGoo/OTV9ak8IaeLHVtP8+1K4ikjwUkHbB6Vy8A0+9uG+xyvbMedkwwPzp2m+MNQ02wNmClxZSD5oJxvQfT0/CovO08yBptLm2/9O83X8xXRd7EiSx3VhBLC97bi3ncSMoYEsR096veEfDJ8Y6ssNtDc3lwSAFijyv4mm2raU540O8YA5/e3G0EfgK66b4661p+iJpmh2+m+GbFV8thplvsnm45LzNlyT35FKTbVkFjR1Dw5Y/B/X7Ua/Zm8QRG4SxRxnf0RZP7oyMnviuL8W+LLvxpr82p6hKkk8nyxxou2OFeyIvZRWdd6lJcHDlnJYszMxYux7knrVVplQlnPI6etZ0oOC1OvF11U5FHokh80hjBJbJzzVCafByTgE4p014JHxj5f51VmuGAK4HJ6jmtZXOQnEu+Ex7vvA5zxmtDw3rGkadFCs1gPPQFZXLEvIe2BnFYbtluPu4wealsREWfzsPgfLu5xUruwO0g+KNpZgldM05ZYztCT/MRg9xUo+OAiCultpcTjkbLbJU9sHFcKwQSZwp/CpBGoXHykn/Zp83QqzZ39trtj8Y7gxTGKw18jENyR5cF8f7j/wB1/Ruh71ymqabe6BrDRSLPY3ts2GQ5RlYd6pJERg9COeO9dVL49PibRYLTWoftM9om23v0/wBeFHRH/vqO2eR60KYOm9z2H9ij9s/W/wBmfxFKlxBNr+ias4a7iec+dE4ziWNmyAeTkHg1+gvw3/4KGfD/AMcQQg67/ZE8mMw6gphKn03fdP51+U2laRFdWCxpcwySsu4CN8MAf6+1WoJb3SYXUOzKV/iGSp9SKcrPci1j9tNB+Jdl4psS1pfWOpWkylT5UqyowPBBwemK8z/Zw/Yi+HP7Mfxgv/F3g9Nc0651S0ksp7Ga8E9mqPIkhKBl3rgoAAWIxX476J4g8T+AtW+26PqGqxSsSzNZ3Dxse5bCmvSvB3/BTL4w/DuQfZvFUuo2sfBt9Vt1uNvtnhv1qPZrdMV2elfHzSdf+DP7RHjrR7e91PTby21i4ubZoZnhaaCaQyxSrgjKlXHPTINfQP7Mf7YHiHVfEfhbTr7XzdRNNb2FxBNtZpQQiEtu+Zn3HO6vCF/4LGQfFPR7bTPir8K/CnjC2tV8uG5RdlzbrnP7tz86DJJwrge1db8IP2hf2XPEPjbStWj0nxf4W1TTrlLyGGe9nmtUdGDjP3/lBGcZ7U0pWs0Nrqj9SdLtIWb544znvtFdToWkW8DAxL5TesZKE/lXzl4F/bm+GfimJHsvGPh+becBTepG+fo2K9W8O/HrQr9Fa01C2ulI6xzK4/Q0rdxJM9UHh+DUlIuAZhjB3sWz+dP034caRbXCypp9mrKdwIiUEfpXH6f8cLCFM8kN71bH7Qul2+fll49sikrIdmfHP/ByV41GmfsreBPDyyBX1nxMbph3KW9s+f8Ax6dPzpP+CKfh55P2IL3y0LmbUImwB1Aaf/Gvlf8A4Lx/teaH+0b8afDHhvQb9Li08CWdwl48bhka8ndC0YIPJRI0B9CxHavY/wBlj9sx/wBgj/gkvovjm08PQeJZtU1uDTEtZ7praMFxdv5hZVYnHl4x3z1rRMT7H3e3gq6l4+zPg+1RRfDK+dsrDhfQkcV+WnjT/g4p+L+uBhonhfwF4fUj5WNtPeuPxeQDP/Aa8m8Xf8Fp/wBorxhuE3j+fS4m6ppNhbWeB9QhP61VmlqxWP2O8c+CJ7fQnLqI1zgnrXAWmkw2LYVMu3c9TX5H6H+238T/AIpeKNW1S++IfiyCeKCP7LA+tSrCCoAOQWC5OMnjqTXR+Ff+ConxN8FLJu8XR6m0anZFqFrHdDIHA3YDdfepauFrI/WnTNK3SqMAke/QV0uk6aoKrz8vBr8rvAP/AAXc8b6C8a+IvAvhjWFAG57O4mspG/Muv6V7j8Lf+C/Hw5ub6I+JvBPjDRl3DzHs5YL5FH0JRv0rWKIcWfR//BVj9q3xv+yL8H/AEHw/8TX3hfXNXuZ7ieW2SKTzII1UFWWRWUjcy9vWvkzwH/wWX+PvibTJE1Lx5cXF5DNHHBs0awVJV5Mm5vKyCOAMDnnkcV9X/EP/AIKPfsHftr+FNLi+IHiDU7K50eB47Oa70/UNPu7YPt3gNEro2doODuHFeCXHxS/4J7fD3V99v4i8e+LYLfeI4LaxuG4IwR5nkw5J7EkYNeXmFPGSio4da33vY9zKKuEpzcsWrq2ite58CftZ/tV+L/2ufjZqniHxprj6xeWrPY2QKJGlnaJK7JCiqANql25OSc5JNeX30kV1pDwJuO1iVYDj6VN430qxPiW/u9OWS0025upZLaF3Lvbws7FELHliFwCT1xmrGhXa6Sygw+ZE42lTzu9/rXowi1FJs8qq05NoPB+rW8zQQXIMbqeWboT2FdzbKcnaSqt94Dv7VmWmgafKZGKoxXkIwwT7VpWzC3tlULjHA9qpabkEswCqSQNqdBnqay766y5Trnr71Pf3+E2jkDgZ7+prOdS5JBAz0wKUhruyMKd2ScAnjmug+Hnwk8SfF/WmsPDmlz6lPEu6d1wkFqv9+WVsJGvuxru/2VP2VtR/aM8XlAZ7LQNPZTqN6se5hn7sMQ6NK+DjPAGWPAr9F9E+DPhT9njwFaW15YCz06Aeba6PZxtPLO4HMj4G6aT1kbgdBtHFKySE2fDvhb/gnJc3duj6v4gurmZgC0GhacbhF9vPmZFP1VSPeovF/wCwLpmjQny9c8UaVKoyH1LR45oPxMD7wPcKfpX0P8Zv+CiOufDS2nn0f4e3y6bbZLPM6RuEHViACRgc4JrK+FX/AAVD8NfF+6j03xLpf2A3YAjebDIc+jDkVCTYbbnxD8TPgv4g+Es0EmowwXWl3bFbXUrOXzrO5I6hX4KuO6MFYelc6shf1GK/RL4t/CHTL7Rb69020XU9C1RB/aOm5G28j6h1P8Ey9UkHIPsSD8HfFr4bSfCjx1PpvnNe2EyLdaddbdv2u2fJRyOzDBVh2ZGHaqQLXYyrSQSJtztI7d6slwqAFuvX1FUYZArjn5h396sDPOSQTyM9/wDPFUxo47xzoFzbu1/LMskRbYF7xjsMVzm7dzkfWuz8dapDBpbQOC0twQVHpg9TXFI3Ungg1Ay94eO3XrQ8kmRQAB1zxivscfsj6/8AAjw2mu65PpbHVY0i2W0xd7VmQMI3yAM8H7pIyCK+MNLu2sdUtpkOHilV1JGcEEHpX0H+1b+3Jrnxj0LSdIi0mz0NLdkvLyaCQvJfTKhRTyBtUDOByeevFeBmc82WOw0cEo+xu/aN726W1XnsnrbofQ5XTyh4DEyx0pKskvZpXs3fW+lvv+Wp0V3YOR91tp5+UY2H1rQ8I+F9KFzP4inmSzbRI3e/tHU7LgFSBJHjoTnBX1wRXzhafH7xFYoB9rMq+h5NbXh39pa/sdXs5r20hubaOdHnVfvSxhgWUZ9RX0KZ860j9gfG+t2Pw3/Ym8A+HrpZXXS9Ct/tUcU3lPC8iB3JYuu0K0jZO4cKfWvh79rr4l2kXw9msiLOW5urhmd0EbZcBQ7D5pCFkTy2xngKB1JrU+PP/BSvwR8RILf7Lf6zJFbR5SCK3kiDMV5V+gIHpnGfpXx/8VPjNN8RtXkn3XCwjiON3LbQBgdSe1czhed2bU2oq5iWEhuvF9n6pKM47819Z/CmUQeA7IFcA7uQP9o18heCrhr7xTaLsOFkLswOc4HGfQf419i/DAbfAmnA5IMefYjJr5Xia94pH7V4WK9GpLz/AER6Z4UtvtHwi8SSgjA1HTV56keZIxH/AI6KzAx2ncWya1/Ddy1v8Hr4AKVu9es4yPZYLp8fmBWfcMOBjJHGK+fxF1ThGPY+8wUm6+Ib/n/9tiQF2YZBYAj6d6h3Fugxk9RmpZHEkjZOPr/SnE+ZtwOQM5HBrkS5lqtD1L23I1DEgYZSfWlkQHAJPy+nepJYWZlG5R6gHFPgiEj9FweuKhRSeoSnoVzEpXHUZ/KnlEVcndz1P+NXVtwrAlFX8etQuu8/Kf6GrcV8jJyvoiuIVIOGJY8cc0sUYQlQcdvpSgLjqc5xn0/GlwFYnkbuvFSop7EOT6n3P/wS8X7N4N1q4P8AyytXbn03t/hX466hK19r2os7AyTXkr5PfLk/lX67/sLeNNI+Hn7PvjLVNV1Sx02G10mVi9zcJFkgTHA3EZJPYc5NfjpZ3skpDBSpZyQOvfpX6ll0bYaF+x/MXEM+bMqz/vM7C5tZZfh9bwQzLHO95KVYjPREGfw3H86r6foLXd2sbHzXhUAuAQGyeoz2re0Xw3d6z4Ie9ggSaDRrsvOzSBAolVVA55JJU8D0ru/BXgyK6gQlS4XBGa9ShT5meBUkorU7H9irwBLN45uJlUhLaxkdjjHXC8/ia8v/AG2FQftDanCrc20McbeoPLf1r9Bv2FvgFHY/C+81y4VEfXb5bWBmXkW9uDNM/wBMhR+Nfm9+074iHib49+Kb3gh9QlVD1G1TtGPbAqq8OV2ZNGaaPG/Hd6NPeNz+8APTNet/sIftpz/syfFa6vrHRLbULjX7CTRgJ5WRITMVCyZHXBA4789K8R+JCuNSiy2UYEgZz3qP4XR+b8QdDjHBa/gXj/rotck3aLaOiO6P0p+PX7Ovx4/4Qe1TwZ48vG+2TtLqWl2z/YoAXOTJESxPA4IJyevtVv4ffsIX/hmyEmoavc69rMsYE91fSy7iSOQvJAH619jWVtFDZxjb91AM9+BSTBSQwUZ+nSvDWJrPZpHqTbl8Tf3nzt4B+BmteAvGmmX/APZ8yxWUyBjFOGVhn7xHVsf0r2vXYo5HjivHj1K4jXD3LKTvJOeM84GcfhWzNLujGR1HTHNeX+O/HPibSIpGGhxy4kwqR27zqU/vFlb/ANlqJwdZp1XqvMiM3Ti4RWj1/pnRXmh6eclYogQeuzGaz7mxgs1/dxL/AMBJArye5+Ificak8Y8Q6HaQSksYriAxzQH0UyAAj/ezVHXvjN4k8Hxzy3+s6HcWKABHWFC4btko5BB57CnHBRXmJ15HrUpVDlhhe2Ov41SuxE+Q6793t1rlfCPxsvNcS0H9nNqq3IGfs1vgxg9STnH4HFdjL4os1Yb9N1eNR1BtWOPyyKbhy6JFKpdGa+kW00n+ri9gVxiuw0cCy062jRSAFOCr8n6+lcP48+Ium+HvCt7fWFtc3t1Au5LWSJ4GlPoGZcV8y2//AAVTisdVe31DwjJHHbuY8wXYL9edwI5I9jXVgI3TObES2PtOGS3mDLLPJEpz1HHHb3qvc6elycLNC+8eYxYY247GvHfhF+3P8PPiBpKNL4ltdGvijK1tqYETAk9A33ce+a9O0rxTpXiKHzdOvtE1OIxZDW10jD9Dya7+V31Oa559+0BqZ0vwxeosGor50R2tZuFjYe9fMXhr4YW+s6c1+99dyI5O6CeMOjfjwRXt/wC1h45t/D8LWck19ZNLBuMakFXyOp9K8Q8I+I5LbQY9lwDbS5J+cY/GuTFSlFe6m/Q78JTg9JP7z1TwH40l8CaIv/El0ee2BAEizNDISOgO7IoryS/1Ca71eOZZjPAVVPLEnyDJ5JX196KzWKslzblvBqUnyvQ+MoJlDD261Y+3LCeHAyO1c+l18oOcjtzUyzSXHyhJHI4AVSTXp+Z5djbbVEwcOcN1xUcupBh8uSe3tVWy8LazqjgW+k6lMW/uWzt/IV0ej/s/eO/EI3W3hbWWU9HaAoPzOKHJdWOzOemvGMWf4c447VXmnY4VmAOMivUNJ/Yp+I+sKqNoiWjMfvT3KKB+Wa7fwl/wTf8AEuoyF9a1Gwt0C/KkBZyD9cVDnHoPlPnPImUKAMg/e/wqxaaWlxIqMygZ6noK+uNK/wCCaGn2oRrvXbsk87UjUZ/Oui0r/gnz4etGG6a/l28nc45/ACo9sh8r6HxoPBymJnM8Q9AATmpbDwNJeTqsJaZn7RxE4FffHhX9j/w14egIbSo52c5V7gb2H0Fdx4e+Cum+G8fZNPtYkIxlYlTH6VDqu+iLjBdT817n4fXtlMYntLkNjI3RlevtWxonwg1nVgDFpk4U/wAci+Wo/E1+lEHwu0h5zJc2lvLMwwG8sD8KfH8JfD9w2240m0kT1aEHP51PtZ22LTj1Pgrw/wDsleIdZthKsKPEwyDEwc/4V0mj/sJa7fxq008tvu6oYACOfrX3Ro3gPSNDXy7WxtoYh1SKEAD61sR6T5QyEQjqPl6elRep3Kc4nxb4e/4J7Xkc6vPNPN6D5V/lmsL9pz4SRfs8eEdOlktZb2fVZzBFK8hKQbQCQeByQePoa+97fTZY2BWEn6dRXEftTfs9j9of4PX2g5S11FCLrTpnbaq3CA7Q3+yQSD9c9qUOZSvJkN3Vj80tM8Z6ZduspkfTrlG/iPAOezD+ta3inwdbfEKxE8Yjg1ULnemPLvPy43fzrzzxv4TuvBfinUtMupbS5vNPnaCaS0lE0DMpwxRxwwzxkccVUtPEFzpEYnsbiSBgRuUHKn6jpXoKzVzCxT1nQp9IuWSSNkKkggj0rtP2ZIItX+J0OnSLKTqUEtsNmDjK5PX2U9Kz7r4k23imzEerWirc42meIff9yOx9xT/h+lx4I+Ivh7WbbMaJeRzwyt8qyqHAb9Mj8aJaICf42eBtU8EfELUfD95azpe6RcPDIHGB6qR9VIOfeqHh7QdaWEizbUUlI+QwSvHtOeT8p5r3D9tvV/EWheNLPxJYCPTNP16FY4FYwXUimFQhBfBI424B7Yx0r5/1H4leKL9v3+t6q49EnZFP4LgVnQqqpHmTuhyi07M7G38a+L/Batb3fiXxHaXG0Zg/tCdHizyARkckYP0IpE+M3iy/cxN4m8SzQn5SkuqTuCP++q4e31sXZxctKJWOfMds5PuTzWt4V0ifVL9ILb95K2WwpycAEk/kDWy1J2MHW5d2tXDAk5c89ye5/Ouy1D9oLx3rnwTt/h9c69f3XgfT71L+HTGVfJgnVXVWDY3cCR+M4+Y8VgTiDR9RuC0CyyeYSGkbAX/HmqOoau1+WG/fyDhBtRfoO9LVaAVZZctjnbTGP7v5t2PUCgsEUk9hUaXLochiPSgBzxogUhjgdiKktiq3SbiNpbnmo3ka7UcKCOpA5NMnyuAykbuhNIZr31sl47NGwIx271S+yFPvHGRxzVBXZPusR9DVuzuTLGVdixHPNVdAW9LkCjO7kHB9q1NKbdqzjIwAoAPANY1hKITIoUtuPAzV1NLuGX7TgDb3B5FJSA2fENzBcWbQMW8wHcNoyF+tR6FqkY8hJ1YGJvv9Qal8PWaQBZpB5u/5mLcgj0rd0/R7O9ug6MsKM33WGcEf0pu5Jf0dkukMqncCdxIrR3gE4IzjA46VTsoPIgZF2gEnpT55Ps0Ocnceh9T3phcp3MimRwOvQetbHw88CX/xE8W6boulwNPe6ncJbxKOgLHqfQAck+gNYYkEj7du7Pp2r7G/4JVfBwa94pvvElwmcM1haMeiLtDXEg9DtKoD6yGhJNg3ZH0/4Mj8J/sH/s7RaleJHPbacvlWEA+WbWb51yz+vJGSf4Y1UdSteWW2s3nxl+JGlp8VfEd/ot94qjF3pfhSwElu00JG6M3Myj92GUZSHO4rg4UEZ3NEuYP2tf2odR8S3Ma3Xw++GbjT9FtXH+j6hd5yZCvQqWUyN6qkKHg15b+2b4jn+E/x50/xfqmsWetzWl3LrOiaHFGy3LXckaRNPdzf8+6FdyovLNwAOTTbWxMUdp+0tocHgW303QfA1rYaFq9w0MtpaW2nJcSa0zTCMwMXViyhSWfJ6EZNc3+3H+y58ObPwlb6pEbLwb4ieZYbOW0gYWdzISBslRRiNCSB5nAXIzkV8++L/wBrD4q6h4gN/P4r1XTbiEeZGlrGkUUCsOiqFOAR68kda9Z+BfjfUf29P7P0TxTrNtYNpCRyazBFajzdcs0mWVfKOcRSF1VZDj7rZHcVMkM3/wBhz4nXuoWeo+DdeWRNW0VmURz/AHwqna8Z91Irgv29/hTHYeHLi4hjw3h+7S6tiP8Anyuztdfok6oR6ec3rXp3xd8Or8Kv25vDGvWsawWviwKJ0QYBkz5Tn8R5Z+prX/bL8ODUfAOpROpJl0TUbY+5gAuU/IxClLVXBKx+eUCqBggkelWnBEe7sQRz/KoLZQoyC3I79qnkI8gDk896fS7GY3ibS4NQ0+WSZN0sMZKMOCuOa8/hk8zIxjHGOtdr4z1GbT7BY4gAs5IdiOgxXHgYGAeo5NTfXQoSIDzlJz8rDoe9ewar4X8B6t8Jrm+1XUdZsvFtvMVtorVVlguIsLgMrYwc7uQfwNePBFE4bkEEE/nXsmr/AAN8TaxodrqNnpxu7a5hEqCN1L4Iznb9KUo3QI8SkRojyKTfgnByTXUa94VvNGlZb2zubVx/DLEU/mKzRpBmbIA9aV3YDKLktgA9OatPpkoiDAqQw6d6sPpEoJCLuYenepoFmlUL5TZBGABk0pSe6N6Mab/iM0PhdPeWHiZbdGeKG8XZcLtH7xV+YDP+8AePSvsHwDAIfB+mg9PJUgA9v8mvknwajWniWFHVo5ApfawIJGOvNfYPg2IJ4T03DYYW6fXpzXxnEr5pJM/cvDSlGGFm4u6b/wAj0nRtifBRV+QSXHiGPaO52Ws5JH/fX61nXkKswDLuYcjB6Vo2unu/wl0OVOANaus8cn/R0HH5n8xXP+IvF2m+Goi2o6np9mOuJbhFb8s5ryq9Jy5IxXRH02DrQpyrVJySvN76dl+hIIw0mCOM1YjsQXwW6V594h/aX8KeH4w4urq/UdTZ27SgfU8CsPVv2r0v9Fln8M6fZ6jPGpPlXNyUcY/2QM/madPLMVNfu4nNjOLsqw7tUrJvstfyueuXdsDICGzgDg1Zt7ENwMk7ccCvlzwz+0J47+LN+2b220TT4jtdrO2Bcn+6GfJ/GvafBXxsbQ7GC2khmvHhABmeUmZz/eJPWu+HDtZL35JHzOK8SsGlahTlL1sv8z0qLwfqF5BvitbiRQM52YFeda18XNE8MDU11WS50htNJRxe2zw+ZJtLCNR6kDjjByK9A8L/ALQ1tqN0tvI1xbykYAmAOfxFa/jCHSPiB4b1XT547ZP7XtHs5pPKUyFWXGQxGeOo9xWlPJ4Rkvaao8DE+IONqRaoRjD5Xf4/5Hxj4i/bu1e7LLpOh2VmOge4kaVse4GBXF6x+0j428TBxLrktqjdY7VBCv6c/rXKfEDw9b+EPHGqaVZ3p1K3sLl4EuNnl+dtOCcc45B/Ksy2MjSHHygV9Nh8rwlP3qdNHxuM4nzXE6Va8rdk7L8LHW2Hj/VbqAWl1qN5cReb5pjmlMi7/wC9z3rotLu1vMsHDZY8561wuhXUdrKd0ayMeTuGCMeldjZXCyNIseyPGCAo6V6K2seC227s9q+B+lx+MdQuNEeURtfRLNAD0kliySuO5KM5Hutey/D7wPf6rrsGl2drKzh8Elduwdy3pXzJ4L1640u7s7uzne3urOVZYZUxmN1OQfpn8wTX1N4P/bq0az0ASahp13Zasq/vUhjEkEzD+JTkYB9G6e9aUqsoOyMpwTPqT4+fH21/Za/ZQvlt7hEvZdMbR9KQHBBl5lmA/wBo5OfRa/Jq9vnubiW5lZ5HlJLMx5au/wD2mP2ldV+PXidZruZ47K1+W3gLZES9MntuP8uK850C0fxHqsWnC4ihF3Mtus8qkom4gbjjsM0VZu12VGKSsjzrxpqUl7rUiuAFi+VQOwrc+AFmuofGjwrAcETatap+cq16b41/4J2fEiyuXuLBdG8RI5yGsL1dzDt8r4rC+D3wN8ZeAPjv4VOteGdb02OLVbdmlktW2Lhwc7gCv61xyxFOcXZm0YST1R+4EKK8KlDlT3B6UrR8HarZJ5zXi+leN7+CLfFcO0XZq3dN+IuoBQC+d3qDg187y3k9T0m9D0aUNHwwJHsM1SvIA4yY8g8ZA5/GuYHj27kIy3X9am/4TyYEGRAfXK8YquWUdhaM0L3S4J1CugPsyhh+RrmfE3wxsdalinhW3t7u2OYpBbo6nPZlIwRW8njm2mO1oju75NSDW7N8DDLx19K0j7Ru5OjOZjh1rRrdkbS7DUEXHNrKIWx/uMMfk1c34w8R6rDdLNaTJpgAw1tfWbpvb1WXlPzIr0+2khlQbJVz7082YZcDDDvg5qJU+ad2NaLQ8Xk8QeJZdJa5k0q31m2C4ddPuEece4QMd30HNfBvx7+Aeqah471S/s7ZIYNQuGljt7om2njJ5KlXA/nX6g6t8OdJ1lvMmsrfzc5Esa+XID7FcGsHxD8G/wC0baWGDVL+OOUFfLuNt1HyPSQE/rXbQmqekVYwqx5tz8fvEvwJ8U6ZAZksNQLg8+SokAH/AAEmsGHXtc8HRLG8GoWs6H/WjfE39K/UjV/2PNV02d5NL1XS2zk+XPZfIPyJx+FcZrX7IXiSR2NzoPhnVA3UJcyxK34EHFd0cR3Zy+zPzul+MOv67cpHe397e4+XNxM7kD8Sa14PiJqluiiOYrAv3Y+1fYer/sB3GpX5ml8I2VmnXy7a7Dk/icVwfjL9hxBqLWulWevG5QYkgWJJFj/EGtfrEb2YOD3PBoP2hrnTtkc7EMGG1wvIFFeu6t/wTU1m8YTKbsBsNtlt9rL7cGiolUotlRlUWiPctM/Z68K6W6iDQtMj2jr9lT/Cuh0r4Z6PpqkQ6daxup/giUf0rRW1JPLudw6FqtWtrHaRiP51TkgE8UKJLY/TvD8FjGP3caeny9BWhEkMfC7Mtz6/jVSGMRKGCltx5yc/hUyoADsTDdef5UJE3Zbilt5CFZVLDjNFzJHEeO3BwMYFRrYPLGAIzg+2MmrEOiF0BKsg6kHoKJIGyOExSqGOScDBI6VMANpwwVVHTpzU0Ph987sHDDjnrViDQY1lTc6ofc1NluCb2II9RYgqDk/hx+NXreMXQG4Fm9CcYqdbWCAYJBz2A61YtYYJCn7wgjPA6n0obKsFvYKDn5VA45NXoLCJlUvKC3sOlLHosTSDdKw4456CrMtzZabGFYgn1yOKm76jfkRm1igTKfMSefWrUEQb69wKo3/iW0sU2RsjE8k5FKPF9rGgLSogPoec1V2BqCWGAEuAuOODyapX/iOCBiUV930FI3iSwa3VVnVjgkmmwa7oqpIZMSuRxgdapJ9EK6PzV/bw/Zku/h98SLrXtA06ebQdbkkulSCIsthJ96VGx0TqwPQDI7V82NCZZ2wwDMAcdq/aTxz4c8KfEnwRqeh6pBI+nanbtbzIp2Pg9wQcgggH8K/K79pr9lrXPgB4yubUwXOo6Kd01nqUURKNEDj95jhGGQCD3Ix1reL7ks8huG2sV6c4pvnuwUF2wvTnpT3UzDc33h1IqB2BbqPerSEa+reOtX1y0tre81K6ubezBEEUj5jizjO1egJwMnqcCqcWplfvIGHqDgmqeeOOgpd/PAGKIxSVorQGzSivYrt1jKEszYAK5zn3rt/CV3F8ONOvLsqBdzRGGPP8O4YY/lx+Ncl4HsVm1B7hwCLZcr7selM8Y62+oaiYiTti4x6n1pp2d0J9ipfvHPM0r72eQlicVd8JHSxqB/tLzhbbGx5QyS+Plz7VjGY88nBprAkgf5NK+uoFi/nie5cQA+TuO3d1x2zUBYKMUn8P16e9bnwz8Ov4r8eaTYiwl1KOa5QTW8bbS8e4b/m/hG3PPahajLfwo8A6p8UPGdnoekRCS5un5dlOy3Qfekc9lA/oOpr6R1X/AIJ5XOu6TF5viXT7a+2/OIdPYw8AAYO4N29PWvJvFfiK18PfF3yPh8r6LbWjrY2strI3mXhDcyOxOW3N0zxgDivsbwrrl3p+gWiarfJeagiDzpUQICSPQcH68ZqlZCs3sfLPiH/gnV4y01T/AGff6FqgHQec0Dn8GGP1rxXVvC914V8QXFhfBI7mzma3lVGDBWUkEAjg8iv0ibxhAoJZgOcg1+fXxe0680zxzqiX8DW9291JMysck72LAj1BBBzSkuxTXcy5o1SJHCj5WUZx2rct5F+xkMQFYEMSOB71zk9z9otBGoOTjpVi28+7227FkA6k8ZoXYmxb0jUfsavC5LRhvkbniup0ieC5UbJEyowMVjRaJaeUgjYrM3GGP3q2rHRRpvlMHiJPUDqvFCb6gjWixGowQMHn2qO+uB5YPy85PWkClucjOOKgu7VZWUFunXHanfQQWaK/3OS3QdMmv0D8HXv/AAzP+xBqtxbkQ6n9hj0mB1HK3MwEkzfUPMB/2yr4T+H+iNr3j3QdNUKWv9Rgt+eflZwD+ma+z/2mL+TXPhj8LfD6nC+JtZ+2Sr/eEkrEZ/4DIn5UKQSMFdZ1f4TWnw88PaFr2o6dqulXVvrOraTChEV1YSRfaLy7nOMGNIgIwWxhkAHNfP3xd+Jb/F/xze+IblGN/fyvIXZiRFFkCOBR0CogH4k19zftueN7LQv2dfF1pp13Z/bzFBp88cMiGeGKSVfkcD5lUgHg8V+da2zzWDRwkGUr8uejH0qoN7k8pYjuUkdgkgkOTn0+ld/+yb4lvPB/7R+i3GmRySzzW11D5KDPmkwPtXA6/MF4rzKKG6sNPJlhQ3MOQyqffp9cV67+xOkKftDW2t37NbaV4Ygm1C5kCM4VRHhTgckl3AAHNW3ck9DvfDus2/iXwlq+orrcdn4g8Xy3Gi2+rFvtiW4W2WRyrHKI8ocqp7LnGCK+gf2yrFNN8OXa784s9VlOewOnyZ/U1zvxI1ew+OH7RXwlfSLldQ09Uk1ZZUzh0JBB56f6voaT9u3xWx8D67cuwUro10AQf+fmZLZMe5VmP4Vk4uw1ufnfBAEjVcn61JsUDr34FIQ3quBzTJVYknuKLWLbZn+I5Auh3jMRgRkAEZyegrz4428dvSuj+ICXBniYhhb7doIPGcnqK51V3HHXBqV3GPtUje4Tzd2znO3r0r9EfgH4UfUfhL4cuDFIUexiYM8gVANgGcDnGa/O5D8/PJB9OlfXHwX/AOCgejfC3wBZaBf6BPNLpluLdbqDDSyDHXLHjrwOgwK6MPOCbczOqpP4T6Hh+Hun6/C8NxZQahHIqlo1tt4BJwTluPwFYeuf8E+PCHja0Mo0SbS7kZ3SWz+TnnrgHb+GK8n8Xf8ABWa5jgEXhrwhaWu1dqz3029uP9lfz614948/b7+KXj93E3iObToGz+6sIlhGPTPLfrW08TStpG5lGjNPVna/tPfs7aX+zp4r0jTo9QttSt9RRnZCy/abfaQPmC9MgjBIHQ1f+F9vpVlLnSLi0gl4+W9tUuUB+pGR+dfOV344utX1FrrUWe9upDl53ctI/uSetbmgeMIxOohu2t5eMBjjJ9M1xOab1Wh0KOm56F+1Tptw/jnS7qbV9FGrC0KJHZw4RYixI8wAYUkk474rz64/aT8aQwx2sd9DapCgjTyrZARjjqQapeL7r7PcSTT3H2q/uSSxVtxQdOf6CubWeTGAw2j15xXJVw1GpK84J27o9PC5rjcNB08PVlFPs2vyOkvfjJ4u1e28m68S6xPCCSIvtTLGpbGSqggAkAAnHasT7Q80xeR2dz1Yncf1qIhWAJXGO61NBBG/3XYHr8w4zWsYxivdRy1MRVqO9STfq7nZeELqX7EAuWwcfWtDUvDNvrse8KLaYf8ALeIbJPpkf1qPwCgSz2nbIc9mwTXU2WlxFwSGDc5Mh4rKW4LVGR4XsD4UsPs0CkoCWJbnJPcmuisvFMkLhZANzHp0/GrA8HG4KNHghhg7TnP0qWX4fTm2B3OOf4hUOSe5Vuxp2XiZAUf5A2Ov8Q/GtzSvH9xayKEuZAvu+cfnXn954Yn04ZDSvjsOgrPi1e4tJFMzNGB0BGRUWTWgbHGftHeGrfR/HDajBI7/ANru9w67AFR8jOMepOcVwSTPuXavLduxr23xolt4y0A29xGhYZaKQ/wP2NeManpd1oVwYZ02f3T2b3BrrpS0szGasye3dRfK02CB2HArpdP1CBEgZFERYkNg8tXIIzOnzEHJyfat3RNWiMbxqiglcA4ya2XYg7bQdYEMxUk4PI56Vfub8SOWKIf4fvbcVx1veFVCv8rDqOuDU0mrhgAxVsDOTyadrAauquLh9iiNcckL938a9e/Yw+GOg+MPFdxfarcPGmhsklvGSBHOzZyGz1x14rxXSBc65fRWdpBJLNOwUBFzkk9/T8a+svhd4FtvBXh2K1t7VUL4eYht29yOTz79K56zbXKmVDR3PbZPhjpV5AJ7NzBu5DwSFf5Gp7XwtqmlxEWutXm0cBZsSD9a5Hwx4pk8PwhIiqxk/dYHANdFYfFRYmIlh8z3VsGvPWHqR0vc6/bRa1Om02bxFbwjKWF3H6jKk1r6D4nu7EmKXR7qEN1MeGQ1neEfEUWusWt/NjAPIcYGa7Oxs2MYBAII/EH2qZUbq0oopT6phpMzeYWd5MEcRuclfxq7BeO9yAPK8npjcQ4/oaLaMROA0blV79RVg2sEoyR+NSsOl3FzC304tyhEbzKerKgO36jrTrgfZbNZGVFRujhsfnVdLPDsUldR0xnIp7xXBUqHV0PGGHUVSpNaJk89ye3maSIMrthzgHcCDT47uaM5WYgn14qrax3FtG0aQhQ3O1eh/ClsdDnim3Ks8it/BIcr+HpScLFRd0aEGvXVvJjeWxwDnrWnbeImkcB7dzkc7cdazbLw9eXF2hjjjMfdHyT+BrqE8PrYWyukbysOWUDkf0qdI7iTfRle3uIbtTgOpPOCKSayDgk4yR0HPFbGn2Au7bckZBU/MGG1hQ9vDLkIyFhwQOSPwp6bIV+5y15pKF/u9f0rF1nwFYax81zaBnHSVcq6/iOf1rsr62j8z5gQPXvVcWoDHDsO2KnkbGmcF/wr6SxAFtqWq24HKq03nAf99g/zorvmsfk4wyj86KfNbRj0PmRk+yEF0jXOMDqcVYt57ZkDvGirjksME/h+NcXJrd35JG8hW68kn86pSXl3MSDKcjoOa9f2Zw8yPTBqFisYAZA3QDsPwpZPFltbJjdCgHA4ArzF2n3DzGYkcZBwakS0JUEszH0J6j8ar2RLkei/8J5bOx2SDPqB0pP+E5tSmGlJJ6/WuB+ysYwSAPxp8ek9CSD6Y6j3quSOzBNnbnx/Z20Y5d3PTnpVSf4qFI8x2+ST3APFcsNO/v4yTk1PaWKsjZI2k8mmqcR37mq/xMubh/lVcDpSP421EMGWQpk9uMVlvZKsh2DgnqTgCrMVmnk8555BJ4pNRWyJuyw/jnUN3/Hy6ZPbnNMk167nGPMklJOeuMVAdLhM4JYkr1xnAFWHs0AHJyD36mk2ug0hyavcTKI2A5GdxbnFadhfqkSlixYn61nskUUWWCqAMc8D8axtR8Z6PpE5kkniaZBsG05Kj27VUWPY7O21NNxBPzegA4q7BqAZBtK5PVu9eSal8bbO2cm2hD8Y3Ox5Gay7v9oFo1JSOCMEcHBNVyS7Cuj2i9uGwJI3LEHketc18Qk0nxj4XvNK1s291pt9H5dxbSP/AKwZH93uCMjHpXiev/tBPIpae8YKRgqvyiuG139pSzsnO0+aw5+8SalwW7YX7HA/Gz9i668Pa1NP4Nuv7U0sq8hinxHNbADO3n7/AKAjk+leA3Gnva3DxTxyQzRkh0dSrIfQjrX0L4m/az1Mq5tIYYQBwScn2rx/x/8AEK98f3vn6gkDyj+NYwrfmBk/jQ0khpHJMQOx6/jSd881K0YyTtJHuaY8ZboKlNDOj8EkCxmxjIfJ9xiu/wDgH+z9ofxovpY77W763vy7k21tErPtHT72ck+gFeV6Bqp0i5O9WMUnDeo969D+E/xPHwx8bWOtWfkXAgcNJEW2Fx3weoPoabva6Ej3Gy/4J3aFbpK86+JbxFBZdkqIVAGSXITA6Hjr0rS079gjwx5UMZ0DXZn4LztLOyv8wUgIoGcnIzwMkDrXR6h/wV0+zWSxWXhbDKm0tPqeAT34RMkfU1g3X/BXLXrq+QSaNp0NsxIk23U80mM54yQM55/Gs1zLdDsaenfsH6SsjvD4EnuAEACyCeRE6kuzFsdFfgZ4WtG6/Yh1G1sb2Lw1oj+G5bmD7O06BQWbC/KAx3bSXGST0B9DjzDWP+CqHjy9b/RodAtkVdu1bJpM4HXLuf8AIrCuP+CiPxK1fKnVtPtkPUQ6dECPxIJpuUl0GotvRmBB8ItX+C/xVms9bjhiv9K2ugRg6lmGVIIrv7T4q3Me1Z5TkHHWvL9f+Ll/461+XVNXvfPv7rHmSsFTdgAAYGB0pYNfUoCCDnvjNYznLmOulCKVj1uD4qhAxd9wUFjnnivDPjV8SLH4n+JIZYLFoJIR5b3Dth5lHQbegAyffmtmfVgYyMckdRXm+qxG1vQ5G1lb5h04q4Nt6mddW2JtMjFnflPvjbkEj37VZ1YMrJPFjMZ+Ye1ULy9EMsbx43AYPHGKlluX1ZkRcIv8Rra7Oc6fSBFfwxTZXg5IOMitWFsykLjnOQOawtJ8JTTQR+Tm4djzj0rYtNPfR5THIU+ZeNrZx9aaXURaVisg64qKeIXEydsHOfWplYHkDB689KdOwO0Dr1460NoDrf2fD/xfnwhuIwuoKwGO6qxH6ivqL9ou4bR9V+A92x2W9u1qAx4CnEB5/I18o/CDUl0H4weEbxzhINYt1djwArOFP86+y/2i/BrfET9mzRvso36v4dH+jgD5vMt5HUr9ShXHvinfQTOJ+JX7L3ibU9G+J/jXUdJ/4R9josNqlq1wJ7jWJ4pxPPeMFztQIu1QeTnjgGvle1vRbIscitGSBtJPDCv0A8aftKXPiH9nXTdV0DUdJsNa1exld5NQi82KJ4UHnRFCRuYtwAex9xXi/wAS/wBhm40/wra+J4dW0bRbG7tIbu9sr8Sp9gldAzJHtVmZdxO1SNwHHOM0ReupLtY+edJsn1O4EUUZYlflA5zX2/8ABz9jzWfhn8DEeGTTtM8aeI5ob65j1SJpYba0CnZFIq8hm3CXH+zHnGTjF+AX7MXh/wDZ58E3PxEudVtfFV6lut7prrbl7GxLkAXJVhmUoDuCkbfl5z0rp/hh4t8b/EPwjZ+Fop9W8Q+LfG+rTppU17k3s9jI+EuJR1Xf87LnonPTFbaNWW5ltq9jpP2P/g3Bbanr3iHTUlutH8MwR+GdEmmAD3lzIeXAHALEs+B0347V41/wUu8TR6fYNo1pNuF/qCwqR/FbWKGMn6PPI34wmv0Mi+HVj8AvhzD4e0V4LqDwFGbb7QCAmreIrlcM2e6QKSxPQBR6V+Qf7XnxMt/iV8W7+awnM+k6aBpunSk8zwxk5lx/01kaSX/tpSmmlqXDc8ikLbjwSFGagZzsPXK1JPKYSRj7wqKd124Gc9j1yKxbNHqU7/w9F4htRHNM8O07lI7nFcvq/hSTTGYJKsq+pGM12G8sh5OFNZeprkknA/rWLk7l2VjlILX/AElDNHIYwfm2Hk1Y1RhPdmROFIXg9uMGpr+BxIWGSnUYqs0ZY89h+daXuhEIGWOQcH8qekQYcE9al+zZwcgnp1p6W+cYGfXik/ICARZBGB1pRHntirsOmS3DAJGSTz0rQg8K3Dr8yhQaTa6jsYqwkgjp3NSx2xkO3Kj611dr4Kto0y7u5J/u4rV0/wANW1uQFiHB5JOTScl0GonEw6LK4BRWOeOBxV628J3hAOxdp9TzXcw6eq5ICqB2xxVuLTgD8uGHX0rPnYcpzOkWEulkBgxPcKOK7XQNUhtoghTOQMg5NMtdOaM/MhAHI9q0LLTVlIDIct69qpwbKTSOj0jV4xKqvHgHBBUZxXYWF3Fe7QIJTheM8c1w+maGVfckksY/hx/hXYaTaXcNsBG0TsACSfl5rF0n2KU0T3tjZXMfzh1d8jhax7f4QWWpTswJTzDk4UgZrrbMfOBLE8R7nqv5itnR9LS5YspAB7jnNNU7KyE5XPOL74CskO9JkAXkH1HvXk/xH+GGrTzGGyhimj53bVyCfxr6i8QwAWjQo3zkdemfrXLxeHnLlggb1zWtOmlqyZSPkK5+DPiC3kJFjM4HZR0pbT4aeI4GUR6ZcHJ/u9a+zrTw4GYMUw3oe9adnoCL8whU44yAK3UWZ3PkPSPhF4n1uVv+JPdRyqoCmRdqn8a67w7+yl4g1MwvfT29mnV1zvb9K+mrfT43TaEIccnIq9b6QZBgAs3YAc1ShZasVzzj4QfBmw+GUMm1Wubif78rnJx6fSvR7KIBgNpQEda1dN8BXN6wBjMaddx6V1Wh+Bbe1CtIGkbHQngGoaUWNXZzmk6LcXsW5Y2IxkEjGfeum0PwdZBwbu3djgHgcVsQWphUARkqOemM/hWhpWkteSBRHIqN0J5rOcW1oXE1vC7abo9vst7UIh7nnNdPpepWtwPkkC9Mg8Vz9p4Pnkf5OOOB0Fbem/Dy8nHzLjsuK53CxqmbcIGcK+QeT3p0mny3JwqFsjqvGKm0n4f3kSLtWXI64PBrsPD+hyWyqJ43YY6svT8aylJLRlWZw9t4MuWfKCQEEGtiy8KXMaDzEBJPU8fpXoNrawWij5FGBnpmpGuLc/MVG3pnGcVjzxve5Si2cba+Hdqg7Ax68DpWlbaaE5Ee0D24NdDJbW0qnp8/OR3qCXT2RQqMGXt6ilJp62GlYyoYVibcBhvcdadI020leOfzq2YJY8DbuA5G0AYoRcg5DjPIJHWnGS6hKPUpJNIjAsvHv3qGVlSUSmOPzRyGAw351pOp8sfKDkfjVK5ti2chc4yK1aTMbtbGJrl4dRcea8kbJ0eM4b/69MtryOSDYwy//PQdfxFTXNiZiQevY9KgttDCzFup55zzUOhG1kVzsksTO8n73yDGeQyE/qKKtx6K0RJRmUsPwNFJ0pfzC5j4u+yKScZK5z7fSnJZlXwFB/Hj6V0D6BHMwAXBzljnOaZL4cBcLkgY/i717PNE5bW2MR7YyochVJ7gZpy2vlMBtJI5HtWo+kyRMVBye/GMCqUlrLG+3HXOBipUrhZiBlPzYZO2cVFJqCxy5QZZf4j3qTyTErA5GT37VXMK7WwcLn6UpDSEbVHuBjIYE5AHaopJ5LiPCkAdDtPJ96lW28pl5BY+1KV2qUwCAOMDip5kh8vYhgVy65aRhjpnFaMRfYQqltvc9TVOKUoSCMfSpmuSF6cj071PtEiuVkxnaHG0qByOT1qlrGrXFrp8skWwunK5qKW+8v7o6DoeKp3UwngcEgB+vYip51ux8p5d4j8eX99LKk10z4JyN5xXPXev8HDqcdTu5q58UvDE+lXct1FuaJjkgDoK83u9dMTMNx59R0rupVVbQycXsdPfa/sRszbi3481zGveK5VRl3EEjg54rPvtYfB+cZ+uax9TvhIOzZHX1onPTQFuZ/iPW5rmT5pHOe2a5m9usISx3c+uTWxqchZCMcdc1i36g54AP6YrmcdSzOum89drEc84FZ08DIeg46mtCUYHYgHioW6c8nPGTStYDP8AKz6c8mmtEAeo/wAKtzRqe5GfSoni2qcH86YELR4+uaYy4A6+1WPJZsnb+IpVtXl4x+OKOYCuV+o5pVXI6cVYlsnTngg+lR7do6H3ovcBhyPXj8afG+O+M0i5OMd6U8kHrRvoBoWksd0AHAPfJrorOVmjU7lUdMZ61ydvIVPuK6TR2WSFT2WspRSNoSL8kzJheAM9myBWB4jdb3UxFsKBRhmJ5atp5/Ll+Rcnvz1rP8TW2yMSqMluc9wfSiG46j0M6zs0trvZKA2RlT2NPnP2C9Dqv7qQYYCoZrtbi2ilyN8Z6UrXxuIdqcMeorWxznRaFftGyRqxKODggkVtRxhnPILY555zXK6VZTR2+dxLEgALXSWulyae6NJty6cgHJ9eaauBbT5nAJ5xgirSopiBJHI71TRyigkd/wAasQFpgMHGfzptdxbCzq8ltIYSyyxkSRsD0ZTkY/EV96/CvxfB8R/BVrNHIWt/ENompwbDysxXbcRj/aV1bj1QV8K2g2N90c9cV6/+zB8X4PBGp/8ACIanci0tryf7Xol277Utblsb4Gb+FJCAQTwHA7MaS7A0ep2PiGz+BfxIV9V0jT72EXIvY4bmEPbSScYuYMj5JMYyMEEjkcA12fxg/as8KfEDQ7IWniXTtLu/NdrlNWtZZkKvGyF8IDvdCwYDoSO1TXmp6T8RIH0vxHoi3dogYXMTIQ8Umfvow5jPXOOCSKraP+xx8I5LxZprbxE4zuEAffu9s9a0jbYmzLXgT48Q61pGieAvhLpWr+IHt4E060u723zJNgYL+UOpYkk5woz3r7a/Zd/Z5f8AZmBs4bmDxH8ePGMBW7vywkt/B9mw/eOX6B9vBPsFHFcD8EtPsvhZ4dSw8A+HNO8E2rptute1DH2jZ3255Jqv+0v+2d4d/ZH+EWoaT4fSTVNf1wf6Q9y/+mas7AkSXJ+9Fajrs4aTGAApJPTTStfZd/8AIykm3bqcR/wVU/am0n4WeBbT4eeD7t2eW0kgS4ziXyJci6v3P/PS5OY4+4i3t0Za/LTWLk3Fw7kZAOBjpiuu+LHxH1T4jeKL3U9UvZNQ1TUpTNdXDnmRvQdgAMAAcAAAV5/qd4ySFQ6jP8HdvpXPVkpPQ2jGy1Gk5kzyAv61Co3ygLhcf3qSX9yCAM46k+v+ePzq9okKklZfuE8E+tZKXcpK+xA2nCRCRk98g8VQutPkyAFJ57nrXa2OiWs4JLMD0IHStiw8LxrIGQjrx8uc0Xh1DY8sj0SW7l2CNlx/eGBU58ESODv8r8DyK9hh8LRXTY2pk98UkngBJXyPpUuLb90d11PHofAaqNwfcR2xV2x8NfZWH7sEdSMZFekz/DR1ztDH696gHgWeFjgEj+dS4y2Y7x6HJQaWDIMoMdOnSrUGh5PBIxxg10sfhaRWJaLI6DrV208NkHcFYkeo6mhU2PmscrDojuRuGQDkZHSrMegDIKgHNdrp/hjcykqCwrXsfBImXcFOT1/2ar2bJ5zg7Pww7ggnGPbOavWnhSQHgYYdR0/CvQrXwFtwQMHjtWlYeDlSTkNuP5VapE8x59a+DpiV3JnHPXrWtp/gojAKnOewr0Gw8Jxr2PH8J7VqQ+EwUJAyvXgVapPawnM4XT/CZVsKQB9MV0GmaQkSbZQzZ7J1FdJa+Eo+xYZqW08F+UJGVwWzhccY9qHTdgUkZsFtDAudjkE9N1altb2ckW4xIu4dxyKng8MTQyZdUcgZ6d6vWuiFRuclccbD0pcjByRz+oaKtzNlJCgA6YyKI9JktpVclJAf4Rw1dOmkLKwYR8nrt5wK0LDw012+RFjHI4zitFTstSHJ9Dlore36ypJG/XLJwPyq/aaSL3/VsrknqK7nSvhpHOA7DAHr3FdFp3w/tbRMmFHwOu3jmpc7bFqN9zgdG+GlzdyDzSUGM8jj6V1mnfCs2+07TjrwO1dhpnhgr/qmkRQON2GX9a39F8M3zAfKkqdcD5W/LpWEpybL5bI4u08MCNMNJj/ZI6VK2kNbuAId7ADkV6Nb+ETndNbyQ5I+Zk4/PpW5pfgeGQBw6En0wann0KSPI49Me4YZQ7uuNuCPxrovDPheaWT5kIOOnXPvXog8JR2Vxu+yrMndgADV7TdEFs3mRwIYjx1wwrnlWtoy1Ew9I8LyRuNyDPQ8YxXSWOji2A+UfL6dRWiloikHGY27q3I9jV6LSUK5DZU9sc/SsW7vctFS1gaMZUjHoRg1cE7KeQCMdOtPNk0WDjjsM1GsqxykEMG7j1pDuLuSTOFGPr1o2Ddgkc9qUPHO38XHbFJG6q+0nHJ61Ds3qO7WxAbBI5mxv56gHil8kxqQpOD6nir6wo3G5M+9IFChhx68c5pxSE23uUtu48+uaS4i6YAxVzaDg5x74qGVfMQnj+lWo9xXM+eE4xwB246VWnVkBJ+7396v3Kbk4yAOeTWJq+qw6f8AI8heTsqck/hVx20IZSub542PyE+vNQw69AnMrhWB+6OoqG5+16uoZUFtGcHJGWYVNpvhq1t5MlS8g53tyaE2GhoR6hLq5H2ctbqB95u/4GirH2QKPlKjH6UU7XJbR8tMu1QTyxzgg0wkowDEFTjOO1FxepuyOAOnHWo3nVFPO3Byc966mtdTMs4jzjKtznkdKqXUEbHPyMxzjjpSOxx+7BGRwM1XkmJk2Hg+/rU3Q1Yp31iULBQOKxrtnic/Nk45Udq6SdkmyCwZupPrVSfSI7nglYweOvX8KXPbqOzOXuZpPMG1iD6dhT7dpHG4nDLyM5+at+TQLSAqzSL07HoayNWuVj3CLL7eBUKpFspJleacQsS3DH+dRPqKeThSxPp6+9Zt+0ryjOCue3SozfmJCpGCRg571Dd9iku4XWpMWwQ2c8cZxVaa6eVxhiuexpZdZgtoy0xVM8EngCuY174xaJozOplNw46JHzUqLbKbsbmtiCXT3+2yRrDjkue30rwX4i2ml2eov9hu1nVudu3Gytvxr8f5dQVo7K2hjiXgNIu415pq3iOXUbktKVYv1IAFdFKEou7M5SXQL4eWnB5649qyLwSc8cH8RU019vBXAOfXrVe4ugrYGAf5V0yZl6mVeE/NvP0z6VmzJuBB64rZvI/tEbAkBs8GqH2RQnzdj+dK9x6mRcwAtkDn8qrGHng//XrcOnJMTkEdcYNQSabHHHuHIHX2qdOozMFtugyozz+NSQ2itECFXn8zWhY2sTKwD8jqD0FXbbTFZ/lWNgOwNS9NAMc2/YDgn06U5rY/3Gx64reFhHD98FMdsVXur2G3GI0YsfXgVFwMk2MknG09fSm3GkusfzJketXLjXZEBIAQe9QSahJdIPmz1707tAZj6YCODj61Wntmt+WA59K1nTd09OTiori3E8ZUj3H1qrgZoGRjPSt3w3ehPkYZRvWsMjy2Zckc49K1dAnRHbfyMY57USSKi7MsX10I7okfKFOPpUF7fyXNq6KVOfWq97Osk7FcgH3qBZOpyRT9Bt9iOKFdqvyNpw4HU1buIhG6PEF+XkehqAzrGwJP3uCP60W9+I2C43oeg7inYg2NL1Uo6urlCDg+1dGl1HtAdgGyOOpxXHada/aLgOz7U3c4610miaelxHLLIzBAcKB1Y1SRLNN/T159KsW837zGNvGc/TtVXO5Axz8p574pYZjHLlc5HTPehjNeDaxJY4B6cYps1vFqUTxXChkbsRUMc/mhcHIJx9ParZw7qvIPc07rYR6f8IP2nPFHgCSzsr6AeIbK2UJBK9wYL63QdEEoBDqB0Dg49a9z03/goxpWmRBv7L8Ypcr1AWzJz6b+PzxXyXYO9uoZWCkfnipZbiRh94BTzknrVJ63Q7H0Z8QP+CiHifxNE66JZLoXHF/eT/bb1B/sZAiiPuEJHY14F4s+IuoeJJZBLcz3lxPIZJp5pDJJK56szEkk+5rFvbuFEPmSlmHp0rJ1PUt4ZIiIgwJweS2OoqpSbEkkGo6sbIMsZEjpkls8H2rJEn26VbuRQuMhPf3/AAp81yJ1YYZYwxHu/t/9ekUS3z+XBE87kcKgzx9KzuC8i9oWmx63eGKUkx7chQfvV1Fhpi2kKxrG20jADDPFWPhJ4KdQ1zeW7RykFY4z/wAsx3JrvG8ELOdwjACjIGeaz5L6od7HCSQER/uwqvnjjjFJE1zaLw7Fs5GOlds/gVlIKBgBwflzzTk8GMi4lhJxgjAwKSovuUpqxzekavc2rK8qyyZ6hBgk+9dLp2uPNyygL23DDL/jV/TfBvmyowQJn+8Olatr4CWSXLhVHTGcZrSCktCHNMjtY2e3UhCxbg9ATVyTShPAMRYYdiOtXbfw+I1C5UnPBOSRWvY6coiK7QB7nINakto59PCa3Chiu0n0WrNt4PDwkhQ+PQYNdTpOieW5IGV6nBrYtNHWO3JIdd3aqjTchOVjiNN8IbgWKFscYZcVrWXhkuvypsI4JIrqodG3DKylgBjBHWp4bYxoqtADt6bG61Sp20ZDmjn7bww6EHIwfar8Wj+XIAyqdvr1rYRcEb4pVwMn5asWaqZQB8uOPmGT0rRRsJy6GdBpELjBG0jtVhdFMaA5BHp0res9H+2SkKN2B+NbOneBXvZACpRV6Z/rVOSRHKzkrDTkBAIB9MjmtKHQfOUbYQR9K7Wz+HbwYLKkijHHXNbmm+FFXaFj2DuKidRdEXCLPNbXwlNKW+UBlPQCrsXg1iMMGIOM4Feq23gvIP7tRu7jnOani+HkkoDwKQx/I1hKpfY1jGx5naeD4kcMYivYkc10un+FY1CFEB6dq7vT/hpcyW4IRcjrwa39J+HSxoDJsUngZHWsHVfVlqCPOrTw1KGTAbYfyra0vwdJgnB57Yr0Oy8NJaECSEEDuBmn3jR6cgJhOFPBUZxUSq6lqJzeleFI7SMsydP4a3LO0tFCruCOOmOKl/tGMKHELyxnuBnHrxU8FrbTRebHHtOecrytZOTeiGkkTS3EVpCEX5mA6CqRuo52YC2BlHQ52kmrt1pQu4gyzlNp4I61Sl0NmlyZQzAjHas2pdilYLXUnWcR+a8JJAw6hwK2bOVw/Cwybu6HGfwNUzpIuYcNHH5i8Bhzn61ftLKUQIjrGP7rAZxS16oehbt5oLdsvE0R5zuXA/OrkE0Uw/dFDgdsU0QlYRt5J6knNQTWET8tEoc91+U/pV8pNy9vDSbHCAt60NYLcKQeef4TWabeWFgVuJQp7ON4/wAajlvbu2JPlCXHeJsZ/A1k490Wn2Ls2nIVKneBngjtVO4tGJK4dh2OelLF4oiAAn82A9P3i4/+tUwvEu1HlyKy9iCD+dJwQcxmXUF3Cu07WA6HoahS9uIARlvQ56GtG8uDaQFnkjCDuTisibVptVTZZQtLyR5jjauf61lya3TL5r9Cz/brQHErMnGeelZ8njCFpisEcksg4+X7v59qSPwc9w4e8unn77BkKKt/2PHZEiL92MYwo4qlzINGiBPteqACWZIo2+8kZ5IPbNSx6NbWaYRNrY6nk0n2UjqQzjpjgmoJpzHwwcN9elW2Sx8tqg5JwenNQG2y5Eb8jqPSoZbsFgCwPXg806zu1Z+VAYdD61cZJ6MhjpVfOCQwXnPeirrbQOwJ5waKZJ8ksCWYrh1zyCKbJJHJIFGSR1BFNIyjEZG7px92q/lsz7zIM54zyDXY7GRYup/JGA+QRzioHiF5HnBQ+vU1Lbaa1yx3MOP4QK0mggtxtaMbMYHPWspKxa0OeKR20pBV5GHGQcCklLTEb0ZT9etbUtxbZKeXz1xiqUl4iMwbDAetZNspMyjaPI5RQI93Unn6CoJ9HZV28HHO4ck1rJICDj8On51HcSqy7FPIHas7MpGDLAEXDBUVRyzcVy/jbXbDTrNwt5biTHGDnNdF43tWuNKdVUtgcYJwK8Q8U6U/mkMAOc8dTRGHM7g5dDl/F13ea7duTePLHk4AOB+ArmLjw9Ij4XnPHJrqbzTfMAZT09epqkUkgbJG5gOmK0u0rMNGctceEpHB+bdnjg1m3fg6dWG0Hg5IruMKDuwRnt6UrJ5uPSlzsHGJ5/8A8Iu6YzgH0preG5uQy4xyPWu8/s0Fm/dgcdu9V5dJycrwCcHvVe1e5LS6HEN4ZZ3wEPIqveeFpgm5MFepzXdPZOJBhePXHIqJNPDRFWXg8YNUm3qJo81ktnzgEqB6Vn6hE6tsU9etdnr/AIbaC4ZgDjP+eKx7nR/tIPZh3HArWC0uZmTHbi1QZPzdelICIzuCnPrWk+hyORkjHTPrTodAYrhiAT+tVZMDIk1WVMqrOAPeqxviWO9d+ea6U+G0Y/M27PA4qKbw3CDgAnFHItwTOT1C4FyPlQqB+NS21oyQ9M561vvoSRMQYsgc+1RS6dkYAOQfpik0O5j+WRwQMZ/GiTKPyG9q0XsmBPygA9ahubZnOTkntUjMyexFzyBtb19agty8LEMCDWqLcxEtgj8aHt0uU+YZ/mKE+gzFkcbvSoyxBBzmrV3prwsWHKkcY6iqpj24FUpAxVOW+nPSprUrHJnGN/Xiq/KgknFOAJAxnimhF+N2tmO3Bj6kGtnQdcjVZAS5HXHcVzUMR2nLtyOPer+nXHkxFMBWbjnii9hHUWV+93IxKFY26EetWSOe4xyB0z7VW06QPpy4JVIx8w9Kksb+O+LKuMjv6j1pthbsXLSURncwJB4ZR2960LSUffXLA/KT0x9ayGJBDE7D2OOtOa8MIJO5G/vL0pRVx2NW+vfMhCbgoY4OT0FU55Y7YMxdm2jjLfkKqvqYZfmaCT/eHNQtdoei23PsWq27bE6ouzagsqOqKWYrgAc1WuZzMf3hBwMbB2Huahku3KYLHB9BtBqtNdpGwUkDJ4NCsG5LdXKxISSAuOg4GP8AD2rq/hTpEt1qwuFUtAq4kfHXPQCs/wAE+CT4nudskDSwZAJ25Ga9z8C/CGbT7SJIMxQqOE28flSab0Q1oS+H9MGwbUZQeMkc11FhogSIbsYXtnrWjZeF5dNgAmgeQ8fOg+6e3FaVno+OUYuR0RsKaqKsQ9TMh0tHBXG0e3NWF0DzG2lD9T3rattJkmKyOhjAPXsK0E0+MSAEnGOMc5PFawVyXc5ltDAZRtHHABFWrfQ2ZwSu70wM109n4fdpOVIU88jkVYj0QiTcEwQevr6ito0tTNzRy6aJsIJ2Eg425xkVNBoShiHaRM9Mkcn611sXhxJXx8pOckEVZTw5D5QSSFSOnB4BpqhcFVOatUeM5RcKo529/etTTmNxJlMydz2ras9KtLMFgBycYPatKLR13jYm0E9BV06bWtyfaIw005TIdybT29KnXSRJE20KCeM+tdDHoss/WBiR2HNWh4PluWVljC4GcYwRWsrJWsQrvY5dNNbI3E4zwc1sabp0b43KhUYwSK1h4HuXORGw47npU0XhieFVG11I68ZFYSlHoy1F9UXdF0qygZf3ak564rorPSIplBQAAenGaxLDTJdwCLuA9ARiuq0HTJN4Lb/mrncrG8ESWtkFz2XHcVq6T4ee4JwQB1AxxS6bbuZHwnCjA3DIJ/DpW1p4mgAkBjG7nbwRXLPEJOxsqbLukeDcjr155rpNN8MW9sFDbWJrDsvFcllIQ8YRTxuU5wa27TxdDLJ0RmUdQNuax9opFezaNFNIdP8AVeWeOQVxn8aifSw7DzE2fTp+BqW1123njP7xVOcY39almjN7F+6YhgO9O3YWq3MW9sJo52EbcD+IGoG06eaJhKhYHup61qfZZfM2yEMeoYH8qVYZY/l4Kk+vNLkHcxLfRBAHUvIEYfdbtUMWiNbXBKSyFSeVJ61uM8aE7yCcnAPakNukw3Dt6U1CKFzMzE03yGZoy4z1UnimoWVgCOAPSr7xBjtyM/SopIljPzA4NUkK4Ws+x8AY9M960lfeoBXrzx2rNS33MGHbuDV23fa4UEHHrSYItmURxgEHpx2pqyGRiSxIFIJGePLKrAdDSYXI7dvrSKRIFVoxtycc49KrXLbgwU4AqvqWt2mltlrkeYekaNyfwqndJqXimNRBH9ggPzGV8GRvoO341k7lpDNW12DSIiZ5E6Yx1LfhWL/akuvPttbMWYP/AC3bgj3AH9a2LPwLbadP5kqy3E+P9ZIc/kO1W7jRUKZAww71m22UZVr4RKMssl9LdT46Tjch/DtV9NQubJArWyMB18lsfoaHgMTYI6DH1qF5HCEFSD/Ok0xXJj4hgYhX3Qtno64qWK9SX5kZXGM8c5rHvV+0NhwQAeBUCaZGxyA8R7MnBp2QM27iJZfmIKkdx2qpd2qyRgFipJ+vFVF+12wIivPMUdpVz+vWk/ti5QfvrUSYOAYWz+hqkibsgezeFyFw6k4yeDSQRNG27ZtP1oOpxSyckxMe0ilas2xEzAht6n3yKpJCGSPJGeCSv8qKuLDtPB+X0NFPlA+VzZJLJjDDjB5qK6gjRXCIWC9wehpZIljk4O1T0wSSab9mj8vGXLk9K6raGKIIbowtgEgg8nP6Uy91OQucnJznnkmleIQ5woGDk55xSG1aXkJlR1Y84FRZbjuVfNeQ7irBuvA7VKYvPOG4POM1YFmYclSxJwPmHSnLas6525Prmpt2GZ5g2SEElu4yKkFiTJyCE74NWhZBAG3Evz15xUkYO4gnA9COlTJF3sU5dIjZTuUtvGME546V5v8AEP4Wm9Dy26hWzngV6vOytCcBj3xnrWbdW5nDEqDz0xnFZq6d0F0fMGueGJ9OuNsqMrKcj3rJurHIwNq56/4V9Pal4KtdZT97bJyeMisOT4H6TPIS0HKnpVe0X2kUj5ya1YYUDe+DjaM1JHpkuwExOV7kg19L2Hw307SFxHawgDuVyTUfiDwDHqWnlLYRQMeCdoArBuK2KtY+aLq0eMlTu3DngdahMeR8wAPfivXbz4EXgZyk8b9S2BzXLaj8K7y2nwkbS5OCcc1pGStuS4s4tLb5SQBycnjk+1EkCSSqXABPVc12Efwx1DygVt7kn7v3cYqxp/wL1S8lLFSinu3UUlZPRi5WzgrvRor6FlPG4cH3rlNY8IzWE5ZAxjI+tfR+i/s5KkIN1c5z0CryKvax+z3byWOy2A3Ecs56VpGtFMXI7HymumMHA2Eduaeljgg4wOh45Ne8zfsrXzyFxc24jJIznJrn/EXwIv8AQNzGL7RD1+UdK6oVIPqZShJHlcenkJnBb6046SgHYEdBXWP4ZEHybGQjgjFInhxCuARuHPFbpoy1ucfNpBD9F57etV5dD+Unbkk54612p8LvM4ZQTnOOMYqZPCMjIw8tiR3zVSgrC5nuecyaHhc7GwT6cVWl8PFhjj64r0w+D5GJXyjkc9c0t14NaC2UyIFB/hxg1nKl3KU2eS3GguCflz2zntVaTTDHhSGx79a9Tl8JFmwIfvHr2FZ9/wCEUGEKgsRjA7Vk6XUtT6s80lsiozjjpk1WudIjkypXDkdfSu81TwmEBDAoeuMVlXHhpmHyhio4PGM1Liy7po4WfR5IicfOPbg1XdCGxtx9Riuzm0NgeA2T1BFVpND3YVkGTnOam/dAcmV3cc0oYo5AYkdOa6CXwmG6BkYdcCq03hKdWwDuHrim2gsM0y+CW7ozn5xzk8Gug0pIbax3rtOOWweRXNf8Itdq2fJc+45qS1sL/ThjypCpHpmr0A3rXV/tzSAKFQnr3NJLc4c7XAOO564p/hrRL6/2xRWjs0hyBnk1ftfg74pv9ZQf2LesJOAQuVA+tCdhXtuZc1yQu5igUdyBTYpmuCCjbgeAFGOa9j8J/sZap4iss6xusg5BRInDMPc44/CvTPA37F+jeFpLaWY3N7NC+R5zfID9BgVfI2S5I+XfDvhzVvE2pm2tdKvZZuyiJiTz9OleyeB/2JZ9fWzutXlmtZn5MC4JAz0+tfTnh3wJbaaqpGoXnBwMV1NtoIhi+TAxzg+tbww91qZSrpaHmfhL4I2fhCzit4YcJEMKSMk10tpoRspGxHhU55wePauzi01bkgtkn06A1LcaYHZSgIYccrkV0Roq3umXtW3Y5KPSllIKgHHZuDUVxpYu7iPdbI6tnexO0x/h3rp30kzzbDH7AjqTVmLwvczxAxQvIV9Ac1MorqEW2zkF0sQIyRM6AcBHAIap7fS5VG6RImI5yg5Fd3pPwtv9QZS8SRbj0Y/dHvXQ23walt0bzirIw7VHNFM0tI820+WJiA7Mnb5hWtb6IL1QBtbntXT6t8MLe2gYAM7MOM9fzrAi0K40ucmB3G1vuSdB/Wto1E9jOVNmppfw6mvsFcIPfr7VvaZ8IzDIplfcSOVpnhnxDcWm1bq0mwMDenzjH869F8PTJfgNC27Pb8Kyq1JXKpxRykXwogQA+WpOepHWrsHw7hgGRHtGeMCu8ttEeVhlcjGCM1rWPhMTYEink/SsHVZsoo4CDwgqfKkeV/3a0rPwQZBxEB9RjBr0W08GQxsMg9c+9acWk29oMsAaylVZSiee2fw73gb419c1a/4V7bwW7uypkDv0Fd2Wig4XDZORjtVafy0Z1PzrL1HUdMVlKUirI88j8P2olMeIhgbvlOTUS3unWcwj6OhwTyBW/qNkyXoP9mB41bgpJz+NVvE+iSMVeC3glBHOV5FYc1S1zVKI2OSwkeMuFQvwJAdv8quRaJBdHdvzjgEjn86yLWwvryxaEwpCyDgsoKn2q3osFzYwHz3yx4IHSmoqXQd7bM1JfCy3LL84wq457/jSWXhJIplAlOB0GaI76VGyMlTxx3qZNUMbYdCFUYznpT9jFApsmfwgyyNIrqc+gx+FaujRyRKVkVRt7Z61StfECs4AbAxzg5xWpa3UdxH3+Y9+pppImT7hdBEl3FW9jzVcRxMx/eEgn8qtXPmqFG35cYA61nzJvJYJtfoRnAqmiRfIhMueHOe44py2wA4BQk8Y6flSx4lQKwAbp0pskbQI27kdsUIRXucK2CST64xUMqDZ2IH+elTupkHysQfcVWuSvksX2AKM7jxkUNjQlu2yTIzwakkkRX3scL35rGuvFKRZjtY3u5VO3EYyB9TUD+GtR8QsTdXb2sPXyou/41KY9DU1DxtY6d+7jkM8w48tBuY/lVK6fWPFC7FI06Bh1IzIf8Ku6T4fstCA8qNEfjMh5LfUmtMyqUP8WeQc9KHqF7GVoHguDQD5hzLOfvTSDLH/AAretbjywAeTjoaiWT5BnvSIRkseMVDSWw0y6LrAJJ3Z4qtcush9OO/Skc5yMcHioZkKk5RiD39Kn1K9CCWNflBBBz65qNsfNgA549xUktvkbkLDtURgcyFgAGHH1oYFS5t1cZJJye9Qi3YIFG4kfpVt8E/MoBHrSRxiBgyNx0weaQalMWbg4Z8445FRPbMrFlJPNaMjNKMFdpbqRUEoEXygH3xQJyRnyS+aMMyHt8wquttCzhlUxOD1jYj9KtS2aznIAAJz15qGSxWM/MSGHSqTYD1kmGStwkijoJF5/MUVG9pIiEk579KKdhWPm7yTGx3BTn15/SkdGDrkKc8ccVoC2QSM68Y/yKYqJEVZwdzHC7Rk13OGhjzIqLZJJgFeccAfxU4WqIp2pnJ6f41oRWo+YsffPoKRbAOepx19KzcB36mdJGzOFwAcdfenJpzMR0LE5z6etaj2pUbxgMD1x+lPEDLgtgFehB5qJR1GncoxacAxycbuw7VDNpiQSGVVJIOOTx9a6CCyMijK5J6HFV5dPLM25v8A69RtuVcxHtg7cKuSOo6VXmhUOFYe49z71oXKJCWQuPm44HSkgso4kBiUPk8knNTypsZn7CVC7Cc85xxUb2rBSCmBjBOM1vx6YgUcMxPTFDaWrnLBsHqPTHpWbKTsc5LozkjCnr34zSS6CHUEFQOo5/Wulm00xp+6R3OOF75+tQzWnkRDem3HJwMipcSr6HLvoOSSWJB5Ix96qkukjzCEgTK8ZK+tdW8cbMMlB7Ypg08TIGTaoHTJzmoVJDczlYvDbSsSXyAMhQOhqVdIRCGyCQM100WmuHLNGMdBT/sAUg+V1GTgUvZ2JU30OetdIBOQACecE8kVIbTzcxYBBFaeo2ARDKrtGqEZHb6VmnWI7RjhZH3HAAXAzUadUW7spy+HVjXIcDPYisXXrGe2smFtHbTsvLecx2gfh3rpb6My2odlkf1HJ21FaWjXKeUsDtu6k/drRPuSkeZ+I/hVb+LbPzbaGKCVFyxKkAH2NeYa38NL3w/fMWnFzEoPEUZ6/WvpS48IXVzKJBqUse08pjIA9AOlN1LQbZrIqlkr3IP+tni4YeuBW8a0o7ailCOx8kXGk3TQSPJcNsiPI2kbeafZarHkRtLPIRxkr92vovUfhBJ4iRlm8iFXJztUAe3asm5/ZsnsYVa1dJXXqQgDNXQsQnuYukkjynRNIaIrcO2Y84U7Spb2wavy6Jbajdn5pEY4ONuRXYXvgXUtJk2TaexUHkkFv1qvHbLaKQtuC/8AukkGtoyUtSNjmJtHttPVoxGZH6sSOvFVD4Gtrm3EqxlXwQdxAyfrXcQxrdzoJIU3HjLCprvwq97NiPYsY5Den0q+W6JUrbnmDeEZrmUIkQKrxzgiq+s/C9J2V1eIEcNGDgAjvXsEPhmLTUAZd8jHHyjJP+FVX8CLcEPscDqc9qh02Upo8dT4SCNxJKhIAyPrVa6+EqahNkNGuRkArgH0r3EeFFmiEIjkkA78cVY0zwGkUqt5THHZh2o9iHtLHhcPwRjAVWQ/N/dH3q0LP4ARyS/LGVHqRivo7Q/hXdawQ8NrgEgBiuBiuz0v4Bhx/pEiIRxtxnmn7OK6kqT6Hyrb/s6RuyHC46429a6LTf2frG3hzNaQynPygrjNfVGlfAmxstvmmRwf8a6K2+DektCNsIkAGcHvQvZodpHy5o3wX03SbYSQWcEcgGSNoJH410ujaDBDIqhFL4H3j0r6Qsvg5pPlgCyiIPByMfhWjbfBa0nAW102H0/1XJFV7WKWwnBvqfPdtoohXETCMjjHY1ettLkkIAQ9OR1r6Dsf2aoZmZnt0QHkY65ro9L+BljpWMWsbyAdcU/rUexEaD6s+cNO8E31zMqxxOQ5zyp5H+NdZafC2+mdT5exSMHPFe5XHg1YE2xRovsOlV20drchZAPzo+tN/CP2K6nltl8FpGkDXEyRqeDtHLVq2/wmsoht3SSjHc4zXb3lmSgRQwx0JGar2dtP57Bhll/Kh1ZdxqKRz9j8PrLTGysSbfdc4Oav/wBgRJxGFXPLY7VvwaXI3zMmST07VZtdBB3sYs7h1xWerdylY5ZNAYFTkEnjJHWtC100xcSDII+oroo9AeRgAhx2rTtvCzheULduecUm0OzOHv8Awgt6hZSpB7AdK5nWvhvLKWAiMcpBO/8A+vXttn4Kwd0ahWb16GtO38M27RhbhFVzwQw4/Op9qkPlvufP2ieAbmxkxMHcZzweDXYaZoMVkPMdAMAnd0YD616tN4Ttz93G3HYdKw9f+HaCFp0nmAYYIQ5z74qJ15WHGmjmNP121tlAjvY5Bn7sp+b86ln8f+UxSKNXA5LI9Q6h8P4EgMqTzkxkBt0PTNZ2qaI1tLG9oI/kXn5CM+tcsq0jeNNHRDxTPf6cJbVGYj76seR9PWm6L4guLq52Swum7kEg1laNZarcWjRpHbqmCDtfaVzVmw8O6nFcI63Stzgqz5xVqrezJcDQutUurWZwo3KPu/Sr1rdSS24kdQrYycHpVTWvBhdo5JLgwySNkjBIP09K0/Dvh+M2UkbXAlAJzj7wHetIz1sw5dLlWGUuMqdytyT6UjW7TMB69e2K6Gz8MRxQAg59MjGanXRIghO07vpV8xNjmDpbOxbJ9sdDUM2lvu4Xg+2DXYSWCxKdqBgegx0qKO0ZnwVCgjjjpRzAcmmlSRrnoAfrmnQ6c6yZK5DcdK6drAR8MB+VRyweWgZVwo6e1Lm6FJGPB4cMhXGAo7jitOxsI7PCsrHJ5yetOFwSBgAfQ9aWOYyggk/LngjOaTSJZLdwCNMgkgc/Ss+e8ONpAIzjngip5bprbAIBXHVay9SvoYo2kkkREXqWOBTEWVZHcEbl+tNmuBGrNKVAUdScVy1346W7uFg06N7qZv48YjH1NSQ6DcarIH1OYMcf6mM4QD+tDBFjUPE0cZaOxje7lJ/h5UfjVW48P3fiFAt5MyRPz5ScfgTW/ZGCxj2xxKgA7AVOZBMg2Dbn8s1HKxplbR9Jh0u0EUUcYVBt4XGfc1aDJGfmX5falNuMAFgG7j1pGnWNvmySD1NJqwXuMmVZctESQOoPNVGspZDjylVfUcGrMk/nv8vf04xUV+W2Bt5PqAaGMaitDkiXI/u9RTluTtxwSOOmKo3b46fPu6gnFV0nnU8ofY54rNz1sOxuR3e0nChgePenC/y4IO3b1yOorCj1GSNvmXJ9Varkd+TIrA8tzg0RsxtWNCTkh9wOT0700x5JAIHqPWmxzq3LbRnv2p8boZFDDg9MDrVcugEE1ordQC1QGxcEkDp+GK0Wt0IyAcjoQeRUE0RVyyljx681LQXKEgfG3jIPYdKqyXDAnLdK0pwIQCy5b9azb8LuPyFGzzjpSSQhEkUL8wCnrnPAoLqwzwffHNVFygIYHj8KehCDO7rwTVNMLD3l81MK2cdRjpRTWfALY49jzRSvYEfPptWZlwC2COtTCNjhlX5u+SOB61citPk5JGD69amttKMhI2tlulei0tzn9SotsTCAFzn9adHpoXDccdu9aSWIWXBXPHUnr/8AXq0lqgTKqMdBx1qG9CrMyhZ4bBw4Iqx9lRcEgDsARVr7EwZQMjvwOtSfZwFJcg5wB61NxoovCSmQ4GfTsOmKhjtQgy5zzz6itCWGOEYUEEHk+ntUcqAKdyk9xt71nZlGRqOjwsA6gDvS2dhFDB94rjnHvV6W2M0ToVEYbsDVW0tlhk25bbnp61NmitBGl2QFV4Qe1MZN67hjIxkk1Zc5XIxtXnGOaapWKIkj73T29KGuo0ypFcG4EhVSFTJDnhXP1rF1XxfAZNjzSEKfmES/K34mpXjvBI7PemKIfjx6AClSXTZ4dqrDPc+rptBPuKwkjSKS3MndaeM9QePfcw4QsNvCjHvWK8kOlz5gt7q5kBIAmJIyPYVsXFheJI4WUp83VSEUD8KvaSJ4bC5j86RpZRhHZfujucnuay16jstynbX934iiXz4bixVBkSK21fyPWr8Gq+VcC0llaZ0XIO3BNUodEZ5wZrmWTvhT0/E1bk0yN1EYd/MXndnpn3q7ytdk6bFO6n1K4ucQxOOcKu3jmrA0y7isP3iwRTb8kjBOK19JtE0+12CcPMw4Jy2aSfQZZRmRY9pPLck8/wCRQoprYG0ZVvpdw7ACfIPVt2BjvVm9V5olit5AgBwxPBY/4VrwaFEIVgzuMZySOv0qK7s/Kk/dBQx9RzinGndWJ5jKS1XTYW8zJ5BORkH60ye4aRcKF5znA6VrJarIuGTcR69qtxWESR7sLk9gOgrWNO2hLepy9pYZOG3DknJPOKtwKwIQuoVjkDHP51uX8tpYr+8RdwIwoGf09aoQapaRNwh3sepXgmqbitA1ZDc6SJ8ZUMDknPJNYfiT4YTazEpsxaRA/KS0fzV08+qCC88tjywyoUZ/M1fsdYUjGyQsnHAzu/CqjO2wnG6PJr74G3ltas6SRzyL1CKavaN8HrqSJNgI7ndgfh9K9WAhIy6hGl4xjGaWCye0lYhtin7xrRVpEciON0n4IjH7+YKx5Aj6j8TWzH8DdIwC5mbuQDiuohQLIu1sLnr/AEq7bjaP4sKetN1JdxcsV0OctPhHo1nkmDIA+9zmtDTfAmlRz/u7SIjGD8ucV0Nnpz3zFEhdwe2K09P8DzpgpGyjrjGMUnLpcLLoYNnoUVlhY0RFA7Crseipn5Adw+99a6bTfAd3O+Hg2Drk11mgfDBPleWTB9MdaUpxQ0jgdP0GSb5Y4t57MR0rf0v4cTXUi75BCGGfSvQ9P8LWmmoPLhDn1NXhZxkqTldvQVDqdirHM6Z8MILTBkdpTnK46Cugt9ISzj2xouParwRghVHXA4xileKaQZ2ISv8AdNQ22BU+xoy/d/XmmyacGXcNg3DA5zUzQyIH3oyd844qCS1W6UASAev1oT0Ar3OlL5Y+7k9qoXHhcXKhyuPWt6PS2kYEbGAqzKU02IvMoVRwS1PmaCxzB8FhoxhVA7Ypo8KpCC4UA5we5NbU3iW1Q7I8yZORtqOPUY7tpB9nddoLj5NwNHtUPkI7bwtE8QGVGeeO1WE0CDIGBhTyR3qvbaoPtLRgSLu6hhjFWmkEY4lIJPCjrT52xctieHw1br1wT7irSadDbjKtgdcds1XW73HOMH+83epIR5ilieTzwaYFmO229E3e/pSXFguMsvJ7daZHfoh698HinSzsygqSw78UgIstCwCgSJ3PcUqxoxJGGPdSKf8Aa9w245PFVZ4mgnDhcgnJKnpQA9rWFd21QrNyTjriqdxowLlht5OSNoIrTguNyDeAF6EkUj/uyNvzD9ankQ7syf7AgjRj5YIf/ZGPpRFpForbREsYUdu9aU8gKYUD5egqCWbzVIwAf50ciHzMRlV8KVDqvTI+7UTW8cbMViCEj7w708K0Mf3WK0pYOhIXI688ihJDuQy3skaj5Qce1V11SXzDuxgnoOKtvFvyAR+NQ4jYFSCTxwOaaDYs2k77Sc/gabNOzS4wTx2qCMH5hubAOcY6Ul1fyRRBo03le2OtNeZJPI52gNlc5wB3qlPdvHlXG5Dx8vaqqeLQZljmRYiWwMnFJ4j8R2OjWfnXMqRKB0LYJNNrsPYlVI5sncBj17VDc30OmgySXCogHzFjtFclP4v1TxHMw0W0eOJuDPcDAH0HenWPw+OoXCXGr3kl9KDkKDtRfoKV7A0XdV8aS6nIYNKtGuexlcYjX39TWHceDLrVT5urXRuAekMfEamu5kjgjtERVEaqMADjNUpGihkJUg5OSrdBR01EZmn6ZFYwLDbxqkYXGAMYFWYGeRRG5IzwDimXcxnmDBWWMHBx/jTuHDOoOR09acX0ETw2aRqQhLdOvrTrlnibG0FfVaq/aGxuYbCeM/41cgcBR0fI+tF+gDTcMI+jYXvjkUksyyAdAfce9WU5B3KB3PNVzGgHAwfXtSaAieRmPQD3xxVPzT5xzlR71osoCZGdp71BI8YOWVWHcmmkO5VKxyL03evFEcYihZVCnfViSJXk+TjPoKjeLbgjHAwKlofMym1goDHAB6nBxVmKwVUBJwBwSeopQQrjOD6etKVIOVH1z3qHFdB3ew9H8qPaOccfWpBIJDhDhvTsKqqDG5y2Oe9EpA5UnJ54otbRCTLyzFSWBJ9uxpjXPmDLKRzyemKgilbsW+ppZJwF5Pf60JMLiynK5Jzg9+aqXLeYCVYfj2p8jh9wQ/jUXmrG5VznuSelPlQ9SJk2xnkcnPrUawHAwMck7cdOatP8o4PXtTEYgZBGO4PpRbQTZWeFWOOQcUVZBUA5BwB170UtCjxfYodhgY57UiMRjk9aKK9B/CcyLWBsPA6/1NWZjtmhxxx/WiioZS3I2Y+Y3J+7n8ainJEa447/AMqKKlbh1I5OVX60xzz9OlFFSUitIxNyoycE0yYDe5wM4ooqWMtIo+bgdB/KqWqjY6gcDnpRRWc/hLgOtIk+xN8q8rnp7CsG5gSO6kZURT6gYNFFZMotadCjlyUUnI6ilnUc8DpRRWbEimUCzLgAc+lQzf8AH3/wI0UVr0JkWY0AuAMDA9q3Yv8AVY7c0UVdPZiYttGq7SFAJPJAqlqPFyvs1FFasET2yjBOBkmluDtnTHHyZ4ooqF1K6jLqFJLcsyqzY6kZPWqdrAm4nYuR3xRRWD+IaLtpEsgUsqscdSM+lLgIrEADkdKKKuPwsSJtO/fRnf8APgjGecVekGLb6L/jRRV0dxSLmlgNFHkZ5FdHo0KNuyqnr2oorWXQk7zw/bxpCpEaA4HRRXR2kKbV+Reg7UUVjLcC+qAqeB09KktjiNx2xRRUMCa0YlxyfuirEag5OB93/CiiiRRHGx82Pk8nn3q/ZnLfnRRTEyLUWOw8mkZAQMgHp2ooqkAhO0ccYHaqGrHzbNt3zYHfmiiiWzBHPwwokxYKoJVuQOe9Zf2uWHUkCSyKCBkBiM0UVzx3NuhcubuUTjEsnLc/MeafHO//AAkcfzt/COtFFUyDpnYhScnOR/OlRjvAycZooraJmW2Ub1GBikkYqwwSMg0UVQCzKDjgUq8bR7Giipe4EaE78Z4206A/If8AeNFFUtwC8G2FsccVUJ/1Z7nNFFDGjRteUOfpVVwFL4AHJ6UUUug31Klwx888npR0ZfpRRUofULk/Mff/AAqJiQv4miirYmc14+ULahwAHUEhu46VwPho/wBqa432n/SdrkDzfnxz70UVPQOx6faKI8KoCrtHA4FQklb7A4GTxRRQSVtVkbLfMeB6+9Ubg7hFnnOKKKBsdeMVh4JH0pAxW3OCR8oooprYRLITs69RU9kSX/z6UUUluBejOYxVGUYk445NFFaxAUHMX4f1pkoyMds0UUgI4Sdjc9DSOcWv0ooqZlMgUkSfjVhBknPOM0UUoiQsgxNxxz/hUTjCt7H+lFFEhDCxAGCRzRKPmT/Paiis5FxK1ydsgxxzSISVXk/5NFFWStwl+7TWYgnk/eoopFdSSIDafp/UUUUVmET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" name="AutoShape 4" descr="data:image/jpeg;base64,/9j/4AAQSkZJRgABAQEBLAEsAAD/4T34RXhpZgAATU0AKgAAAAgADgEOAAIAAAAgAAAIwgEPAAIAAAAGAAAI4gEQAAIAAAAQAAAI6AESAAMAAAABAAEAAAExAAIAAAAgAAAI+AEyAAIAAAAUAAAJGAITAAMAAAABAAIAIIdpAAQAAAABAAAJLIglAAQAAAABAAA8dIgwAAMAAAABAAEAB5ybAAEAAABAAAA9cJyfAAEAAABAAAA9sOocAAcAAAgMAAAAtuodAAkAAAAB///9+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gICAgICAgICAgICAgICAgICAgICAgICAgICAgICAATklLT04AQ09PTFBJWCBBVzExMCAgAENPT0xQSVggQVcxMTBWMS4wICAgICAgICAgICAgICAAMDAwMDowMDowMCAwMDowMDowMAAAJIKaAAUAAAABAAAS7oKdAAUAAAABAAAS9ogiAAMAAAABAAIAAIgnAAMAAAABAZAAAJAAAAcAAAAEMDIzMJADAAIAAAAUAAAS/pAEAAIAAAAUAAATEpEBAAcAAAAEAQIDAJECAAUAAAABAAATJpIEAAUAAAABAAATLpIFAAUAAAABAAATNpIHAAMAAAABAAUAAJIIAAMAAAABAAAAAJIJAAMAAAABABAAAJIKAAUAAAABAAATPpJ8AAcAACimAAATRpKGAAcAAACAAAA77KAAAAcAAAAEMDEwMKABAAMAAAABAAEAAKACAAMAAAABEgAC2KADAAMAAAABDYAABKMAAAcAAAABA4AAAKMBAAcAAAABAQAEAKQBAAMAAAABAAAAAKQCAAMAAAABAAAEb6QDAAMAAAABAAAAAKQEAAUAAAABAAA8bKQFAAMAAAABABwAAKQGAAMAAAABAAMAAKQHAAMAAAABAAIABaQIAAMAAAABAAAAAKQJAAMAAAABAAAAAKQKAAMAAAABAAAAAKQMAAMAAAABAAP//+ocAAcAAAgMAAAK4uodAAkAAAABAAAQY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oAAACWAAAAJwAAAAowMDAwOjAwOjAwIDAwOjAwOjAwADAwMDA6MDA6MDAgMDA6MDA6MDAAAAAAAgAAAAEAAAAAAAAACgAAACcAAAAKAAAAMgAAAApOaWtvbgACAAAASUkqAAgAAAApAAEABwAEAAAAAAIAAAIAAwACAAAAAAAAAAMAAgAHAAAA+gEAAAQAAgAHAAAAAgIAAAUAAgANAAAACgIAAAYAAgAHAAAAGAIAAAcAAgAHAAAAIAIAAAgAAgAIAAAAKAIAAAoABQABAAAAMAIAAAsACAABAAAAAAAAAA8AAgAHAAAAOAIAABAABwDWIgAAQAIAABEABAABAAAAMigAABoABwAoAAAAFiUAACYAAwASAAAAPiUAACcABwAOAAAAYiUAACwABwDOAAAAcCUAAC0AAwACAAAAAAEFAC4AAwABAAAAAQAAAC8AAwABAAAAAAAAADAAAwABAAAAAAAAADUABwAIAAAAPiYAADYABwAGAAAARiYAADkABwBPAAAATCYAADoABwAHAAAAnCYAAIAAAgAOAAAApCYAAIUABQABAAAAsiYAAIYABQABAAAAuiYAAIgABwAEAAAAAAAAAI8AAgAQAAAAwiYAAJEABwAQAQAA0iYAAJQACAABAAAAAAAAAJUAAgAFAAAA4icAAJsAAQACAAAAAAAAAJwAAgAUAAAA6CcAAJ0AAwABAAAAAAAAAJ4AAwAKAAAA/CcAAKwAAgALAAAAECgAALIAAgAJAAAAHCgAALUAAwABAAAAARAAAMMABwAMAAAAJigAAAAAAABDT0xPUiAAAE5PUk1BTAAAQVVUTyAgICAgICAgAABBVVRPICAAAEFGLVMgIAAAICAgICAgIABaHgAA6AMAAEFVVE8gIAAABQIAAAAAAAAAAP8AAAAAMS4wMAAAAAAAACNiNiMcgECDREpIhgBKTEEAAAAAEUAwADABAAEAKAAUAAAWRQAPAA8ANgAUCA4WRQAAAAAAAAIAADAANgYyENESEA2NA6QAAAAAAAAHgA8PARUB/wKjARcB/wKlAAD////////u7u7uMzAzMTMwNDE3NDAxMDY5ODAwNjUwMDEwMDA2NTA1NDEwMDAwMDAwMAAAAAAEIAAAAb8DZQAUABgADQAQAAoACgAYAAoAEAAUAA0ADgAQAA4HAQZ2HtiA4wPoAAYAIQQBAfIAGwAAAAAAAAAAAAAAAAAAAAAAAAAAAAAAAAAAAAAAAAAAAAAAAAAAAAAAAAAAAAAAAAAAAAAAAAAAAAAAAAAAAAAAAAgABAkEAQQJBNAXQXQXBgAFBAAA3yoECAAoAAArUAAI8YwABHjGAAEEagAAAAAAAP//AAAAAAABBGoBtwcBAZgnKCtbKtMilAABPiAeACzBKxYAAAAAUgABIQBThSwE1iO+ACgAKAAoSAAAACrTAAAnPwAgEAAAAQRqAAAAVAAAAAAXUXUXAQRiAAQBA+gAAAAAAA0ADAEBCAAZAEErgAAEQAAxAwoD7RRyBB8EAAQfA+0EDAQfBAAAEgBBhqAEAAQAEU6GAP///wD///////8A//////8CfwSPBkYEpAJzAdAAAAAAAAAAAAAAAAAAAAAAAAAAAAAAAAAAAAAAAAAAAAAAAAAAAAAAAAAAAAAAAAAAAAAAAAAAAAAAAAAAAAAABd0GOAZMBfMFhgS/A/cDQwJ/BI8GRgSkAnMB0AAAAAAJ3RJeFxYPxAfDBS4AAAAABd0GOAZMBfMFhgS/A/cDQxVJFzkYSxeoFgUTFxAGDPkADQFAAZUB6QGbATsBJAAAAAABegImAr4CHAFrAUMAAAAAAckDSwTEA6cB8gFyAAAAAAG2AkQCggH9AYEBXgAAAAABUQG5AhMBsQFGATAAAAAAAXgCkgOxAvYBrAFCAAAAAAE0AWABfgFbATEBIwAAAAABggHkAgQBogFQATsAAAAAAhYDagSDA24CCwGqAAAAAAIWA9YFsgSLAm8BvQAAAAACYgObBCAC8AHyAZ0AAAAAAxcEnAS0AxsB/AGyAAAAAAWFChAMrQjCBHUDJwAAAAAAAAAAAAAAAAAAAc8B0QHcAckBuQGYAXkBWf//AAAAEAAAAAAAAAAAAAAAAAAAAAAAABcRcRcAOWRkZABSAAGgAaEBQAJMAWkCNwMGAwD//////////wFeATIBXAEoAAAAAAAAAAABoAGhAJwEAAAAAAAAzQB7AJsAmwAAAAAABQUeAVwBNAFRATeTIAQeAAAAACo3/RVFRUVFAWYDiAOwAWYCAAFpAjcB/wEDQEYAAQNSAAoAGwAKABsACgAbAAIAAAAJAAAAAAAAAAAAAAAAAAClpaWlAAAAAAAAAAAAAAAAAAAAAAAAAAAAAAAAAAAAAAAAAAAAAAAA+vr6+gMAAIAAAAABAAQCwA/FDOEPug1iD+cMnw/+DsYP5Q7cABoAAAAAEjYAAAAAAAkWOLYAAAAAAAAAAAAAAAAAAAAAAAAAAAAAAAAAAAAYgYgYAAAAAAAAAAAAAAAAAAAAAAAAAAAAAAAAgAAAAAAAAAAAAAAABgIAAAAAAAAAAAAAAAAAAAAAAAAAAAAAAAAAAAAAAAAAAQRqAAQAAAAAAAAAAAAADI0MjQybDPYMuwAAAAAAAAAAAAAAAAAAAAAAAAAAAAAAAAAAAAAAAAAAAAAAAAAAAAAAAAAAAAAAAAAAAAAAAAAAAAAAAAAAAAAAAAAAAAAAAAAAAAAAAAAAAAAAAAAAAAAAAAAAAAAAAAAAAAAAABhxhxgAEgCAAAAAAAAAAHYAAAeOBAMAAAAAAAAAAAQDAAAEAQQfA+0AAAAAAAAAAAAAAAAAABRyAAABPgAAAAAAAAAAAAAAAAAAAAAAAAAAAAAAAAAAAAAAAAAAAAAAAAAAAAAAAAAAAAAAAAAAAAAAAAAAAAAAAAAwAAkAcwAAAAAAAAAwAAEAAAAAAAAAAAAAAAAAAAAAAAAAAAAAAAAAAACGAAAAAAARALcAAQAqABoAAQAAAAAABgAAAAEB0AAAAAoAAAAqQAAAAUAAAAFAAAAGAAAAAEAAAAYAAAAAAAAAAAAAAABAAAAJQAAAAQAAAAAAAAAAQAAACQAAAAAAAAAAASkAAC2GAb4MFAAwADClAAAAAAAAAAAAAAAACAAAASAAAAFAAAAAAAAAAAAAAAAAAAAAAAAAAAAAAAAAAAAAAAAAAAAAAAAAAAAAAAAAAAAAAAADAAAAAAAAAAAAAAAAAAAAAAAAAAAN9gSnAAcEkQG9AIwBmQCAATMAXgAAAABBKwWYAAAAAAAAAAAAAAAAAAAAAAAAAAAAAAAAAAAAAAAAAAAAAAAAAAAAAAAAAAAAAAAAAAAAAAAAAAAAAAAAAEAALABIAD8AQAAsAEgAPwyADIAAAAyAAAAAAAAAAAAAAAAAAAAAAAAAAAAAAAAAAAAAAAAAAAAAAAAAAAAAAAAAAAAAAAAAAAAAAAAAAAAAAAAAAAAAAAAAAAAAAAAAAAAAAAAAAAAAAAAAAAAAAAAAAAAAAAAAAAAAAAAAAAAAAAAAAAAAAAAAAAAAAAAAAAAAAAAAAAAAAAAAAAAAAAAAAAAAAAAAAAAAAAAAAAAAAAAAAAAAAAAAAAAAAAAAAAAAAAAAAAAAAAAAAAAAAAAAAAAAAAAAAAAAAAAAAAAAAAAAGFGFGAAAAAAAAAAAAAAAAAAAAACDg4ODAAAAAAAAAAAAAAAAAAAAAAAAAAAAAAAAAAAAAAAAAAAAAAAAs7OzswAAAAAARgBYADQAQgFAAPAAAAAAAAAAAAAAAAAAAAAAAAAAAAAAAAAAAAAAAAAAAAAAAACf8EAwiAAEQAAAD88AAAABAAAAAAAAAAAAAAAAAAAAAAAAAAAAAAAAAAAAAAAAAAAAAAAAAAAAAAAAAAAAAAAAAAAAAAAAAAAAAAAAAAAAAAAAAAAAAAAAAAAAAAAAAAAAAAAAAAAAAAAAAAAAAAAAAAAAAAAAAAAAAAAAAAAAAAAAAAAAAAAAAAAAAAAAAACvASOvADQAEwAAAAAD7QPtA/cD8wQBBAAECwQMBBUEFQQfBB8AAAAAAAAAAAQJBAkEBgQGBAMEAwQABAAD/QP9A/oD+gP3A/cD9AP0A/ED8QPuA+4D7gPuAAAAAAAAAAAAAAAAAAAAAAAAAAAAAAAAAAAAAAAAAAAAAAAAAAAAAAAAAAAAAAAAAAAAAAAAAAAAAAAAAAAAAAAAAAAAAAAAAAAAAAAAAAAAAAAAAAAAAAAAAAAAAAAAAAAAAAAAAAAAAAAAAAAAAAAAAAAAAAAAAAAAAAAAAAAAAAAAAAAAAAAAAAAAAAndAAASXgAAFxYAAA/EAAAHwwAABS4AAAAAAAAAAAAAFUkAABc5AAAYSwAAF6gAABYFAAATFwAAEAYAAAz5AAAKUAAAAAAAAAAAAAAAAAAAAAAAAAAAAAAAAAAAAAAAAAAAAAAAAAAAAAAAAAAAAAAAAAAAAAAAAAAAAAAAAAAAAAAAAAAAAAAAAAAAAAAAAAAAAAAAAAAAAAAAAAAAAAAAAAAAAAAAAAAAAAAAAAAAAAAAAAAAAAAAAAAAAAAAAAAAAAAAAAAAAAAAAAAAAAACfwAABI8AAAZGAAAEpAAAAnMAAAHQAAAAAAAAAAAAAAXdAAAGOAAABkwAAAXzAAAFhgAABL8AAAP3AAADQwAAAqcAAAAAAAAAAAAAAAAAAAAAAAAAAAAAAAAAAAAAAAAAAAAAAAAAAAAAAAAAAAAAAAAAAAAAAAAAAAAAAAAAAAAAAAAAAAAAAAAAAAAAAAAAAAAAAAAAAAAAAAAAAAAAAAAAAAAAAAAAAAAAAAAAAAAAAAAAAAAAAAAAAAAAAAAAAAAAAAAAAAAAAAAAAAAAFMsAACOaAAArRAAAH08AABCtAAALVwAAAAAAAAAAAAAoYgAAK4QAAC0+AAAsNgAAKaAAACTdAAAfugAAGnQAABWgAAAAAAAAAAAAAAAAAAAAAAAAAAAAAAAAAAAAAAAAAAAAAAAAAAAAAAAAAAAAAAAAAAAAAAAAAAAAAAAAAAAAAAAAAAAAAAAAAAAAAAAAAAAAAAAAAAAAAAAAAAAAAAAAAAAAAAAAAAAAAAAAAAAAAAAAAAAAAAAAAAAAAAAAAAAAAAAAAAAAAAAAAAAAAASUAAAINAAACuQAAAhHAAAEcQAAAxoAAAAAAAAAAAAACkYAAArVAAAK+AAACmoAAAnEAAAIfwAABzMAAAYFAAAE5wAAAAAAAAAAAAAAAAAAAAAAAAAAAAAAAAAAAAAAAAAAAAAAAAAAAAAAAAAAAAAAAAAAAAAAAAAAAAAAAAAAAAAAAAAAAAAAAAAAAAAAAAAAAAAAAAAAAAAAAAAAAAAAAAAAAAAAAAAAAAAAAAAAAAAAAAAAAAAAAAAAAAAAAAAAAAAAAAAAAAAAAAAAAAABoQAAAjUAAAKvAAACPQAAAZIAAAFkAAAAAAAAAAAAAAKQAAAClAAAAqcAAAKGAAACbAAAAjsAAAIFAAABzwAAAacAAAAAAAAAAAAAAAAAAAAAAAAAAAAAAAAAAAAAAAAAAAAAAAAAAAAAAAAAAAAAAAAAAAAAAAAAAAAAAAAAAAAAAAAAAAAAAAAAAAAAAAAAAAAAAAAAAAAAAAAAAAAAAAAAAAAAAAAAAAAAAAAAAAAAAAAAAAAAAAAAAAAAAAAAAAAAAAAAAAAAAAAAAAAAAUAAAAGVAAAB6QAAAZsAAAE7AAABJAAAAAAAAAAAAAABzwAAAdEAAAHcAAAByQAAAbkAAAGYAAABeQAAAVkAAAFEAAAAAAAAAAAAAAAAAAAAAAAAAAAAAAAAAAAAAAAAAAAAAAAAAAAAAAAAAAAAAAAAAAAAAAAAAAAAAAAAAAAAAAAAAAAAAAAAAAAAAAAAAAAAAAAAAAAAAAAAAAAAAAAAAAAAAAAAAAAAAAAAAAAAAAAAAAAAAAAAAAAAAAAAAAAAAAAAAAAAAAAAAAAAAAF6AAACJgAAAr4AAAIcAAABawAAAUMAAAAAAAAAAAAAAn8AAAKYAAACqgAAAogAAAJrAAACKQAAAeYAAAGsAAABgAAAAAAAAAAAAAAAAAAAAAAAAAAAAAAAAAAAAAAAAAAAAAAAAAAAAAAAAAAAAAAAAAAAAAAAAAAAAAAAAAAAAAAAAAAAAAAAAAAAAAAAAAAAAAAAAAAAAAAAAAAAAAAAAAAAAAAAAAAAAAAAAAAAAAAAAAAAAAAAAAAAAAAAAAAAAAAAAAAAAAAAAAAAAAAByQAAA0sAAATEAAADpwAAAfIAAAFyAAAAAAAAAAAAAAR9AAAEuAAABK4AAARcAAAEBgAAA2wAAALWAAACWAAAAfEAAAAAAAAAAAAAAAAAAAAAAAAAAAAAAAAAAAAAAAAAAAAAAAAAAAAAAAAAAAAAAAAAAAAAAAAAAAAAAAAAAAAAAAAAAAAAAAAAAAAAAAAAAAAAAAAAAAAAAAAAAAAAAAAAAAAAAAAAAAAAAAAAAAAAAAAAAAAAAAAAAAAAAAAAAAAAAAAAAAAAAAAAAAAAAbYAAAJEAAACggAAAf0AAAGBAAABXgAAAAAAAAAAAAACYAAAAoAAAAKeAAAClwAAAoAAAAJTAAACIQAAAesAAAG2AAAAAAAAAAAAAAAAAAAAAAAAAAAAAAAAAAAAAAAAAAAAAAAAAAAAAAAAAAAAAAAAAAAAAAAAAAAAAAAAAAAAAAAAAAAAAAAAAAAAAAAAAAAAAAAAAAAAAAAAAAAAAAAAAAAAAAAAAAAAAAAAAAAAAAAAAAAAAAAAAAAAAAAAAAAAAAAAAAAAAAAAAAAAAAFRAAABuQAAAhMAAAGxAAABRgAAATAAAAAAAAAAAAAAAgMAAAIRAAACDwAAAgAAAAHpAAABvwAAAZkAAAFxAAABVQAAAAAAAAAAAAAAAAAAAAAAAAAAAAAAAAAAAAAAAAAAAAAAAAAAAAAAAAAAAAAAAAAAAAAAAAAAAAAAAAAAAAAAAAAAAAAAAAAAAAAAAAAAAAAAAAAAAAAAAAAAAAAAAAAAAAAAAAAAAAAAAAAAAAAAAAAAAAAAAAAAAAAAAAAAAAAAAAAAAAAAAAAAAAABeAAAApIAAAOxAAAC9gAAAawAAAFCAAAAAAAAAAAAAAN6AAADpwAAA58AAANcAAADHQAAAq0AAAI9AAAB5wAAAZwAAAAAAAAAAAAAAAAAAAAAAAAAAAAAAAAAAAAAAAAAAAAAAAAAAAAAAAAAAAAAAAAAAAAAAAAAAAAAAAAAAAAAAAAAAAAAAAAAAAAAAAAAAAAAAAAAAAAAAAAAAAAAAAAAAAAAAAAAAAAAAAAAAAAAAAAAAAAAAAAAAAAAAAAAAAAAAAAAAAAAAAAAAAAAATQAAAFgAAABfgAAAVsAAAExAAABIwAAAAAAAAAAAAABbgAAAXUAAAGCAAABfwAAAXYAAAFoAAABVgAAAUUAAAE5AAAAAAAAAAAAAAAAAAAAAAAAAAAAAAAAAAAAAAAAAAAAAAAAAAAAAAAAAAAAAAAAAAAAAAAAAAAAAAAAAAAAAAAAAAAAAAAAAAAAAAAAAAAAAAAAAAAAAAAAAAAAAAAAAAAAAAAAAAAAAAAAAAAAAAAAAAAAAAAAAAAAAAAAAAAAAAAAAAAAAAAAAAAAAAGCAAAB5AAAAgQAAAGiAAABUAAAATsAAAAAAAAAAAAAAfIAAAILAAACHAAAAhgAAAIKAAAB6wAAAcsAAAGmAAABfQAAAAAAAAAAAAAAAAAAAAAAAAAAAAAAAAAAAAAAAAAAAAAAAAAAAAAAAAAAAAAAAAAAAAAAAAAAAAAAAAAAAAAAAAAAAAAAAAAAAAAAAAAAAAAAAAAAAAAAAAAAAAAAAAAAAAAAAAAAAAAAAAAAAAAAAAAAAAAAAAAAAAAAAAAAAAAAAAAAAAAAAAAAAAACFgAAA2oAAASDAAADbgAAAgsAAAGqAAAAAAAAAAAAAAROAAAEgAAABIYAAARMAAAD9wAAA24AAALvAAACewAAAiYAAAAAAAAAAAAAAAAAAAAAAAAAAAAAAAAAAAAAAAAAAAAAAAAAAAAAAAAAAAAAAAAAAAAAAAAAAAAAAAAAAAAAAAAAAAAAAAAAAAAAAAAAAAAAAAAAAAAAAAAAAAAAAAAAAAAAAAAAAAAAAAAAAAAAAAAAAAAAAAAAAAAAAAAAAAAAAAAAAAAAAAAAAAAAAhYAAAPWAAAFsgAABIsAAAJvAAABvQAAAAAAAAAAAAAFbQAABaEAAAWeAAAFMAAABL8AAAQKAAADWwAAAsEAAAJMAAAAAAAAAAAAAAAAAAAAAAAAAAAAAAAAAAAAAAAAAAAAAAAAAAAAAAAAAAAAAAAAAAAAAAAAAAAAAAAAAAAAAAAAAAAAAAAAAAAAAAAAAAAAAAAAAAAAAAAAAAAAAAAAAAAAAAAAAAAAAAAAAAAAAAAAAAAAAAAAAAAAAAAAAAAAAAAAAAAAAAAAAAAAAAJiAAADmwAABCAAAALwAAAB8gAAAZ0AAAAAAAAAAAAAA5kAAAP0AAAENQAABD0AAAQYAAADywAAA2UAAAL2AAAChwAAAAAAAAAAAAAAAAAAAAAAAAAAAAAAAAAAAAAAAAAAAAAAAAAAAAAAAAAAAAAAAAAAAAAAAAAAAAAAAAAAAAAAAAAAAAAAAAAAAAAAAAAAAAAAAAAAAAAAAAAAAAAAAAAAAAAAAAAAAAAAAAAAAAAAAAAAAAAAAAAAAAAAAAAAAAAAAAAAAAAAAAAAAAADFwAABJwAAAS0AAADGwAAAfwAAAGyAAAAAAAAAAAAAARIAAAExgAABSEAAAU5AAAFCAAABJsAAAQjAAADjgAAAv0AAAAAAAAAAAAAAAAAAAAAAAAAAAAAAAAAAAAAAAAAAAAAAAAAAAAAAAAAAAAAAAAAAAAAAAAAAAAAAAAAAAAAAAAAAAAAAAAAAAAAAAAAAAAAAAAAAAAAAAAAAAAAAAAAAAAAAAAAAAAAAAAAAAAAAAAAAAAAAAAAAAAAAAAAAAAAAAAAAAAAAAAAAAAABYUAAAoQAAAMrQAACMIAAAR1AAADJwAAAAAAAAAAAAALlAAADJ0AAA0jAAAMvQAAC+kAAAplAAAIygAABy4AAAXF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eEeIR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rtqu2po5vxtcXTxXSIlrAEL0RKVCET/lOjgzTSv/KSAh6xf9Me8wxSpwPaJLLoUkR1c+LzxnQDo9STdUJmgjsTtuLCki6CznMHd6gD9BP41AckEPOpw75DYQNy8uxyf7MawnvSH3MylfHC6wEW4fChn9NMVA41iEPFA9aTlZM4c1+Df4R/lSZxmYIfYfSBSDDYYfTyI1OidSe3IhUjtFPVE6ZJcYgClaJbA0yh1vFWwNkB3eDkQadC50SN5D4VqnbACMNhrnIdkjPSOPFeISXyhYIWUb6x43OZZBL0SyQR2XpZ1mG5IjbCnrIEQYoB+GJ9AhlyRwHjBEflufSVdPkYX2bwYywSvdDl4SIBimKcMwcE61GlATlj3TWwZJmU1dXIZFTxlZEF0UWx6zKjI1CojaBwMLSQyGPSNbdlbhRLoXJ09IDbgRfCNoTk9fwXXoNK8PMwjbK+oveDUWJB03BihuPKoMchAcGzAqmDs1QUwNeyPuCzYZsyIDIiAhxEEaPzYp/SzyMMM09g9ND6wOvw50JoYNvBLsDK8YQh30SzBZak1oMjowuxwqCgMH0Qg0DSIsExFxGnQnuUBwVj9jPVgOTFU2Ezj4MagkeBY/D5UOQBt/NBRC9Vb4Y5xhZV3HWN1GSDePPwQ/rDrAPDdFMGL2Z7tt03clbw5hBFo7WaFQ2jH6q9qr2qG0382lpcOqm6CjpXuIkZKhj5OSoafJqp6goaCrn4mOypmVi6GhoJedm6Gdl5eLloO1lY6WeIBooZ+1o52amZ+JfrGkh1xrh72toZa1rqevloWHfYNcb3itlX1bv7+yp4iWg4eHg29vqZ+BfsvJoaSBeH10hY6PdLSkf4vAyKqqalGWmLCpkYGzoWl0rbStqqiZdmE7xKGWtKFWW614qrCnhWNbX4TEsZuVjU6jiJOJkYV0aohamp6Eh25Ok6ShgE6UlZSQblZbdltqT6uyqYBVc5WXgF0/PKSPfWursrexjZefm4lpZXm3saidqLK2tqChoJu5uK6jtru/vZuus7NwZW+cAAAAAAAEOM5WRNTSbTVZCm01SQ4ABLz/bTVdEm01aRxtNWUXbTVNEW01QRRtNUEPbTU9Dm01TRBtNVkRAAAAAD5FIO5tZU0CbTVVDm01SQttNU0HAAR89m01cR5tNWUZbTVpGW01ZRdtNUkWbTVdDW01URFtNXETAAStBQAESPVtlUT/beVc+m01QQgABJzzVkUQ5hFVETgRdUk5bTVxHG01dRptNWkYbTVREm01XRhtNVUWbTVJEm01WR9tNVEUbTVNDm01TRUABGDrbkUc8wAE3TgABR0NAAS1JwAEyaUABQVcAATtF201bRVtNWEbbTVhF201SRhtNXESbTVdHxEFCTVtNT0ebXVJAbU1gQUABOleAAUY+gAFBPIABGX/AAQA6wAE/UkRJS02bTVpHW01ZRltNVUXbTVlHwAFbS4ABPD3AARp/wAFFSYQVV0vAASpnW3FWPwABPD7AARF7wAFJQsABH3BAATVjRKFFUIS1TlFbTVRIgAFcSMABXEqAASZigAEkewABDUpAASF3wAEWckABFm8AATBrgAERfoABLGcAARx2gAEzU0ABSkubTVFHhHVMTwABXEsAAVxLAAElfUABImVAAStJgAEjc0ABFnMAAS1igAEzZ4ABE3nAAR16QAETfEABQUqbVVRAwAFNRltNWEPAAVtLAAFdShtZTUCAAUdFQAE0TsABHHHAARZwQAEXboABMFGAAT5IAAEga4ABHFyAAUZIW1lUQJtNTkHbTVhCW01RRxtNWUYteVw+gAFJRJtNTkSAAS5EwAFAUsABRUsVkUM6wAFFQBWRMziAAShUAAFIS9tdU0BbkUk8m01VQcABOkHbXVBAe01RQduRSTzAAUJEW01PQRuRSjwbkUs9D5FJN8ABQzv7kVE8T5FFO8ABO1FAAT9SD5FHPAABRUDbTUxCm2VLP9thV0AbVVdA21lTQJthUUAbkU88G4VRPe+RRjvbkVQ7AAE/PcABTEaAASR3wAEqaQABRj5bTVRHm01RRdtNV0XbkVI8231RPluBUz4vkUs27WVeP8ABRD9AAUY+G5FLO7t1Sj7AAUY+AAFJR4ABQUHbZU8/201TRFtNVEObTU9CG5FKPRtNUEJbTVVCoy2EOvWRRDo7TVhCQAFAPBWRQThbkVc9W3VPPtWRSDpbeU4+m1VOQNtNUEJbTVVD21lPQI+RSjobfU4+W01UQRtNVUKbkUs8G2FUQBuRTDvbkUw7j5FHO5uRUT0bZU0/22lOP5tVTkDbVVFA201OQptpTD+AAAAAD5FJO9thTUAbTVZCW3lUPptpUT+bYVBAG2VLP9ttUD9bfU4+W2lQP5tdSkBbXU5AW3FRPxtlUj/AAAAAAAgICAgICAgICAgICAgICAgICAgACAgICAgICAgICAgICAgICAgICAAAQEAAAAAAAAAAAAAAAAAAAAAAAAAAAAAAAAAAAAAAAAAAAAAAAFAAfAAAAAAAAAAAAAwMTAyDABAAfAAAAAAAAAAAAAAAAAAAAAAAAAAAAAAAAAAAAAAAAAAAAAAAAAAAAAAAAAAAAAAAAAAAAAAAAAAAAAAAAAAAAAAAAAAAAAAAAAAAAAAAAAAAAAAAAAAAAAAAAAAAAAAAAAAAAAAAAAAAAAAAAAAAAAAAAAAAAAAAAAAAAAAAAAAAAAAAAAAAAAAAAAAAAAAAAAAAAAAAAAAAAAAAAAAAAAAAAAAAAAAAAAAAAAAAAAAAAAAAAAAAAAAAAAAAAAAAAAAAAAAADAxMDEwAAAAAAAAAAAAMDEwMAAAAAAAAAAAAAAAAAAAAAAAAAAAAAAAAAAAAAAAAAAAAAAAAAAAAAAAAAAAAAAAAAAAAAAAAAAAAAAAAAAAAAAAAAAAAAAAAAAAAAAwMTAwAAAAAE5PUk1BTCAgICAgICAAAAAAAAAAAABkAAAAZAAAAFNDRU5FIEFVVE8gICAgIAABEQBEVFZSAAAAAAAAAAAAAERDAQLDAGcAZAAA+ALsJwQCAPv6+frv9f399PP3/P/0/ez0+vny+v8AIq4AAgAAEAD5AuwnAwIA+/r3++/0/v308/f8APT97PX6+fL6/wArrgACAAAQAPgD6ycDAwD7+vj77/T+/fPz9/wA9f3r9fr48fr/ACWuAAIAABAA+ATrJwQEAPv6+Pvw9v398vP3/AD2/Ov0+vfw+v8AI64AAgAAEAD5BOwnBAQA/Pr5+u/2/f3y9PX9APb97PX69/D6/gAfrgACAAASAAYIAAoAAACWAAAABwgAJwAAAAoAAAAIAgCYAQAAAAAAAAAAAAAAAAAAAAAAAAAAAAAAAAAAAE9GRiAAAEhBTkQtSEVMRCAgICAgICAgICAAAAAAAAAAAAAAAAAAAAAAAAAAAABWUi1PTiAgICAgAABOT1JNQUwgIAAAMDEwMNkD6QAAAAAABwADAQMAAQAAAAYAAAAaAQUAAQAAAIwoAAAbAQUAAQAAAJQoAAAoAQMAAQAAAAIAAAABAgQAAQAAAPlUAAACAgQAAQAAAIaCAAATAgMAAQAAAAIAAAAAAAAALAEAAAEAAAAsAQAAAQAAAAAAAAAAAAAAICAgICAgICAgICAgICAgICAgICAgICAgICAgICAgICAgICAgICAgICAgICAgICAgICAgICAgICAgICAgICAgICAgICAgICAgICAgICAgICAgICAgICAgICAgICAgICAgICAgICAgICAgICAgICAgICAgICAgICAAAAAAAAAAAGQADQAAAAcAAAAEAgMAAAABAAIAAAABAAAHAAACAAUAAAADAAA9FgADAAIAAAABAAALAAAEAAUAAAADAAA9LgAFAAEAAAABAAAAAAAGAAUAAAABAAA9RgAHAAUAAAADAAA9TgAIAAIAAAABAAAAAAAQAAIAAAABABxnBAARAAUAAAABAAA9ZgASAAIAAAABAAAAAAAdAAIAAAABAFdVAgAAAAAAAAAAAAAAAAAAAAAAAAAAAAAAAAAAAAAAAAAAAAAAAAAAAAAAAAAAAAAAAAAAAAAAAAAAAAAAAAAAAAAAAAAAAAAAAAAAAAAAAAAAAAAAAAAAAAAAAAAAAAAgACAAIAAgACAAIAAgACAAIAAgACAAIAAgACAAIAAgACAAIAAgACAAIAAgACAAIAAgACAAIAAgACAAIAAgAAAAIAAgACAAIAAgACAAIAAgACAAIAAgACAAIAAgACAAIAAgACAAIAAgACAAIAAgACAAIAAgACAAIAAgACAAIAAAAP/hC9NodHRwOi8vbnMuYWRvYmUuY29tL3hhcC8xLjAvADw/eHBhY2tldCBiZWdpbj0n77u/JyBpZD0nVzVNME1wQ2VoaUh6cmVTek5UY3prYzlkJz8+DQo8eDp4bXBtZXRhIHhtbG5zOng9ImFkb2JlOm5zOm1ldGEvIj48cmRmOlJERiB4bWxuczpyZGY9Imh0dHA6Ly93d3cudzMub3JnLzE5OTkvMDIvMjItcmRmLXN5bnRheC1ucyMiPjxyZGY6RGVzY3JpcHRpb24gcmRmOmFib3V0PSJ1dWlkOmZhZjViZGQ1LWJhM2QtMTFkYS1hZDMxLWQzM2Q3NTE4MmYxYiIgeG1sbnM6ZGM9Imh0dHA6Ly9wdXJsLm9yZy9kYy9lbGVtZW50cy8xLjEvIi8+PHJkZjpEZXNjcmlwdGlvbiByZGY6YWJvdXQ9InV1aWQ6ZmFmNWJkZDUtYmEzZC0xMWRhLWFkMzEtZDMzZDc1MTgyZjFiIiB4bWxuczpkYz0iaHR0cDovL3B1cmwub3JnL2RjL2VsZW1lbnRzLzEuMS8iPjxkYzp0aXRsZT48cmRmOkFsdCB4bWxuczpyZGY9Imh0dHA6Ly93d3cudzMub3JnLzE5OTkvMDIvMjItcmRmLXN5bnRheC1ucyMiPjxyZGY6bGkgeG1sOmxhbmc9IngtZGVmYXVsdCI+DQoJCQkJCTwvcmRmOmxpPjwvcmRmOkFsdD4NCgkJCTwvZGM6dGl0bGU+PGRjOmRlc2NyaXB0aW9uPjxyZGY6QWx0IHhtbG5zOnJkZj0iaHR0cDovL3d3dy53My5vcmcvMTk5OS8wMi8yMi1yZGYtc3ludGF4LW5zIyI+PHJkZjpsaSB4bWw6bGFuZz0ieC1kZWZhdWx0Ij4NCgkJCQkJPC9yZGY6bGk+PC9yZGY6QWx0Pg0KCQkJPC9kYzpkZXNjcmlwdGlvbj48L3JkZjpEZXNjcmlwdGlvbj48cmRmOkRlc2NyaXB0aW9uIHJkZjphYm91dD0idXVpZDpmYWY1YmRkNS1iYTNkLTExZGEtYWQzMS1kMzNkNzUxODJmMWIiIHhtbG5zOnhtcD0iaHR0cDovL25zLmFkb2JlLmNvbS94YXAvMS4wLyI+PHhtcDpDcmVhdG9yVG9vbD5DT09MUElYIEFXMTEwVjEuMCAgICAgICAgICAgICAgPC94bXA6Q3JlYXRvclRvb2w+PC9yZGY6RGVzY3JpcHRpb24+PC9yZGY6UkRGPjwveDp4bXBtZXRhPg0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8P3hwYWNrZXQgZW5kPSd3Jz8+/9sAQwACAQECAQECAgICAgICAgMFAwMDAwMGBAQDBQcGBwcHBgcHCAkLCQgICggHBwoNCgoLDAwMDAcJDg8NDA4LDAwM/9sAQwECAgIDAwMGAwMGDAgHCAwMDAwMDAwMDAwMDAwMDAwMDAwMDAwMDAwMDAwMDAwMDAwMDAwMDAwMDAwMDAwMDAwM/8AAEQgCIgLYAwEiAAIRAQMRAf/EAB8AAAEFAQEBAQEBAAAAAAAAAAABAgMEBQYHCAkKC//EALUQAAIBAwMCBAMFBQQEAAABfQECAwAEEQUSITFBBhNRYQcicRQygZGhCCNCscEVUtHwJDNicoIJChYXGBkaJSYnKCkqNDU2Nzg5OkNERUZHSElKU1RVVldYWVpjZGVmZ2hpanN0dXZ3eHl6g4SFhoeIiYqSk5SVlpeYmZqio6Slpqeoqaqys7S1tre4ubrCw8TFxsfIycrS09TV1tfY2drh4uPk5ebn6Onq8fLz9PX29/j5+v/EAB8BAAMBAQEBAQEBAQEAAAAAAAABAgMEBQYHCAkKC//EALURAAIBAgQEAwQHBQQEAAECdwABAgMRBAUhMQYSQVEHYXETIjKBCBRCkaGxwQkjM1LwFWJy0QoWJDThJfEXGBkaJicoKSo1Njc4OTpDREVGR0hJSlNUVVZXWFlaY2RlZmdoaWpzdHV2d3h5eoKDhIWGh4iJipKTlJWWl5iZmqKjpKWmp6ipqrKztLW2t7i5usLDxMXGx8jJytLT1NXW19jZ2uLj5OXm5+jp6vLz9PX29/j5+v/aAAwDAQACEQMRAD8A+RPE3iG58Ra3LPLIGmlY8D7q+gFSwX76TabUZkJO52zyfb6VR06OK3USOw8xjwD1WpL2/GoyGGLljwT71PMM6jwr8cdc8H6jFPp95NAyNy6OQR+Ve+eBf2/9RgtUt/EcFrrFucKTMu2TH+8Ov418tafp5s7Rt7qTuxk9aZbh9Xu2VCSsR+bBrqo4upD4WYzoQl8SPuXTfGvw8+JkiXNhfT+HNRPzK27YufYjitu61jxd4Wt1dbm08T6cQMOWG8L/ALw/rXwudal0WFTGXjA+6qtium8G/HPXPDlq227nWAjGwORuH06V6FDN5w8vT/I46uXRl5+p9IftR/tkWXgrwPJ4V8IXKz3d6gOp3qtzcPj/AFSkdI1zg4618Sah8S9VudfC324zTniQdD7Cuy1lNG8X3Mk0M39n3cmTtYfuyfb0zXHeJdHm0C4Qz7JEz8jJ82TXLisZKvL3jro0I042R1Wja7BZyJ5sqPcAZC5Hy+59667S/i1rGk3EP9m3csZ3YAJyHP09K8j0+CCGZrp0AkboM8k+uKNf+It/4Y0pZLOBJ7k8SSDpEP8AZHr/ACrl5LaGyZ9XeGv2r5NEtki1iNJnAxIYcDaPcetdvoXizwR8aLWRo1haZcBmCeW6mvjT4XaJfeOrL+0tTc6bpqHdLI5xuHtnvXqGn/EnStHsFs9J8qOzj53I3zufU+9THE1IaRdyuSLPdNQ+DV/paGXQtTE0ZHFvcgMpHpmuP8WadqlnF5eo2FzZBeDLAvmIw9x1FYPhD4s64tyv2O6ZIR1WT5kH1zXpum/HazFuE1S3VkI2l0Gc++09qmWJp1JfvFqHJJfCzi/CmhWaRm4W5tru4UZ4PzJ9Aec+9VvFPjGZQ0VrHJ8nUAEH3/z7V6Wvhjwj8SIjLYyQRXJ7xny3B+lY+qfCTWdBZ2tJYdRiwRsnX5iPTd1rN4eEtabHztaSRy2haNb2lsL6+dGP3guflH19TUOqeJbnX7kW1mrBW4+Xgkf4Ua9pzRzJDeRXOlqvABQvEo9iP61O13b+HdOzZos6kcujbiR7+n0rknSlDVq5pGStuS6bpNn4Zi867YSXHoTnafb1NUrvV7zxZqjw2sfygYODjj1JqPSvD974pnNxdSGG3UkhjwWHsPT3rVk1+20JJLawQEnA3ep/rWDt8y13IrPw7B4Q1u2vJrhZZliYyIRnk9Men1NWPtt94vvPLhUhFOeOij1JqHSvD02p6g9zfymJNgf3Ye3/ANetO+8VR2kK2mmx4PA3Afe9/rQ2/UovW9nY+EI1kk2T3Q/JT7f/AF6veHNUk8d6ZfWEkRDrme3bn5W7r+I/WsvTPCL3BN5qkjRRddhPzH/CrCeMRpgii06IRBW4YDrz+taQfK00Q43Rb0SHT/Ddkl1IfOuj2b+E/T+tM1G5u/G8ogEImiP3kYZA9yTV3WdGt7u8tr6ZWgtbtPMdQOUfuvtRHqzXcv2LSIWJbjag5Puf8aqVK09ECd0Yk3wjtfCSrc6XqcljqO7f5aAPbufRlPX610Hh3xJ4q8QSrDqdhGtmgIe/hbZCMeqnnJ7AZPtXd/CP9nHV/iLcGeONJraA5nvJ38uxtR1O6T+M/wCyv516RL8RvCHwOK2nhmGPxh4mhGwahMn+iWbd/Jj6de4yfeuunh0lzVjJz190zfhz8Hkhm0hb+11aziuke6mc2m2faQNhBb7gbtxnqa9ds3tfCHht9P0azh060bmRISS8x9ZZDyx/SvOPCvxN1zVpJptdu2mubuTzOCAx46H2HpXRWWj+JPFs7LbxRT2T/djQFXX8e9U8UrctPQSp6+8eafGD9pvTPBWr/YZRPd3AOJGRf3MH+J+lcL4p8eS+JNKTUHujNaMmUYAkBSeFUfnx612PxV/Y/wBdu7ObVJbeF2lmYGMSDzvXOzqFHrXPeHfhBd2vhKxtryKYQ2m5Y4sbf4ic+5OevWssSo2TbLhe9kjzaPw/ceM75Z73db6fC+5QTlifX3b36Cjxx4X0/WpraG5s1uLJsW4znzIs9CH68/zr1O/8FRWESm8cQRpysSAbsfyFc14mhg1q1NlDAI4+QpHLE9iT3NcKleXKjVLqzyrVv2ZRY23ladfbLhQdsF0wO8dfvDofqK43xJb634Tsxpd/bz2SL/qyBhWx0wRww+le3aJpo1Gxaa+uvKNu5jkUHMhI9B/U1Nqer2t5Z/Y5LRL+16GOYb93vz3p+1a0YOPU8Z8LeLEj0Pz9ScvLbjBhjxlsd+f5mun0b4ptq9qq6fEttG42kJ8zn2J71c8Wfs+WOswC40aV9NncHFrdZ2MfQHqPxzXnl7pOsfCxZ7W4snslnb5ZhwMn+6w459q2jKMiU2tT1Cxs3mG++mSBX52ty5/D/GtCy1qC2k22UTM+NpduWA/kK8n8E+Jn+zTPqM5zbk5O4lpFPQ46k11fhv4pW9xaAaXahX3YMsoDv9QOg/U1NTQad2dyLC5vIvMupFgibnLtjP07n8Khk1Kz07i2jM0nZnH8h/jWPGl3qRM+oXHk7uQXf5yPp1NXra+sbJdkEZkYD70g/kOn51zvzKJBb32vP50jbE6F3Pb6/wCFTwwWOljlftMp5y4IXP8Au9/xpgu7nUMEZA6ByeMfX/CnraW9koaSTz2PY8Ln6dTU3V9R69BJL661eQBFYhfl4ICgfyFKbCO2Ba5cSMOiqxxn6n+npTvPnvTtijKRr3xjA/l+dMkWCDmWTzWHoePz/wABTckmMP7Qkl/c20WxOeAMZ9/U0yaxRRuu5dp67VwT+nA/GnLe3N2pjtohFH0JHH5//Xqjcm1tDm5uPOYH7sZyB+PT+dOF3ogaJTqfltttI/m7NnJP4/4VBdWpRt13OIs8lQDvP4Dn88Vl6142SxiIXyrSPocH5m/Hqfwrmh4gvvEV0YtOtbm7durbTge+P8a1jB7slyR1d54lg08/6NEodR/rJMMR7jsP51zms+N/tUrP50lxM5xw24k/WrFl8O5b+RDq+o4J621r87/Qn7o/Wuj0vQLbw/EptraCw4/1j/vLk++e34Ypc6FqzlLTwzqutIstxs0y2k/imOxiPZfvGtzQ/A9jYp5qW738458+6+SFT6hQcfma0XvILeTzEje6lH/LWX5ifw6fzqQxXd+N08ggTGFLErx7Dr+QrNzbKstmaen+LX0qNkupReq3GwIAoHoD/wDWrD8TfCDSPHED3GjyJY3R+ZrdlxGx+n8J+lSSS2lhny0a4ccEtwo/Dr+tKkt5c4aEGJF5RuEUfj0/nVRk4u60E1c87uY9Z+HN+lre283lA5EUhzGR6o3Suk0LxvZ6u6JBH5chOGjk5cH0Hr+FdofENvd2RsdZSHUIX4OV5H9T9eK5HxX8CkuYnv8Aw7cGYKdwtmba6H/Zb+hraNSMnd7kuDWxW0m2H9pXVmkyRRBvNUH0PUcVnePPGlp4J0+OK0ijvtWu8raxScoD3dlHAVepJznpXOxahf8AhjX2e8inkMeVkhf5XJAxjmn+BvD1x4q1ibVL4JNezH50U5WJR92JP9kdz3NaOKvzdCU1t1Lfw78CvaA6jfSmS6uWMrzScNM5/jPp7DsBXVu9vbNkFpZB09TU8unb1H2hwvsDz/n8aaLqCybbFAGOcZfnP4f/AK6wnO7ujRK2hBELm8QhF8uNupPT8f8A69Rtp9vAM3EvmH+6Pmx/T+dWZBdXLBpT5MZHRvlx9B/+qiGxgjGR5lyzdsYUf1/M0Wu9RX7FR7wq4W1gCt2OMtWX44ha3Ww1AjY9o/ly8ZwrcEcV1AtZ2jwAsEWM7VwAaq6hpseo6fcWu/zGlQ574rWlKOxDJNHhto4fkUzDrzwtcd8ZfgrYfEm1ebEen6go4njXr6Bh3rq/BN1LcaJDHsBeD90575Xin65CiANNKSB1A7/hWatGXMty1J2sfJ0fiPxR+zh4n8m7VrmxzwTloZQeCR6HH416to/inQPjnowltpEtdRC5aNvvD/EV1fizSrTxJYSWd3aJcW0oKssi/r9a8B+IP7PetfDW6fWPDkl1JZxNvMIOJYR7dyK7Lqe+j7mVrHQeItEu/DuqIl0HRFOA3VSKns/GskDi2tQqBeM7ck+9ZvgT9oCy8YWY0zxHEI7gDYJmXbg+/oaj1u1XR7ub7HKkkbjjHJwe9TyvZolSOys9Sdyvn3QMjHkF+f0rStlgkPDNN6CIcH6mvNNM16OwjUuPNkPAB6A+9a/hnXdQOmpFvRIwSMgdBUSTS0LTO5kYRqyhYYl6YByw+tUWvYVwWHnODn5ucfhWda3NtLgyXJdz2JzU73kasFiiI2jjjFTF9x2J5tQuJkwE2H3OeKhZDKWM0vqCM1GondPnPlq3c/KB9O9NRFlPy73xkfKOnvmnvoFuqHSSQooUJ7f3RVS6M00LYG1Bx6DFXo28snJSPvkDcapagyeU5LNKyjOM9fwqUhoPJUKPMkyxHRRk/nTgoikwqrjpmQ8/Wq8t06jCIAPXp+lV5pzu+d2A9uBTSlcPUty3SJnfIx/HAzTYdSZP+PeLp1PT9aoLdKg+VFyw4OPT61Vv9Umt4XYdiOeuBV2urBdmo8krEmSVVwe3LfnUKOjSZJZiORxuNVY5izKSMnjIJJIp4OXJwFH+0cD8hSUdQvYsZbKjCL0A3f8A1qR8OSzsWx90Z2gmoUlSM8yE4PbgYzU1tO8h3Qw4PY//AF6iVw+YMoQ7VQg9c9M/nUVzbt5qs5RTjjHJrShs5bxm3EcDnHapzoCqobZuOMliSeP5U1K25XLfY56aNS6gKXbv6H/P9aKi1jxfDb3vlQwvN5ZCnHA/Ad6K0TvqK1jP1aV45thR1c5yCuCKs2kCWsJMmx5G+8SOlfpn8WvA/gnVtWim1rwJoOuafqMW63ubfNrPzznenGfTNeI/ED9gr4e+MTK3h7Xdc8J3DcrbajGLq2z6CRcMB9RXpVcI0+WMk/nqcMKnMrtHxgHj1K5MCKsYVtxOeAPWrtvbW2lzyujNu4GVbGTjvXrPxA/Yg8ZfDtTNY21r4ltIkZvP0qUTkgdSU4YDHtXkEOl3MWozC+hkttj/ADJIpVgfTB6Vyzpyh8SLjJPYsJZNeFp5pH8vGRnq30qtevtziQtjv7elWdTvdqBEOSRgKvas8zR6SWuLxlSLAK5657YHvUxbZSQ7b/Zts15MypEgyS3Sq1lrb6+A5C+QeUTPf+8aoXtpqHizUwt8Ps1jF8yRBsgjsx9/5VY0zw3f+NdeTSfDlnLPIww5QYUDplj2X61pG6FJGjYeONNuNlhc29u7oNvmjILH2NaJ+F7eIlR7aZYirb/Km+ZHUepHIrrtH+C+i/B+0X+0JU1PXp0G4/wwnvtHYe5qrrOufYFMNsoRn647D0qakuXRBHzMrxLdahJDHa31ssFlEMRxQ/NDgDrkf1rn9J8PR22sLdW87pC/DxfeB9xXb2Usk1vHM8X7xBjb2b606aTRtTkCz2skMh/5a242sPw71nGVjRdjB1H4j6lpEyL5A+woQFEZOUP95vU11Wj+KIktoLvU7wRLJwgZvmf2A/rVX/hXU0hL2N3FdqR/q5MJJ9PesPxD4fd1MGp288LAYUsNvT0PSolyyC9tz0rTviZHLCIrBQuzkbOf17mu68JfF7WvCtsXudQaVMArbzHf+PtXz9pU954W0Mx6a4a7IIWZ8Ege3bPvUnhfWr57eS71iWaCKFsSHGWfv8o7k1n7NrVMu+mp9XaF8ddH8W3IstR02TzJON8S71Ix1I6gVcv/AIQaL4k/f6TdxxykZHlPsY/Uf/WrwDwl8U7W4XydLjOyTgseXb/eP+RXV2V5ItzHLd3X2ZvvKqthx9PSiOKqQdnsJ0k9jsPEPgTxBocLRShL+2Ixg/u3x9R1rG0S4sdEkkNzHcRXJOVWcfKMdg3St3SfjpqNm8dvCq6jFjbtnG4n8etdWPEfh3xRp4GrWq6ZK2VOMOg+tN1aE/iVmFpR8zzlbXU/FeryFf3UKqMsv3O/fvW1FNp/g9SseLm7A+/1x/hW/J8FYryNrrw9qSSJ/wBO8v8ANa5m88Jah4fvw9/p63ag5JQ7G/EdDUSwl9YO41U7ixLqPi6TcxdbfnLcqgHt61p2U1j4YRRbgXNy4+8wyAfb0rP/AOEhbVr+K2S4i0+H+JZ/3e0D+f0FexeAfgboOg6DH4j8Xa9D4f0i4UT28SlJNVvUOceXGMiLP95sn2FaUMFKSu9EKVXldjmPh34a1f4h6jLpAs7nULq9AkgtLdN0yH++3aNcdS5A+tepx+A/Bf7Pdir+MriDVNXKhk8P6bLvTP8A08Sjl/cDC/Wub1n9pa4bR5dB+HGlReD9Bfia6Y7r29P96SU8kn6/lXH6vdRzFdUAivZ1GyZzz+8HU/1rr9vTjHlo6tGai73kdn48+NXiX4uWsVrO8Ph/wzFxBp1ovlRqvYEDGf5Vj6TdW2lqI7CL5h8vmEfMf/rVzljbX3iRjPIfKgJ5eQ4X8B/hXT+H7uy0aVBbjz5hx5jjv7CvMqTlKV5M6FFJaHonwx8FTaxfxS3T+Wjn+LqfoK+6P2ZfhBbXOmiWSEJbxgbmx8zn0r4q+E2tvNrMIkPzbgTk8KK/Sf4C3dldfDLTvsbKSqYmH8QfvmuilFv4jKWgniD4F6HrluyeQIiwx0yK+VP2lP2eNS8GXs501lCSDKh03KR7HqK+3q5X4w+HYNb8D30kuFktIWlRz2wOn41pVp+7oEJu9mfkr4yh/sXVGi1+O501f+emwvG/4jp+NYd3r1vFEf7LSNlbjzlIdm/Ht+Fe1/GnRkur+c3LosBJ4IyW/CvnrxV4JtLPUTceHpr3Sb7nDwtuSQ+6Hj8q8/S+qN2ZWpaXJY+IoJLovaw34CSkjo3ODj3q3Ne22jnZp8JZzx5z4Zj9PT8K5y/k8WLryWevW1rPpt0gQXcGRIj/AMLMueOcfnWtpXiPKJZwRoupICki53SEg4JA6gfQVc4rdCix0ulzXIMl/MIEzuG4ksfoOv8AKobzxDCLL7ItsNQt24ZLgB9/4dquy+HHm+fUrgRHqYwdzn+g/Gmi5isT5dhAd7cburn8f8Kw5luVa5xfib4A6d4jt/tGnM2iXsgz5EpzEx/muf8AIrz/AFLw3r3wiknS4sGhhnOftMYymfVWHA/Q17c+jTTqXvJ1iDfwjlz9R0H41JFrK2sH2SCFruFjgxzfvA+exzx+ArT21t9h8l9DwXwZ4rup5LhLycIseXVyxZ3Hpg8k113hrx7bXsYNpE0j52lpiGZSP9kcCuj8W/ADQfE0ZmtP+Kd1KXnyiwaFj67eq/hj6V5lrfgXxB8HJ7i5nst0Nxgfa7f95C3+1kcA/UVfNGW25m7o9Wsrm4nhFxdSCBG4BY4/L/61WItWsoGIhDTuf424B/Dqf0rxLwv45d3mbU7p2WI5Rt2+Rwe34VvaP8b7aexxp8CQqpIeadgzAg+nQfjms/ZMrmPUri9nlhDSyLBEDjBIAH0HSqE2u2mnk7AbiQDkt0J/mf0rgI/GlzrtwBClxf3L8ALnB/8ArfQVo2fhTU9Xcf2lepYxf8+8Hzyn2OO/1P4UWitWNu+xo678QVXiSb5s/wCqj5H0wOPzqlaWOteJEEkUC2Fq3/LxcHafqM/0Brf0jw5Y6AFeC2hhcH/XXOJZT9F6D8B+NXf7QieXcqSXcxP3pjuH4D0rJVEth2k0YmlfDW0SQTXAm1SYfedyUhH9T+YrdMUNhb+WXVIx/wAsLcBE/Mdf1p00VxcxhrqZIE7L049h/wDW/GoPttraN+7VpCP4m6f5/Gpc3LcaikWLe6mlBS1gECjjcowfxPX8zUUlnDbjdcT+Z/sIc8/Xp/OnN9rvY0JYRxdt3yjHsOv6VGkdtAoJ3zykc44Uf1/WrvYV12HJeszbLOLa3chctj69v0pjWDZL3M4Usemdzf4frU7yzSR4GyCMfwgAVWkmgQZ2mdwecc8/5+lCnf3UDXUVZoomH2a33EfxP8x/w/IUk7zSnfPM2BxwaXy7m5YkBYEPc9qijigtyQ7tMe/p/n8KpS8gt3GGZScxIzk98VPZz3lnOJlm+zd+vX2xTRLNcZMMYRB3Xt/n61FJbq3M8u5v7qjd+ef8KpWeojV1S60Xx1bC21aEeYBhLpBtKe+e1cN4p+D2q+D5DfaRM93agcPD/rFHX5l7j6V0akxsPJhVAR95+SR9f/1VY0/xNPoNxuFxvB6x9VNWpOOkQtfc4LQ/HsWNmpo4OdodOAT6N3H4V1VldmeMSWvlRwt/Epzu/GtTVfDmg/EtC0kR0rUmHEqKAsh9x0P864PxB4I174azFyC9mW/1keWgce46qapOLWqsTqjqfskY5llaQE/XNTx7mGIotgHQn/CuQ0bxSLvxBbnasCmAoySNkO5bgr2/yK61zLKqmWQRgep2/pWc1JbFq1xbmMHmac5xnb61WiuVWcLFEQOhJGD+AqWbyo0JAllY8E/dB/GopZjFISCsQ9F6/jU0073uEo2INMX7H4gubcSeXHcL5y5PQ9DUmoxwyHjfKenAwPzqv4hk8i2tNQT5jBJtYn0PBqG/ubm9j3KwSNh1rSUWndC3VivdR+S5IMcCkfwjJH41j39/FC4KB53x1Ybtp/lV2W2iDZkkMx4yBzVG+uhbW0zqEjijQs7NyFAHJPYUJ3drmZ4t8fPhlp11ob6yoj07UAQqGIZ+1Oeg2+vv7V5Z4a8Z3/gDWUj1i2kkhOF3PwD9D/SvWZbif4seMop8v/Z9r+7skYcDH3pCPX/61drrPw00nXNBXT7uyFxAM7XfhwccsMc5rqVXkSjLW4nG+qPMdMtIvF9ib2xeNyp5jB5H4VTgu5EnYTyeWic4JOTz0ArD8dfDbXPgh4hW60Oea4s8bwAMsB6EDritTwz450n4k2MdtcFbDVgv8XCTH+hrRu6vHYzOr8P6uskirBFuHdmbtXQWl0dv7yRIx1+XrXm1+15oE6wODCF6uDjI+tamk+K7e3jEccPnXBP3nPyms5LUqLsds95HLgIryerHJP61BPeuAE3bOgwTkj8qzotYeSEFmijc9s5phLypncGz6cmpdkW2X21CHG0mSZvToOvtUN9dF4m+URp25wf05rP8x4yQCF7fMcVFc6giwlPMZySOgwKNCbl+W7YgENyevbNQ8uNwGc9ewH503z5GC7Y0jGOC/UGmSFpHYtKSSOABS6BqPaVYXLM8YI6Y5/OqlxcjYQoaU7h9OtSGFQMqhJHc85qC5udoAMiphh07CqV2Fy5HJNIcjEfr70qxB2w7lm6n/wDVVJ9ShVgg3SOM8Dr9KsWs95cjEcIjU9S3GaUVbRg2XoISpOxQg65YVcgMYUI0mOf4R1/Gn6L4A1PVWG7zcN3Vdo/M11Wk/DrTtKCteXdnFIMEhpDKx/AU3ZlxRmaNaCdlEcJlbOMYJzXW23gW/wBWtmj8pkypAC84z7Cuu8C6Hp0k0aW1neXhA4JGxCa+kPhD8FNQ8SSW8VpYwwtLjKxpkr/jXHVm4nVTgfIvhT9kDUNTmEiaZczM3JeciJPy6miv11+Ff7AF/fadDNfxMu4A/vTtH5UVmsRWe0W/kXKNJOzkj80f+CbX7WU37S3wlvfB+ussfijSIzJZtOOJxzjH0NYdx+3z4Y8PeMNQ8NeKbO/8O6xpUxtrmL76iQccD0PBB7giviH4G/Gu7+CnxC0/XdMnKT2cod8HGVzyp9jX1b/wUB+COhftRfCXR/jd4ZhBuY4Ej1sW/D7RgCQgd0PB/wBkj0r6pwp16d5K0keCpOlPTZndfB74y3fxb+Kks+kX8VpoFqjRMhl8ma9J5Uhc57A+lepeMfhlYeOLV4dQtLS53LgNdQAv16hxzX5Lhdc8P6l5+k61dLIDuVWc5X8a9V+H/wC318Vvg/EkV3c/2taRdEnPnDHoSeRXE1UWkJ/JnR7r1aPrvxp+w/aJaS3GltcWl4h+RR+/hf3J6j9a+ffGP7NPifSvEZlu7ea8giYqojQ/Jj0HU16X8H/+Ct2heITDbeINFubC7chfMtG3B29lPJ/A19cWOq6frnhe21m+WOysp1WSMXsYglBPTIOME8fnSpRqynaUPmgm4JXufB3wz/Zq8TfGDVWtxbS6LoVo+25vZ027sfwqDyzfoO5r1XUdb8N/BLRH8P8AhONDKAftV++GaQjgkt/EfYcCve/inbw674dltZU1AaddDaW085k59cdR64NeBfED9ku1063eWw8Q+TGF3CG9HlNjGcc9fzq5VoQ92GrIjGctZbHkt/rjX91IyO9xcSuTvJyTn0q9puhxW6+ddYeYc4PRf8TU118L/EPgixW4bT5rm3mTzYrmPkOh6Ee1YEGoG4vmS5d7cDqHGM/SuKSb1ZsrJaG5/b+ZfMjhEsEZw+PTPP5CrGs6EmjObhQcSAMhxwRisS31pLO3uLe1GVkf5a7bwsp1nSnsr0o1wh3QrnJYdxn+lC191h5nExpeaheK6l4UjOSwOMCtweP5tLjFrJHHexngpKA5NGs2k91qH2SOFoZIsjIG0Y/wqtZ6Lb6deztcEyXC4wuOM47VhKp0aKtroX7a10DxJB5jRy6LcE7WVW3Rg/Q1HeeAL6O33Wxg1S2YcGFwX/FTWfZ6Hc6sDK4EMIYtknkjNX11J9MURafvWRTj5Cck+tNStaw7GXo1gvhqe48hGsrmUc5BBQ+oB707w5p+pxa1I15etcWud4dmJcnuMHrXbWevF9O2a5bwXwPG1k+dR9R3qay8LaRr4ZtNuZrCQf8ALOZfMj+m7tVymraoI+ZhaZ8ZRFqzWFrZvaOmRuk+9IP6D2FdjY67GQGvrxFZuTEGy5B9u1YGp+Ar7SJRO1oLlI87J4AJQv8AUVP4D/Zv1T4g+PYv7Jhv3lucP5KgyGRTgkn+6P8AabAqYUVP4BOb6ndaN4tk09f+JUJYnbBDRk7s/Wva/gtovirx/ZPPfixfQ4P9fqOoL5UEIHXD9XI9Fz7kVymp2Xgf9l+2iXxG6+LPEXAi0PTzutoG7G5mHX/dHH1rhPij+1vdeP8AUobLWb5I4Ixi30iwXy7W1XsuBwT9cn6VuqUaestWTdyeh6x4r0jwL4l8RXWm2F+ZvL4W4EDeRIfYnkfWuQ8VfAzV9NtvtGjyDUII+QInEg/LrXGaL4rudZtitrEIIcdAdoUe5rp/DfiH/hF51uU1Ccz/APPOByqZ9/WsPrcldPY0VNPZmUfGuo7BZ31u8DRDaURNpH1XrXU+FdZ06PTTFHcyTSXON6sNu0j261sWXxHPin5Na0ay1G3B5lkXZIo9Q1JP4F8I+Kbhl0/Uzp9yfuxXQ3Jn0D9aKdSlfmWgSUrakSC61iVw9wq28RGWJwBWvo9xb2yYt/mAODcMOSf9kf1rA1j4WeI/C8bOkb3lp/eT99GR9RyKn8N+MW0/ZDNZmK5ztEv31H/xNauna8o6k899D1/4c3ElnJHLK32eIHPzfeb6DrX1f+zz+0P/AMIlKkUb74XADqx+9XxF4Z1Qani5kvE8snorbmP4dvxr0Xwh4+NkVSzRgem7qx/HtWUHrdje2h+lui/HTQ9Ut1aSY27kZKtzXlv7SP7QgfRpbDTXPkuMOR956+WIPi1Lp0WZ7r5v7qnJ/E1R8RfE648QWrLBuX157e5qp1JfIFFHOfEfVlvbl3u5tmcnYDlv/rfjXmOpao885isIGViMZAy31z2roPEb28MzNczGVucqh4/P/CubvLy4vQUtYhDEO4G1fxP+Nc1TXQ0T7mVdaLHAfMvrou2dwjjOT+J6D9a5bxXpkFzq+9I/LXUx9n81fllgfOVKv1Un1zXVT21rZktPKbiXqEXO38/8Kz9at21+xktzGkMWPkZVxsccqazp2TsN3tc5O60bxL4N8tjeQeI7IH57aaQR3Kj0EmME/XP1qxpHxm069vFsFt5dDvZTt8m8Xy2c+gkPDfnV7S9WilsFacPJdxtskUjG1hx/9fj1qPxDpyeKbExX1va/Y+wmQbR2475+lKcnf3kNJ9DTuIoIEzeXPm99kZBH59P51EuozyqY7C3MKgEF1+8R7sen6CvP7vwufCc6v4d1WZQnW1vF821f2AJ3KPoRVLUvjDqNmqw61ZS2iE7VltP3lu3vgcj8QfrWagpbMalbc7q+ntdOTdd3Jnf/AJ5xEEE+7dPyzWXcfFCfSkKQpClsBgxON6sPQ55/lWPokU3jOxF1Z3Futi52i4aUHPsFGWJ/Krmp+H9K8F6Wb7UA1wqfda7GA7dlSEcsSemaOVJ26g3c4/4g6Z4X8W6Bdahb2Vzot+rABoEJt7hyeFA6bjzwMdK4XRfALeA4JbvWLGXVUncyWpicLDtwOXGNwOfb8a9J0WyvfG2rx6pqkbPDHn7JZBf3UQPYAYHPc9+nSt/xhpM8ujlzEiT2Z82OMAA7R1GK0jXS90lwPNNG+K0tlpsxmWG3TJxb2SeUrL23Mckn8TXQ+HPH8+tWge0aG0tmx8+QufqxqzqPgXQfG0EcsUcllcTjIlgTgt33L0PNcX41+E+v+G7NjGHu7FPmSa2y3l+5XqP1FXGVOTs3Zh7yPRrXXrGAt5k7XkgPzBDhR/wI/wCBrUtNZmuEBtIBEh6uOAPq5P8AWvFtL8eDRreDbb/aZi+2SSRd5U+oHTr7V3GleK42ZG1K/JcLlY1O5gPp0H6VM6Vthp33O5+zorb7m58w4+7Ecn8Sf6CpLacMD9nhWIAY3nlvzPP8qxNK8SjUSFs7Vtuc75Dk/wCfzrQkv49wWa5j3D+CPt+VYtpaFcqLkssceRNKzk87R0H+fxpyTySAiCEIAPvMe1Z8Vwgl/cxb265Yf0qeVJp1zPKkSdduckfQD/61V6hdE7qiHM05kOc4XnmiK7Yvi2hGfUjOKjgEUbERI0vqZBgE/QUslwcYeZECchF/wpJroFxzozMftFxj/ZB3GiIrGR5UBb0d+cD6f/WqKK5Dv+5idiByxqj4h1SbR7SJ3kDLJPHEYkGThmxkelUrPRA0aF1KOfNlweoC9agjlZyfLgJ285I600XKKwEMWWPdu/vikkeSVP3j+UnQrnGPwFXe6FawS7gczTYB/hAz/KoTLHG+I497e4/pQY0GNgaQ55JOBSTXIgXDSJHnOVXvSTFe7uEgmlZt8ixr6dP0Fa+h+LZ9MgMBJvLZuDHKPlx3FYCXQLHy4nZh/Ew4pzrK+S8qRL6Dimm5D0S1L+u/DLRfGe6XSZY9Ov8ABY20h/dsfb0/CuPu5dY+H92LW+tXKfwiTkMP9luhratZY4LwtGJHdVGCTjHJ/Guih8YHUrA2esW0N5ZScZkHzIPxrROSVtyU1fTQ5TTvEkfiCJtkwiZfvoeGX8+tTQxQL8255jnIPb9aTxJ8HVv4mvfD119oQciF2xIpH90/0NYuleJbjRrr7PqMLq8Z5do8SL9Qev1qoxTWgNu+p0l1B/aGkyxMm1WU4PUE1iWVwLqxTc7SNGTGy4LHI/SttdWhvLffA5mTuc8CuUnu2stcnQSBEkG8ZHepXvRFs9TRm4iIKogGcFjuP5CvMPi/4sm8RaiPDdhPIE4fUZUPCr2jGO57/l61tfEzx4vhjSlWAtc6ndny7WMnILHqxHoM1g+BPBx0nT5JZW8+eQmSWQjmWQ9Tn0FVRhbWQpa6I3/Bnh3/AIRnTgqRpDI4xlj9xewGKtzXqKu1pWYgfdT5Rz+tQSq7/LuMhHGRzj8uKjZRGPmCIf4i5AP5ClL3ndlbK5W8Wok+i297GvzWsmGB67Twf5ivIfiX8A4dfkfUNJcWF8fn2L8scjdfwzXs0Jg1OxurQMZPMQ9BgDiubsbmaSwEYVFkhJiLHk5HFaQqS3iRZdTwzSvibeeHrkaL4qtZVWM7Vdx8yDtg9xWvehrO3F1YSie1lHEi8kf4V3PxA+H9h4107ydQQTup+R1HzR59O9ePa/4Z134MXcs8LG90pzhh1+XsGXtXTCUZESjbU6y08SqLJolBnmdQcs33a6ux1eWazQTXEMOR0Tua8y0nXLLxLatNpsgguNvz25IB99tbWkSahEqOlnI7NwWkGxR+dQ1roNPQ7lhHKmctIMcseKr39wLSIgZ3Aj7oz+HpUOi6JrWvom1Ttb/nlGXI/HpWxdfC+50+CKS9uYrXewDGeQZA7naPahCd3sZcmqojHfIXJ9D1/KlivpLofuITuHcrj+db1va+HNFbAlutQcD7tvFsQ/8AAjTx4rNqx+waVaWpHSSYmV/y6Ub9BWMmx8N6tq7K0cbFWP8ACpI/M1dm8AQ6WVbUr6ytucssku5s/wC6KW91bUdWG24v5yp/gj/dqPyqpHolurBzArPn7zcn65NHOyrI0oLvQ9OkAhivNQcdNieUn51ch8U3pIWysbGwUdWYeY9U7e02FQOAB1FXrO0d5BxkFuRnpUvuO1tC5bLfak2L3ULqcHqgbYoHpgcV2fgTw5ClwgSFcE8fLknmsTw/opkkVj0P455r1v4WeF0mvYcqpJIHC1x16jjG8mdlCk2z2X9mX4P3Pi/XbS3gt2nkmkVQuMkk9OK/VL9nT9lnTfhDo0M95FFc6qyhm4ysJ9Pc18Yfsi3dr8P9Ws74CNZYGDqSO9fdGhftJeH76wV7m4EMgHzAcissFiaM5e89SsVSqxVobHonSivMfEH7VnhnSYHMMj3LqOB90UV6ssXSi7XOBYao+h/JprnwE1/w3L5ptbhlQ/MYQJUYfUdK+k/+Cbv7Sg8CeKLrwH4pVT4b8SKbfy5v9XEzDbyD0B6H617pc6R4O8W2bXf2e0RQu83Wn3CsAPUjP865jV/2cNE8YKt3pmoWV4QdyNPHtcEf7Y5yPrXq0XZqUHc4pNNcs1Y+Xv21vgHP+yn8YbzTY1eXR9TJu9LuG5Uwk/cz6qePpg964b4Z+F9Z+LfiO20nSbG41C9vGCxQRJuLn1PoPUngV9zftEeD9Q+NPwfsvC/iXQTNJpDKbHWLVvNkiA4IIbkgrwefSoPD3jLwp+x58F3tfhh4bm1fxnep5c9zqaiKRTjlmJ6qD0jQ89zW0sLGdTRpX76WJVRqO1yp4H+AXgH9hHw3aeLPiEbHWvGsy7tP02BBIIX9I1P3mHeQ8DtXzx+1b+0F4l/aL1NLrVdYudFtbVy9jplpIfIh9C3Qu/qx9eK4/wCKPi7xdrmu3OueKTf3uu3xP765BCRjPCr2VR2AxXm82oXtzKbm+MjMX6Meo9PpSnieROnQdl1fV/8AAHTptvmmejfDr9oj4q/DBTLo3iK4ntYT/qpHyh5/uNwa9F1X9vu6+JkelWHxCga1sIJv9JbT7YC5lXp3O3H/ANevDNM8VPqCiKLCJkZHpWxHf2kYAdI7l26uwzj2FedJJu0kdKk0foZ8Hf2xvhL4h8LWGjaZrlpbwW8Qhjgv0MTrj1Y5H5mui8QfCLwf8S7drhbazlikXKTWkiuGB6dOK/M2LwBpuqBppImsyed0TbS1aPhLVvGfw61Xd4Z8S3cOzlUMpWuaWHi9YSsaKo9mj7Q8UfsVwiZ5vD+oSLJnPlvxivPfEPwc8aeBtQS5ktJZlgcOrxg5GDn9a5DwT/wUp+IXw0xF4l0i11+FSFLsArkZ6715/MV738Mv+Cm3w38dQrb6qLrQLh8Ai5jE0RP1HOPwqJQrR1tdFJxel7HGeKY5ta8PRaraxPbzAfv4mGGQ9x/nsa5aC7tbYSzyyCaY5KlDkKcDn3r6o1jTvCvxa8MT3vhm80y/YReZizlVlcdwV6g4z2rxDxZ8DvDcfh9b86i2kXjXAtvIVsbnY4X5f7vPJ7YpStNc1rEpW0OX08XGswwoSIYSuDIwwDWlDHbaThLZRLK/G7qaveL/AICeNfCK8xrfW6cqApViB0I7Vk6Xd3FrJDbjTruC+kl8oCRMlifQjoKxcJN2iU2kaMXhQ3MglvnEa9kB5rV0zw9c61eJZadBIwyEBAIAz/Mn0HNehfC79mzW/GM4vNQljtdIRwv2yVSI5OzCMH5pCDnkce9fR/w/8KeHPhbp/mabDFBLGuH1O82iXHfYOifhz710U8NpzVXZGcp62ieU/Bv9lBLVLq71bVGRYybfy4GLtK+Pm2jouCcbjnnPFaHxx1nUvhN4Rk07w7Bb6NotzttittmK6uDtyWeX77c59MZ4r2XQfE0XiGYQaOvnu3W4kHH4CjxL+xzf/Em4gvNXXUJrSOQMzxnDfRSQQPyrZYmKfJFaB7OT1Z+ftoF8YapLHa/aIbiIkyLN8y49d3Xr61k+MPBU+kyJPfacxaI70lTkf99LX1J4+/Y9vfhjrN7cW6SNHOCqBl+bGc8nHWvM9S8OXMELwTH/AEmEllDc7h71zyqR5rRNOTTU8Zk1PVdRurWe2uituu3fZg7VUH09T9a6WT4ox+ErqC0SzluJZWx9ok4jz7ev6Vfm1C0ur4Q6npcMW7I+0Q/umGPpwTUUnhe11iTbpmpxSuzcW90Nj59j0NZtp6SQkmjprHxf59pE2pX8NoJBlImb5yPZRzXSaJ4mtI41+xQtLI3Akcbj+ArxzxD4Hkh1JLnULa7tLmNt3m53JIPTPQ1d/wCEl1u31C3jspYV07hGEeAwHqx6n8Kz9hHozRTfU9/8NeK9U0OcXL6tNaAnPlhtzN/wHp+ddGPiDa+K5/LutCgvD91poj5MpHfJHFeCaf8AFLT9Kv4bFknu7vbnLDZET9eprvtN8XPPYxiWaCyif+EttyPoOTQnOOqE7Pc9AHgTQrkj+y9XOnXB5EF03APp5g6/jVi4TxJ4NtCssImtDyJosMrD/eX+tclper2ESK0a/bJT0Z87fwWul0jxPqmnsj/a3s4z/B2x/u1tCvpqTy9izpPxDsAmbjzfOH8EhxH/APXrYTxFdata5SSOC3zgNwFH09ayNS1rRvFDiO90sySMPmuLbEUhPqQPlNYepfDj94x0PW42cjItrhvJk+n90/pSlyTWjsLWO5u6hqlpbSELm6l6ZYYXPsP8aydTvJ7oEzyiCMdAf6Cua1bxBrvgv9zqWntFzxKY8E/RuQfwqtH4y0+9IeWeV5258txsx+PesZwnF3NYyizXbVIYX2W8TTO3GWFU9Tu33ZurgKFPCL94fgOlZ2oeJnhhLL5dtDg/d4/M96xxJdant+ywyMhJzNJ+7jH4nk/hXPaT1Zpoi/qeqDTtQF9bqPKuxskyuSkg6H6kVlXGuTatemGMzXUx/gjUu34//XNacHh0jTbmK6uvNa4XAAXZGjDoRn5ifejSNVSPThDDb4kT5JIY12IGHXOOW/E1VSWlyYvoUbbwpd3kh+0zi3wc+XDiWX8T91K0LWz07w+cxoiSMMMw/fTN/wADbhf+AipJ2eRP9JnS3j/55rjP0wOKoalr1l4b06a68sbIPvSyjdz2AHqT0HOa5+ZstnOeLfB2m2EcutWa3Ph6aAc3lk5jeQnopHR2PYYrmNJ/tfVXttW121vNdhiJVYYnSF0Xs23ozf3iMZ6Cuk0bTLr4l6quqa3JLBZWxP2S1UZPvjtkjqe3Qd67izCWkY+x2qQqoxvflh9M9PwxVutyqz1JUW3dGL4Y8c23iuRrTT5INPkjGHt5l8idfYhvmP4ZrTbTIIGctK9xOcgBFwo+uf8A61UPFXh7SvE//IShjvpecMBh0Psw5rITQfEfhuA/2TfLeWin5bbUjlgPRZR8w/4Fmo5ovbQdmP8ADIk0XWLzSBIIomJnhyOSp6jPsf5Vs2139ikLRtJI/TIPH0+lcXB4nn8Tw3N7JpN7pd/oV1tlSfDrcx/xMjDhl6121tI2o2STQhI4pQGVzwAPrRVhaw4yRj+J/h1oni+J3vLVdPunOftFtgE+7Do3+ea818UfBHWPDNyl7ZkazZwfMrwZ3IP9pOoH0yK9gNmjMSzPOw7DhfzP9KVZmshlWitM915Y/wCNXTxEoe6S4XPB7HxxqF3qpgnuBbWf9wHaFPoQP611nhjxtZ3BEdpE9xKnysznAU/Qf412PiXwvonjs7b2wcz4wLu3Ty5AfU/3vxFee+Kvghq3hpZ30uf7fayDLrH8kwHuvf8AD8q6eeEvIzs0dxbeIY4Il+0XSI56xxAEmr9nfm6UeRbO46lnNeJaZ4xk8KWKxm1ea8RsSGQcjnrjjn612Gm+NRN5Qv75txXcIYxkn8BxUSp66lKSPRndnjAnuEjUnAjTqPy5pIJkDfuIDIw6s9Ymla0t1GGigWKMceZM+M+9XBrsMqBftIcDjEQwDWMVZlXNGZ5ekkyxqR90H+grJ1+wF3awJEZEk89GEh/hwc9PerAv2Kfu4dp/vPVPV71GeFXuGkzIDtT05qrPoO/c02kEPytIqKP4VHNQ/adx/dRMzHPzMMZFQxXBBIhjx3LNz/8AWoxJOpV5OvQLzj/CnT5m7JCdhzsSMyz7cjOF61GssW4lIy7DoT/9apmsPsuGIGDz85/oP61A9/GRtDmTb1VFwBWnLyyakJWJnE2MPIsS55UcZ/KkNuoXOx39ycA/1qubxiQVVYVPdjk1DLexuDvlkkIyTg8VEX0sFrk7XcUd5NmRF+VfljHJ68UhvPnykWCO785FZ6TubiRoo1UNt5PQcUjFpuGkZj0wv+cVdtL3FtsX4tZlsJkkW5MLjnCVrf8ACR6X4xiS31q1UuPu3SLh1P4c1yriOIfOyj1yc0i36bzsWSQg8BflB9qlu+6GtFuaPiL4d3ugRG70uU3tsed0f3lH+0vf8K86vtduLbUTLOu6FB95eufTB9a9EsvEd9oq+ZbusCDkg8g/UU3UodF+IUINyi6ZqLrzNGPkc479j/nmtaVTl1aFON1oeK+FtPuPFviGXXdUVozMdltCf+XeIcZ+prt7idYbJo47d9qrwXPT6U7XvBuqeBJS/lpNauf9bGdyMO3uKyNT8TRx2bKA4nKkKCuVHHX3/OtbuWqMtkWLlp2C7phGqjOxeBUCQRlizKxPXMh6fnVC41fUbqPZaWRBbjkjJqSLwJruqoGup/ssJPO5tn6mlKlfdlczJk1u20+/QG4gVkIDIrZKg1jeKL1NC8QToiGdLrEihOQD3/ya07r4aaZ4eu5E1K4SSaUb0NuPNlx7noD9au61cadofh+G9ttOFw8eEzOfmQHjJA6mnDlSB3WrOMnOr62uy2tvLO7gAEn8hUrfBrUdUtXbUbhLaFv9Z5sgiT9a05/HN9qMASC8Fmmfu2yCNh7EnLVVntjdSb5med8Z3SsXP61pe22hFu5gL8LvCfh6YPBqlyuwEvHpVou6Q+8zA/pWEPj54Q0fxS9vYeHtt9FiE3eqOZX49Fzitnx74jbwroTyIga4l/dwR/3m/wAB1ry+9+E0/iqx8yWEvdMu/wC0s4TDk/rirUk9WFrHr0vxG1HXbcE6iUgkHypbBYlx+HNVoLTzD5j5kcnksSxP51yHwz+GGpeFs/br43EUYKoq8KenOK76OxEYyMk+mcUN9iSEQ/MAO1SLCAM4x2IqdI8vjaM+3PapIYt3yggZ60kyrka2xbIPA744zUkUO1cYLY/KrMVowhU59vc1NHEIsAhTnnGOahTuUkxLWzZjggAduK07OAqcBSDnHHSobK33AgHPGQe1adogQITwRxwMA1lKpfQ0ScToPC9mGIV2x3OBXq3gbV4NKRTxkYx615Lp1/8AZxgFVx3zkCt/Tta2ovz7sjPuPeuWrh+Z+9sd1LEKC03PovQfjXLpUSgSFR2Gelb9t+0Vdykf6ScdMbq+Yl8UuDgnOemelWYvFjQoMsR/OtaOHpwVkjOpiHLdn0dqPx5nuNwNwR7lulFfN83i91Gd5GTk80UTo3ewRqXR8J2/iG8sb7yEe5tEx87FmQt/s+9eleCf2n/EPgm2ihtpBJbRD/U4DRZ9cHue5BFfXnjT9nbwR4tjP2/QZtOkcZ3wqGQfiM15h4k/4J1aRrrySeH9aSNiCQpfHPpiuv6xCSs0cHs3ujpfgD+0zovjjw7btq+s2OkavKzK9qX8sLzxgsSDkc9a9ZbQLPxbYZZNO1CJzkOVX5v+BLxXxd41/YR8a+FzIbeNbyNDjcoz/KvOUsPiZ8F9WM1rLrFgYm58mVgp/Dp+laRqy+xP5GTgn8SPu3xF+z1o+pxyAW1xZseuweZHz7civKfHX7D2n6uZGht7SUnndF+5cd+g4/SvN/h/+3x4+0VootVltdU2HBF1Dscgf7S4/WvY/DP/AAUQ0PUWiTXfD1zaluPNtmEq/XnB/nWksTP7UU/TQFTXRng3i/8AYruNGL/ZluYGLbmEkeVb/gS/4V59qnwF1vwvK8kdkbwKTgo+7b+Ffa/jD9rjwR/YEdzplydQuGwPsbo0Tge+RjitjRLfwh8WdKt57a60ma8njDyQRTqZYiR93HBJHtVRqwSvqvULPY/PGS2vrG6db2Oe3285YdfbFXbHxQskgjg+VkIVsrlvrX3J4x/ZfsrtCDGGD52rKm7+fNeTeMP2NYUlkeGzkgfBG+A4wPof8a0i1JaO5Ox4Ta6xbWjkyFZ5McrjIp93ouneKPnubaDyjxvUAHNdNrX7Leq6Hdyy2kqzEnPlzjyyPoelcleeB9d8N3c39oWVzHCmdrKu5SM9sVKiltuHUTSfCl74duxN4e1fUdLmV2ZWjlPTjg4PtX0/8DviLfeIfCgmuLbTNT8R6EhKfbR5iXBwCHPTBPIJ7da8E8CeD9c8f3lpZ6FYXM8s/wApiSIsxbP+favefC/hPwX+zBKLzxrqx1fxIwH/ABT2lzCV1B/huJQdqD1Uc1o4t6S2FJ22PdvgN+01r/xu0x4pPBU+k38fM000+6wt0H3pJGb7qjnAJya6TwNf+BdY8aPc2PiLw14p1SCQiYRvH5SPggrGmcFR685x1r57/af+JWreOPBVi1jcrYeCLqMK+m2KeXCc9C+OWz057ivnGHwFp13dCTT/ALRpsyc+ZBIVx+FY+zhHSOhak3ufqVeXWrJLLIbiK7lbPki5GxIh/dULxj0xXj3jr4d/ETXfEQvrrUI9Tt1O6O3UeVHGPRQOPxNfLnw9+OHxS+GTRx6N4sm1e3TgWl4POBPYANn9K+jn/ah1i3+HFnceMobPR76YfvIbAMZLgf3SOi+px+dc8o1H1uWmj6q/YY0abxJ4j06xuIRavPMkBd2DYOcZHtX6i6H4Vs9D8PQaakMb28KBCGQYc9yR71+UH7Gnx48IXNpE2meIrW4v3ZXa3uF+zSRHH3Uz1wfev0I+F37U9jf6ckOqud8Y2ibrn6noa0hJLRoJJyV0Xvj3+y9pvxL8PTmwgigvlUlE6LIfT2NflV+0n8NU8C+MJYnR1vLScoynjYRkFcfmK/WnxR+0hpGm6NNNYBrudVO0Ejbn3xX5uftNad4l+J3xKubjT9DkuZb2dpZJ0GEjyTlmJwAOfWsJwjKaVPc0g5KPv7HyN448Hrc3qvvMMDguARypPYVh6P4XvtW1BbDQrG5u7t+FESF5D75HQV95fDX/AIJu2urWK33jTXD9kbEphtFMYPcje/JHqcD2o+Lf7W3wN/Y48N3Fh4T0zSNT1aPKC3gAly4/ilk5HX6mvTpZLWkuebUUcc8dBPlWrPizw74V8Q2F/JbRM97OjFJbVd06I4OCrBVbnPauqtf2atV8SW8k13oN3pzgZD2lnd7yf9zySP5Vzfxl/wCCr/xI8dWs1v4ciTQYZkKPNZQkTEHrsJ+WMf7oz7k818veN/j54wvSy6xrOvuxHHn3koUL1PBOOvet5Zbho7zbfkgjiJv7P4n1NrHwA1zR7g/6Fqk6wnckk2hXiY/HyiP5Vysvw/v7LxAt9J9sWReJo2yN49PnwRXypD+0Vrmk3KSWet6vaEHJeG9lX+TV9H/sZ/tU/Ez4meKbjTV8U3us2cUYdrfUpPOSGMYG9nYEhQSOBknt61vSyrD1Xywk0/QzqYqUFzSR2Om+MvEGl6yLV7YWliR8syKcj1DMeenpgVv6Z8X9Ov742ls8l9PGQG4KoPpnk16dp93a6tcH+1LXTtT8w/IVsVtpJhjllKYYLnoSa5j9pTRfh3D4bgvvC1pr+m+MN4hvoZJopbeeMIWZo3UBw68cHtnnNY47IKtCPtL3XkOhmFOq+XZgPFh8sCa6hs1IxsB+b8hyab/wk9rbKPLHnOf45TgfgtfPfglL+PWru3tLlIdpEjyXz/6vPcZ5NdvB4i0vQbSS41TULm/8nh2RTHGT7Y+Yj8BXgSpcuzud3M2enxfFjULZjDHcG5Rxj7KY/OVh/uH/AOtT5NK0fxjE/wDaGkvo05GQ9nICSf8Aai5C/mK4/wAO/EW11OFW0q1VLZlzuA2qR745P4mtBPE8NxxLdxnH/LOLnB/Diuec3HZFpdWSX3wn1CxnE+jX9lrCw8rESBKv/AG4P4Gsy58f3+kyCDVLCW2nTALFCG/AH+lbFlqUkmGtLYIBz5znp+J4/KtKPxK00It7+SHV4j/yxmi8xR9GIz+VT7ZSVqiHydjAs/EOnalyk5upT/CTtP5HmmNcvZ60FLm0S9GWDHABA4P41Jrfw98O6y/mxNcaFPnI2t50Q/A/Mv4Guc1v4aeJraNJ7W4GtWsBJV7WTzWUe6n5h+tXTUHdRloJ3W6Oo1K6sPD+nSXc7NLHCNzSSDC56YA6kk9BzmuXtI7n4g6it5qbG2062Oba0QYA9yOhf1PYcDuax5/Fba34jhTX5JLa0tANsCREbHHBZl4O4+vYdOtd9ouqafe26/2aIXSPHzFgSv4dqwmnT82afEW7JWWNI7S1CovAZhwtJOqgg3Nw0mB9xO1ElwJPllmaRh1SLpRI/krkLHAvq53GuRNvcu9hYSwT/R4o4lAzvbkr/n2pmImJ3yyTNjkLyPzqu14tw/yiW5boMjC/lUdzK8KM800VpGoJPPT/AAp2tdJhe5ZnMRtDG8caROCGXqxBGMZrz7T/AAlcadrl5Bp2o31lfQv5ipu822nQgYLRtxnpyMGus1G1S/02ZIBI7yIdspJwp7HjmqPiSOTSvsWoFy8lriK5aMY3oe/HvW1KT2uQ4la48X6xoLLFrtiVten2vTQZQB6tH99fwzWv4f1bS/E0Qk02RNSXPzEPyn1X7w/HFaFsYliEkcaqrDdvkOc/hWBr/gjRvEFz9o8qaK/7XViTBIv/AAJcAj65qFOF/e0KUZG/OrBSsk4iXr5cQyT+X+NUbywjk2BIW4kVgzsV5ByOh5GR3rDYeKfCMR2G1120ByBIVgvAv1+45+oH1qCf4qaKke7UJbyynt1aSW2vIzE4wDwo+6+e23Oarkb+F3Qr9yD4tWukLoEt1qPkPOp2RMi/vXc/dRSOpJ7V5nD4LvbbTYtXhi2bGCAPyVJ7A9GHb611+mabd/FfxENRvU+xadb5FtbF8eSD/ORu57Diu11Dw9Dc6JLZbCsbpsU4wsePukZ564raFRw91O7Icb6niln4qubS9l/tF53VeY4uR+H0rpdB+IMl5CGQW9hADgF+WP4nvXTW2lWHinREj1G1hlnizC6qpEisvGcjn/8AXXJ+J/glKUM2lztLHneLec7XUj0bofxxW8akG7PQizW2p1Ok6ymqOP3k9yw6kcKfzq5c3cVvcQKWiiZWzjIc15NNreqaNqn2bUPtNrCg/wBUqle36itXw/498/Y8EUdskZI8yY5YmqlRlvEakr6nqB1AYUIkkhbkFuB+VRy6rJgB5kiB5wgyTXOab4lOpAESzzM3oML/AEq0t1EGw7RiTPQncf8ACsORp6GnMaranHKTgSTEdCxziopb2dgfuopPA71VW53rhFdl754WmtfEPtMkYz2QZIqlO++rJsF7FJJf2z+ZIqqW8wHgMMfzzj9asC8iQth+cchBk/mazbllN2m75/kJy5xjpQl8iZ2yLGAO3Bocbxs/wGrGgLtnllCxADI++c44ps1wz8PNwBnCDpWTb63Je3FwsULzFHVRhduOB1J6mtG28Pavq4LCPyYjwWxwv4mrhFrRkuXYbKkMOG+UY67+9MbXILdCPO3nIAVB0/Kr8fgGxhKPf6kshXgopMh/HHFXIIdI04bYLOSUkY3SMFAz6AVXKmtWNaO5g3V/dahC629q3ThnPX+tJb+BtY1OMSS+ZAgXJIGxQPdm6V0d5rdwtr5UDR2ihcfuFCt/31yawtQnmumPmzSyFuPmYnNapwSJauzS8O3kXhGBoZtVW6hJ+a3Aa4P03dBWTrXg/RvHCO+nuLC7bI8iUAI/4dvwqowy2ACRjH0qHymjwyjn0HWobTfuuwW6MwL5dW8FXht7oTxKx4KkDP8Aut3p8VxDrO2UOZ3HJMjFmB/Guvg177RZG01CNL21bqrjJT8a53W/hsk5N3odw+RyYWbDj2B7/Q0/au1pC5VfQqS222McH6H0p8VoL/RLu1fkyrlfr61kp4ll0+5a3v4TDInG8rg/iK09PnQMJUYNEw7VCUuoNroY1rZQ3VpFO0UfnIuCccgjin3MkdpbvLI4WONdzE9FA55p1k4TU7qAdC3mr9D1FcR8WtefVtSi8OWLnfJiS9defLjzwn1NapPmsS9jDtGk+JvjI30odbGEmO1T/ZB5f6mu9m05LWwKquxVAAG2jw34Zi8O2FrGOJOpGOgA6fhWjqyZgxt5OAcH3rS7WiRKT6lRIAyAr0B/i6U94+CpIH0FWVgynAGM+mc4pvl7ZAOck80mMrgAH028DipYrQMDjgfxcYqeC0VcEZP171YW28vIzn2Hak3paI2upBFHjAxgj9amWEs4ypUcHntUiwqjEEcDrkdaevyyZGfXIFQkm9Ck7ksCnZyM54HzdaswlSgY+2PSqyJwT1z+BqaNQVGAST19KXLrZlczZo20wB4JxjAqympOE2g5x0Pp7VlxrgHJwB+Qp8M5j4AA9cCq5WO6saqamzoFJznnNPm1HdkBmIHOfX8ayo5go2lthxnHrTpLkBfvEHtimo2JuaNzqJULtyM/yorGuLolMfKAO+aKq3YXMzwXwp+1z8QvhjLHF/aupQKh2mK6Uuv0w9es+DP+Cmt43kxa/oGmXyAgGWFjBKff0rnF+OmlatGLfxBoCtxhsoJB+TAVXm8BfC3x/cBowumXHYxs0Bz9D8tU7P44kJvoz6U8E/t3+ANbhiE2q6loEhAyt2nmwj23DP8ASvSdF8WeGfifbK1rc+G/EMLdoZU8z8VNfCmo/shLdQmbRPEEcqtkrHcKCMfVT/SuS1L9njxv4NuPOtLWSbyzuEtjcfOPoODWPsaUn7rsxqcluj788Yfss+B/GCuJ9Kk06Rh97y/lUfhn+deVeL/+CcUd0JJdB1SMohBjHmZP5c18+eDP2uPiT8IwbafV9ZSNTjydQjMifT5x/WvXPB//AAUxnkjUa/4dsbzIy09nKbeT8ByKfsqsfhdx80Xucbr/AOx94w8DTzYiF5uYsxbOeOwPpXKX3hrWPDEoN3Y3ls6fNvUEj65FfWvgn9tvwP4z2Qz6pf6TvHA1CETImf8AbGTXqGk23hL4k6cpiOh67HI4HmW06bz9VJzUuvVhrNE+zT+FnxH4X+P/AIu8PoIrXX9QaFOBDcP5yfTD5r0Dwn+2VrFpti1LTre+ToWicxn/AL5OV/QV7141/Y+8F68skssMmklRuLTJtjUZ5+boB7k14Z4p/Zr0ceJprXw/qy3vkNsYqxZGb0UfeYD1HHvWlOrGfQmUZLc7vw3+0h4F8bL5OoWt7ptwQBnyPMRj9Vzz+FdXP8HdJ8T2EE0DRQNeR+ZHBORHMVPI+X/61ecW/wAL9X+HHh5ZvDXh177U14l1C7j3fZ29I48Yz7k14t4q8Way3iqf+05LyTVVfE0ssh3o3p7D2FdEbtWiyGkfR+ufCnxB4P0S+s9KmutOgvU2zPaAJLIuPu+Yo3Ae1fPeq/s4+Xd3X2O5uYLt2yy3A8wg9znr+Nafhn4weJfBOrw39rq9xNPGuMXTmZSMYxhvavetH+P+gaz4D0vUfGmkolzqU0kaS2lrlVROC3JzknsDUyqTS1Q1E8h+COk6lo2gaj4W8RgXWl3WTbzBs+Vn+Hnkc8j0NecXXg3WrLxzNocUT3FwspWERj5ZV6hs+mOuelfXdlp/w/8AiDGP7G8Q2iu4wIZX8th7bXwf1pmpfs939hI1xYPFMcYDxNgkenp+tNYiD0e4cjWx43bLpXwG05ftBh1HxNcpuWIMClrx1J7D36ntWBbeN3169e41G4a7nk5wPuqPQew9K7Dxt+zGdQu5nmg1C1uJyWMgJbc5PXuCa6P4Y/8ABNvx34uvLMRSxaXp8zhVnvIm8+Xt+7jHLH8hW8Ic+kROy1Zz/hOazk2O0UVu6n5WU7G/Svq34BeL/ihPpHnaLdXB0a0QNNdaqoWzt4+Bu8w44+le+fsqf8EnPBnwo1GOfxJDL4k1S3gjnkN22Y4ZGJwuwfLnAz36jmvUv2tPid8KPgt8GJG8WxWNzp9hNFPp+iW8asdRuY2DRKU+6QCAfmyAOSOlelRyyTXNVdkcs8ZFS5Y6mE2g3nw/8AWuveNNT0u0kuAvlLaZ8y7JGcRpzxjnJrifGX7V3gr4N6a+patONW1k5kh0eCVXNpz8vmv90P045I9K+DP2j/22PGPx68TXOs6nemwtmykEQcpFaxDkRxr1Pue569hXzT48+OMqSsltNJgnDSs3zse59q0Sw9D+HG77hy1J/G9D6j/bE/4KQeMfiubyG41T+xdKkGI9LsXIyvpIw5Pvk/hXyPqPxQn8SaoltZRJC87eWHY73JPuen4V594l8fyXczbnLZOOTnPqazfDnjuLw/rMNy3zCJt20eo9ayqV5z+JmtOlGOiR9Dftr/s5eJP2JPBXhK58Xaha3HiTxpYHUrTR4Zi82n2xxskueyl8nagycKScYxVf/gnj/wAE4tV/b4nvfE3jPxZceF/BGmXiWTyRRGa4uXOC4QfdjRFK5Ygkk4Ckgkea/E79rKz+OXxal8SfEeXW9de8YCcx3Q89EVQqLGzhgqqAAFxgAYr3Dwb/AMFOPhx8F/AMeifDibxn4Rtig+2211aQ38OpMCxDufMVlbJPK4BHGOBRQpylFtySfqaVKkYytFH1hH/wTy/ZS+EDS2aeEdW8ZC2JH23UfEFxFJMM4DhEKBQeuMcVznxE/Zf/AGe/B+jRax8P18V+AfEV232eG503V3vI0YnG2S3mJWaMnAIBBOeK+JfF3/BTi61u/lmgsrGZy3yPJEw3eny7j/WoPhv+2z4i+JvxB07Q7mz35Ekf7oRqLdQrFiu5T82OhzwcV20JTjJRjY5aq5lds+hdR8Zav8YfB97p7+IrTSPEHhfUGtdSurQO0FwYxwwA+cArg47HIr2fwL+y9rXxz8E6VrMGtWixad58U0TKUkkeSMAtheeARnv1r5EfVn+HHiy08NQeFdTfT7ljeTTbjcvePgklnyAzZAyD2+tbx/4KVa98Gra68M6T4QFnYWUjCG78ljKS3LNhSQCDkD0AFdOcYuMMM4zfvPRnocM5UsZjOS3upX/qx9I6h+zRrx0m6tWi0LV5bR/3JtLlS5A4KYbawIxxXnfiD4SyaRcm3uItW0O7A5F9aO1vJ9HA4/WvFrD9vltT1x7mPXZLKeZy7R3cB5YnJJOcivXfAf7futJbCIz2upwYxthuVkDD/rm+Ca/LJZjUhJqSZ+vz8OsNWgnha6v2Zh+Jvh9q1ppYSWCVrBDuW405/MiHudv9RVbTfFF/pk0EenfZTADtmZ+ZQfXngfSvXdB/a08DaxLv1jQbfTrqT780cTWcv5rgH9a37jwv8KPihD50eoSW1xL0lAVnU/7yYJ/HNbQzOm1aeh85jfD/ADXD6wjzryPJtP8Ai3bzaj9g8q9u7vaGJkGxD7g9x+VdRa+LYZgsZvLSJzxsgO9gfTjP6mrmv/sb6i26Twv4i0vWo2BxBcSiKVh6ZPBry3xF8MfEfwgSdLnSNR8PyyMWFw0PmQhj3VuV/Wtk6NT4JHy2JwGLwztXptfI9VgaM/OkTzN1LyHAqzFemOUZuCjLyBCcY/KvF7P4jX2iWcMlxHPrVw2BIyy4VB0zjqR7CuosvitaQyiK6ura3uXG5baFSzge/wD+ulLDNaxOZT7npOoajFr0Cpqmn2d/EOjXa4lx7OMMK5u++E2gazcs2kane6NdEcJcKZoM+gkX5gPqDUdlrkN9AJEhdyeQ07YBrRivTPCA0+VPASBf8isY1J03uKUEzE1TSPHHgSBpJLUarpy/8t7Ui4UD3K/Mv/AhVbSfinpl3gTwyQXGcO053ID+HI/GuqtdXbQruOS1mazlz9/zDuPB9KXWL/TPGC7NX0W11WQ8faUX7POPfzFxn8Qav29OXxonlktURW2pJexB0u4ZIiM7YDu/lUWowRPYzh4l2upBMrZJBB7Vj3nwfsRKZ/D3iCXTbk9LXUPlH081OP8AvpazdVbxV4FiLa1pLXdvggXq/vIz7iRMr+eKTpRl/DkO/c6NJEg0uOFGmm2IFAzwelTzr9thkhnSJIJVKFM/Mc1zdl8RNP1a1RRO1qxZR5bLgdR36frW2J4EQMGjO7nJO8n6AVNpQlqik1LYp+FJQYZbOdXlubFvK5Pylf4cCtr7S8fyh441H8KDLf1NczrN4um61BeoDskHlSbhgMOxrQn1JoUw1wkSjkiNRx+NOpB723BPoX7u5g0+CS4uXjjSNdzyzOFCgDqe+PxrzGe7ufjL4kim8p10eyfdaxmMAt285s9z/COw56motZv5PivrCWtnuGjwPnzJGx9sYH7xP/PNew/iPPpXc6LoqaRCtvDI5VF52jG7J6k1UVyK/VifvMzx4b1Dw6ztpGoi1VyW+y3f76Mnvg8MufY/hUTfEFdMIXXbO6spF/5bBjLa/XcB8v8AwIfjXQStDagtI8SEnjLbue1Ejx3MLIYy8TjB83CqR6Y/+tU8+moNPoYVlqUE+pw32n3ME2na7HlZUO5fNXggEdyK1n04szNIWcE8BuMVUPhq2Xw7c2emRw2skT/aYEgXCpIOTgdORWRpHjHVdMso5dSsIb22cf8AH1aHe8frviPPH+z+VbcsZrmiL4dzZ1bQbTWrb7PcRJdR9gVyFHse351594j+CCz+dJp0/l5bKxTNx+Df416XYa3Ya7Z+bbzvNEepClOfQg8iud1D4e+MvFesvcaNJqCW0dywjW3gLrsCrw2QFB6nk9DXXhoy72M52aPLtQbVvC+opHqMc6QhSNi8BsdwRwau6R8RQ8YfZDYgttGRudjXpes/DOTRJXg1O+02zJA3QzSm480dMiNM/NkHgEVV0b4K/bCsul+HfEeqQkgmZ1TSrMe+9/nI/GtpOP2tzNJrY5618SyTxq6rM4/vSfIv64rV03SdS1kFoLeQp/eWM7f++jha6q38GDQJH+0an4R8PYHIsom1W9/77Pyg/jUd3F4ZeTddHxL4olHAN/e/Zrf/AL9RY49iaxtBS0RabOJjvLG31eWHU9RtLZbeRoZAJvMfIPZEznP1rqbG20PR0Xyba4vpAc7nOxD6eprSHiP7PYNa6bpWj6PaEYKWdoqsw9C5yx/OsxYQ3y9M8cVDnqVGJLHrT2yMLW1tbRXkMnyxAvk+5qO71G5vlBmmlcDsTx+VAtwAOeffsKbsy/qAccUr9xoiiUq4HT6cVchjOAcdRximRx/MOOCe4/lVtIBkcbRVXuK+pFcgsmM9ec1nzoCBkE8cmtK57DGAO/rVOTljheh9OtJprRFNqxQkUoSMcN29Kgkt134PUdz2q/LHuY4UDIqKWAKcAHA/OqctdhW0KUkRU4GOPQdqjQPAwKF0Yc5AwRV4wBSvJBPU1HJbjB5PBzwae2vQVyrqkNp4jg8rULfzHHAlUbWX8a5HV/B1/wCGXNzp0v2q1PJUDJ/Ef1FdlJBlC2cA8E9cVEoe3OVOCOmB1+tPncdhP3tWeR6j43u9Jnubv7MZZUibZGD98kcD86PhL4MlRJNUvi015cOZZX6lnPP5DNd/4j8I2fiONi8QimPR0H8xXJtJqngXbG8YurFDgMnO36Ht+NbKpFq0dzNxa3OguoQbmDcowCeR3qPU4w5UDI+cYI/h5qrYeKLTWpozFKMhSWR+Cp96fd3ySqArqx3dPSlaSG5dSxIgVFQEkj170sdqcnAGM857UsCAnOM545qcgswwNoJ6n0os7WBd2JGoXoPX8aFXnjbjtgdqeLdipOeB05p4UlcZH8zSb0HuRiAscc8ZzzUkaEOFGAv14qQQKoG0dccHvT1iLEkDGabl7uoK1xsSINoyflPHPWnCQDIBPGcDvSxQEtkHPHXGKBauUyBkg5yf5VK0epUl2GSXA6MATxgClUEHODyOmetTfYMoCMA/zqVLT5sDjA5Of1ockxJEUas6/KCpYbsU2WN3JIBXjJ960YoRjkjI5x1/Gk+xF5GbII7Z60OdgsZLRGRhklQR1J60Vp/ZQxwQOR2/KilztabFJI5ifVNJ1hCt/p8TYHDNGGqhc/Cbwnr+14y1pIehRsc/Q1qvoRYELtP8R9TUTaKGbmMg5wCOQfervbSJF+5iSfAa+09vN0bXpEAHCsxXn6ipo7z4h+D/AJmH9pxR+oD5H4YNa9vZ3EEw8qV0I564rQttf1OzuCuRIoXcN3JpOcmrbhyrocxP+0IkcTw+I/DmY+jfu8j8mFUE074WfE26YmzOmHZhnTNuS2fbivQZvEdtqkbJfadFMpwGyNw/Wsq18CeE9X89ZrJbIvISmzKEjt04FRzRte1n5DcWnY5h/wBkqxvbfd4d8S70X7sc+JeO3zLg/pWPF8IPGHg/xHb2kbxzTzAtG9nKxf2JHBHtz1rupvgDDDeW0mk6pOkbyjzNsmGjTqSCOtbuqReNfC08f9jLDJa267A7v5083uxOPyFXCvdWUvvJcVbax0/wy0Dxrd2GzX/Ed5b6HYsHljv598SEZByG+9j0PGa7Xwj8e/B3hjxILfRLRtbmZtt1qGQDJ/uEjn+VeTWXxz1ywh8jXvDrzRNw+1Cqt9Qcgiun8J678NvEV1A0lsunXRPzOiNAyn6rxSjdu8lf0BJH2f8AC/WrXxtorNpdnqELuhYQPAJPMOOxFecfFD/gn5e+J9el8UX3ht4I7uZZ5khVk3KuNwBPdscn1r6Y/wCCWXxN8H/De+ubW9u47+2u40S0nkCymzOeeeuCMfTFfoU97onijSCjS6de2Uy8qWVkYH2rWNHrFkOXc/E3x/8Asf8AgnxlbC5jtLrTvNXOSnyr7HHfNeTeMP2FNSmtEi0bXPtdtblmht2mJSPPop6Z46V9v/8ABTn4aS/C7x/ZzfDC+uJv7QX/AEjTYT58cc5Y/KowRgjBxnj1rg/hN4Hl1PwHd6p441rSDfWj+W0OlxBzDJjIiaQHaZPULwPWijhq87+z6DlUhH4j4M8Rfss+OfD16Ik0iW9ZmwPJBy1ex/s5fsqfESS8gkuvEd74agZgzWdvN585HowyY1H1yfavdryyi8VW02lwS38drKP3rLOwcLkZCkcjI49eTXSeJPj74G/Z70aO2kvIbi+2fJZ2pEtw+F7qCdi47sRXr4PLZS1rvQ5K2Jt/DV2dz4T+H+kfD7RY7vVi960QCLvA828k67c4/MgcCuy+FfxJ0nw344/4STxjdxaZpdhC7RFgIoojjAVdxAAAz/8ArNfCfxV/4Kra1qNu1t4c0my0ZYxhLq5Vbi4PPbjav45r5k+IP7Vl74w8URXfjTxUpsIoiZUmnaWaeQuTkL0VVXaAqgDOSetekq1Ch7tNX9P8znVGpU1mz9XPix/wWK8JeE/7TsfCVkfFN1dSuwmWMxxKD8oBc/eAAAG0H618t+NfhX8Z/wBuLVJ/GD+GbqawtYyFvmh8uxsYAOQoPyqABycZOOTXxnN/wUI8E+BkA0Hwnca5LEf3b38pgt8g9Sq5ZvpkV7F8Sv8Ag4v+KnxF+BUngez0jwx4V0eSz+wSJpVsYTJDt2lcuzHkdcYzk152JxtaStFf18ztw+DjHY8P/af8Y2XgfxFNpkGpjUJrYmOa7Z/lkYf3R2UV886x4/iu7oqkylnPQHJP4muX8a+IDr+qz3M1yxaYliEyxOaxrLSjqDhkgdxnGXYjn2FTCLsVOPKdDqPiORrrbFG5wM9c1h3/AIpllLZ3LtyeT3rpNI+GGoaniVo2aEDJODx75NY154Ju11R0UxJGGOOMkj1rTlaMlNWOavdclkQllY9uB0ql/bIyRgk9PpXav4Wht49sjlpOh4wAaqzaJp8cfKoh6kEZ/GmloJzKWkWWlz+Er3UJtctrbUra4iittLNvI0t2jhy8okA2KqbVBDHJMgwDg47j9mzW7bw98WJLu61AWPlwyokiFXJZsAgE5HQnn2rz3xCsNssTxWyyLI+wkoVHPTmmwWCyzrFBCu4kDqeadOsqU+Zm0MLOurQVz7KvfGNz4lu7ZrLXZnghk/fwvKpeSIDLFSACDwOnpWHeT/2hcvK4+eQkk9cGvM/hr8MdZ+HPi9jqihH/ALPE8apPvA8zbgEHodrH8jVn4/fEK88D+F7J7GVra+uLjcGBG4Koyf1IrzM3xcsbXjSvofqHB+GWT5XXzCtHXtttt97Z2njC1tND8PS3ms2eyxTG+aeAlcHhQDjuelZXg7wf4Q8c6Ut1p2tWujTOx2o8ktrnAzkMVMePqRXgHjD9oXxP4/0hrDVtWvbq2YgmN3ypIOR+VbHhbxkui+C4EkLNlS3lo2C/PU+1ZxymhHq3+B5mI8QcZWknClCPyv8Aie0eH/ivJ4Sv/IjudV8RoCFRJrjyo1/75GW/QV6DH8arK2sRNL4VjtJVGd9tqUsUh/mM/hXR/wDBPn9k/wCHvxr06O48dW/iHWNf1MiSCxtrlrSw06E/dDlTvlkYcnJAAOME819c/Fz/AIJK/BL4Z+DV1XUNDLwtHv2Q6ncLIo/E9a0ngMGkoTUfmeLLizN3Uc6daSXZPRfI+QPA37VYEwjs9c1jSZgeIdSC3ETH2lTaR+Kj617V4M/bp8UeFoRa38VtqVvKMhPNBEi+oV+GH0JrzG5+Dv7MUeqSWwb4meH51baJba/89FP0YNxVq/8A2PvBXivQUtvDvxXutRs7V2ntLbV4GtntS2N2GTA52rn5f4a5cZwv+79rhFr2Tuvuvc+myPxHqzqLDZvyyg/tSVmvWys/uPXm+Nfwp+Is4GveF4tFu5uGuLXdZPk9+PkP5Vox/ss+E/H5F34O8aWzXCgmODU4lJQH0kTn/wAdr5D8ffCPxt8FLiJDq7PaXOfs0zMtzaXIGMhXXHIyMgjIz0rK034o+IvDlyGm0hHYHPn6ZOYZM+uBjP5GvmefE0Zcsnquj0Z97WyDJ8xpKtCnZPaUdU/uPp/xH+yx8RfhhFd3cWkTa2pJdJ7eb7dDGfovzgdOo4rkk+KuoaK0MOrpe/aWfY1vDF5awnpzkZAz7Vyvw8/bz1rwndIsPiPUbCRCB5GpxHH03DH8jXs+mftv2Xj21WPxb4X0fxLbkAPPCqTuo+oxIPwFarMJb1InzGK8OFK7wVZPyZiab8Q7Oe4jVpLS3cHlS/mSDjjIFdHFrQu0DZkdT3Y7FP4Uy08N/BH4janJLpOsan4M1WYbSrMJEX/gMnzDn3qyf2PPFltYibwd4k8P+OX3Zxc3RguNvspJUtj3FV7ahN6S+8+Ux3CWaYXWdO67rUUahGDwVDHjCDcQfrU0Hii90YPJazzWuQdxMmc59V6GuT17TfGHw51FrPxH4c8QWLqoYzG12WmPUSjKn86j0/xjpmqQjyLqK6kbGRCfN7+vSnyPdO58/Upzg7Ti0/M6jWl0PxM3/Ez0aGS5dgDc2A+yy/U4+VvxFZqfCuS1lEvhvX42kzxaahiBz/wIZQ/jilfUtwRVQAbhnewGPwFSefI0eCzDnkIu0Vqqs0rIy5Dm/HD+ItEtVh1fS7i3kVgUmkXEMi9wGXKn8DWPrXiC68Y/ZtJjX7NYNGPtUmQrXRycRg9lwMse/T1rv7Pxvc+GEZYr0xQvw0THzEf2KtwaozS6B40kKyeHLmKeTrc6UfJy3qYm+Q/gBW3tY21iZqL7i6JYpoNkqRxwxFcZIG5j7AU+XUVF7KkkhYhVJDPjGc9R+Bqxf/BLW9MtBcaNqsVzE5wtveH7Hcn2CudrH6GuJvdHvPC+tMniSy1KBpWHE4MalR/dP3W/AmpjBSluVfobev8AiSxXT3gluF+YY2RfeHPqOada63e6y+2w02e4duA0gODnvg/4Va0PVtCscLp2k2TyEZ3XLF2J/wB0Y/rW1/wlGpND5aXP2eI/8srZRCoH/AQD+dU4xT5WGu5DpXg7xDFNFc3l3a6ZGp3BZGVCw+jc/wDjtaen+DtC0jWlS4uZ7yS5BnRIUyhBP95sDOeeF4rNt498xd8szHktkk/jW9a2/mafDOiZl09/MXj7yH7wpwkm9BNaHtXwS+Gh8WSrb6ZpMReUgDcvmsxzxnt+lfUGmf8ABOzxJqHhtbq/imnG3e1uZPLD8dNq4rN/4Jm/Ejw14I1aWTV4YzJdxqLe4Khvs59ce47199P460aPTDenU7IWwXd5nmjGK9HD01JXbMakmnZI/JH44+E5fhFZXzR6bYaM9sSpaC2UzMRnGGbJJNfGXjCbxL4r1x9TvLySfy3O1LmZ2jhQA/Kqjqcnk+tfpn/wUz+Ivhv4seILddHhCrZxstzcBQv2lyeDj1A4yeea+BPE1motH2L8qkjAHbJrCq4xlZGkNVqcgtrtGMAe9WIotmMA/hVh7cZHAIx1p4hIjyASD1zWTkyopbkEf3uD36gVIYlRflKgHinKFU8D86JfmPrnnbQu49mIynkng05YhIM5z68UqIAO4Pv0p+wqQOOPale7F6DFTLAA/QdKsxwsI8DAI603yOeOR2GetWYoxIAT0HGPwrTdXuTzFa5i+Tn7oqnImAckcj0/WtOSJmGP4aqMqsemT/I0PVagvMoyRcA84PvkVEY2ZwQcE8VeaFEJJOCe2Kr+VnggZPJz3padB7EBi+bBHI5z61GysGGBySRVoxnHIwRUbpgdQRxg4oU7vQGirMgzgHHHpVWQY4JHB9cVdniDLkkgkdDUTw7iB8pz0PerTutSShLHvY5GD0Hsap39kJQVOOeoxnNaxtiSRzj1xzTDaBhzj0BPJotG97Bdnm/iP4dJdzs1p+5nwWBU8H/CmeGPCt3ZMPtION+A2c7jXobacHv/ALpGI8D86W609fMiyB94nB64xWkar26C5VuYtvp+xwCPlXpk1NHAc8qeD371qC2I6D1z6mkFsPLy3XHald9Qcbmb9l347Ac59alitVTGRlhyKuRW4BB+XAPGKk+zHOOBnvU3vogVupSS3DnJCgEZ4HNKlqH38HAGcetXhbFSQeG7mnrah1AIyQeOOKptJDiuxWitAhO4cED8KBaGQDgkZrQFqNyqFPHbrThan7oBHrjvWa7lW8igbQL0Hy9xUq2IVQerH+daUNkcHHAGOvepobDkHaPlPBpPXUbRRjsDszhc4yO2KI7IEnOBzjIzWymmNIAcdf1qWPSPMO4Lj1FHNoJKxhNphByVBY8DjrRXQrozbsbWJFFCmyuTqcYNKMceFG0npkUiacxAJDbufwro10qWJVJRSAABg8k0sWmg/eVkGeuK1aaOdM5+LTI5fvxk7evHANRnw+sl1lcoVHYY/wDrV1Uemo+cHk8D1p1to+bmQvk5wOKUXfYHY5I6CythskE8blBpknhok58oEdcq1d4mjM2DsLKvtTh4cWbAx2PGOtS2yl5nno0uSE5jaSPBz0IArQ0/V7+CVQk+VB5BOQa7L/hFyQfvH1B5xVebwku45jTngnHNRJ+Q47lK18UykBZ4EkQHBq7b2HhzXJlN3pkMcufvKm0/mKWHw5sXaCy4HSpRozR4I2v2wBjn2oiraoq/RndfDuxs/D8qy6Rqc1o46KHyAa9VT45eObCxSHTtX80AcbpMDHcnPGK+erWGSKYAROo6ZUVo6/40u/B2iO8UFzPaxMBdTjIiVyMrHuPHHUj29q7cPB1HZvQwm1HY9g8f/Ejxl4+0k6XpbtBGyhda8Qy/ube3Q9Y42YjJIzkL8xGB34peKvjVofhvw5p2haZGZYtOhMcEQfAmJ5MjAcszHknA9BwBXyb8Wv2uLm+tNL0+fxBKltYPuaygUyFwOQijsN2CTxnAGcZryvT/ANtbWPh14+stU8PfYoNVsblJ7c3kCXsjOrAqTEcx4zjhs56V7EHCkuWCOezm/ePoX9pD44+M/DBa01i4Pg3RrmIPEFia0N1Gf4gzfO4PqDivlPxt+1tp+gvPbaFbzXk8gKvcv/y1PsfQn2q5+198edc+PfjIeMPip4pvvEvii9iVXjkYbrVBkrEu0BEAz91FAGT3zXzpq/jxmR49PtIrWPP3wMyP7lqz9pOXxfcdKw6W7sjpdf8AiR4p8cLO8+oQabbqrNt8wRDaOo55Y+w5rhZ50hldpJmncnliTz+fNVreC71cjl8N175/GtjTPB21VluZEHqM5q1Tk1q7B7WjDSOrKC63JMcQR8gdQMD/ABq7a6Nf6tAH+cx9CR0rotMhsNDxLEE80YI3jdjHtVjWPGUur3M1xMWnuriTzZHwFDse+AMVSitjKWIqS0joVdE+HkcK5uHGOMKOTXZaTpmj+HZIhOYVbAy0h3EfhXKW5v8AVwu1/IgJO4jgj+tbeieEtPS5zeyS3hX5sDgH61Tkkcs+aR9Cfs+ftJfBXw14U8VWXj3wfrfie6i0ucaCthN5Mct+y7IjcNuBWCPJfCglmwCMDB+aNZ1S5vbya58oK0zFi3CKvoB7e1aniRI/DerfaLOFLWG5UK6L2Fc/rF/9rl5YkdRzWTet2xxhpYpTWRvNzTXWGPAWIY5+pqa3srezQBIw7EcswyT9Kzp/MALL84PcHtVQ669vKFOeOx71V7lWsT+KM6rqmn2fYMZjjoAowP1Ndz8EPhRD4s8a20Vy4t7SANcXEpG7bHGpdj9SFx+IrjvAdufEHiW9vChMduiwIPQ9T/SvdvA8K+EPhn4m1dk2N9mW1Q+m85P6L+QNePicR+/5F0P1HhXKEsv9vJayenpsV9a8XJ4w8aeINbWNY49QvBHDHnISKJQqj6DJ/KvIfj74g/4S/wAb6PpRhhSDTIGyQMNIXbcS5J7cAewrvtOjbT9GtLcgiRYwZAP77fM36k1474ku7jxF461G+jKRqXECYHRVAX+n61hlzUq8pJbHq8btYbJ6dBbzf4LX/I0rr4a6TZo5lkspmDEboJPlxjOQfTt71l6T4Ttb7Xre3t5JZYi4Lhum0HkflS3unNBah2klMhbkFs9fauh+Gmm7NQSV0JckAcYBHevbT1PxxRZ+i/8AwTmEOjtFeShUkcg8+navWv29f2ifM8IPYxzkqE28HpxXzJ8AviMvhPQiw/dybew5rzj9pr4xz+IfM8yR9p6AntXG6XPV5pHVz2jY4KbxG+qeIJCWJBbOc9a9Q8PeITa+HyM/MV714B4T1I3WqKytkM3J645r02+182Gh7N4G7j6V9PhqyhDQ8ipHmlqYfxM+LcvhWwnYuZUlnjURO52A4YkjHQ471g6N8fdNuxi5gmh9WQiRR+XP6VzPxL1x7944Q42tmVs+/A/QfrXEzWMDkEoS47jg/pXzOPwFDFVHUqLU+2yLjDMsppKhhpLk3s1df5/ifQVj4x0bxNGqJdWlwp/5ZvjP4hqevg3TSwkthNYyDo9rIUH1x0/SvncxMiHy5HVuvzHcB+fP61p6V8QNX8MbDFc3Plr1Eb5wP91q8apkLX8Cf3n3mD8UaNSyzDD/ADi/0f8AmfQSXXiLTECLqkOqwjjyr+EMfoGGf5V0PhH4pa3oUheNNQ0qWJs7rK83Rn3Ctn09q8r+E3xgPja7ezuVU3AXKOF2lsdQw9cdx716DbW7EuwxiNFDHPIJbj614OLw7oycKsdUfpuU47C47DRxOBm+V6WfR9mnsfQnwz/4KL+OvBkaQSa3b6paA4NtqcXysPQ7wyfqK9Psv2pPhF8YLHyfHnwwOkPNgvqnhtzaEH+9lCVPrjcK+MJH3ZGdyEdCAams2bTpRJbSXFnIMYeCQxn9DiuKnXcPhdgx/D+HxKarU1Lz2f4H6MfC/wDYR+Hf7QzQj4WfF60s53G8abr8Yim3Afd8wHDH8TXQ+LP+CTfxN8BxvJqWm32sWkabhLpOLhXH0BDV+cHh/wCNHibw/rTtBBp+rxQhWDzN5N0Cc9HTae3dq+yf2Zv+Cxd/8Iobe0ute8eeEETCsl0E13Tf++X2SKPo7V7FLEJpKpv5P9H/AJn5PnfBnspOWFvbs1+q/wDkSj4r+HsPgC6ltpfDU8NwuQ/9oBlf8UAH865uTX9QtIPJt2isIcYCWkYhH5j5vzNfWMv/AAWb8O/FzS5bXxV4M+H/AMSrVW2rcQOLK6cevlzAMD/uE/WuAvviH+zH8WZNrx+Kvhdqkh2+XPm4tc+27BI+gNXKvG9ov77r/gfifOS4XzDl51TuvKz/AAXvfgfPckb3MrNIzyNnlmyT+tamneKL/S7f7OswuLVgN0E6CaEj02tkV7PefsYw+KF87wN468LeLYWG5IVuRb3BH+42D+lef+MvgH4v+Htw41Xw9qVrGnWRYjJH/wB9LmqVRM8mtl2Iov34NHBXegeG/Eusywy6ZNo1wI1f7Tpsn7skkjmF8gDj+EimD4e69pY3aNqFlr1uOfJJ8m4H/AH6n/dY1Zs4DJ4ousZykUakA8g5athbUgg8k5rVya0OKxzdt40XS74W2rWN1pt0nBSWMj9Dz/Ou48L6rbXg3QSxzKRggEfkRTU1Ga4tPIuFivrfGDFdIJV/DPT8KpSeANIvJhJbfatGn7GBzJFn/dY5H4GtYyi3clxZ6b8JfiI+iyPBHJs+zNxg4+Xt+Veir+1FqPim0a0s7pjZRcF9xxJjqR/sj9TXy3qPgrXNNjujaz/bYbn/AFr20uJGHGQVbkZxzit3wt8S7DQ9JW0mSaxnThxIh6+nsBXoQnG3umDuel+P/GcmrRvli5z65z715Bq7b7BSSTu/PrW3N4nj1G2d45o5UIzuRgQa5O41JJLSJCynAXOOa5Z3ZqnoRleecZJ4IproGGB3709ZyzYX8TjpUiw+YB1PuORUj9Cv9m+fBAK9Qad9nUMcYywz9anVMA9FxyPSkKlTgjkdO9L03D1IzFnFKIyCMjOfbrUrIRgnqxycdackJJ4LD04qU+qCwyOJUI3YAB+uKsRsFQnAz701LRsjIJHTjkVZWzY847fgKalrow2Kc8m9jz3/AAqpKBuPGAeOK0nsAx5U4680yWzLDG38cVXMnZbiXcyzuAVQvy9OmajMRLcliM1qNa7MAA4J6Ck+z8n16D0ptpi1M57Ysx4yejZ7/Song7DIx78VqtaFgABtJ657Uz7NvIHJ3epoi1HQpmcLQMAvzYxzmomtgEPTg8A84rUnscZGCMD8ah+y/LjHPUVfmJ6mY9uCAB1PfNNNp1XAGPzrTa03KMqePQcU02TljxnPb0pSSewlpqzFFtjU5CgGBGo5HPU0l5abrmEdQc59cYrVtrXF5L8pAVVGcfWo57QjUI/ZWwKab6om6KQtApz69Ce9NW2wMcljxk1pC22jJ6dhjJpRbMTwowPXtT3RWhliyPdfmGcVJHZqxBwAfQ/zrUWzLMA23OPSpBp2DnjjqfSjntqJWM2KxAGGyfrzUkdpu5GcZ5rVSw34OCSOBmp7XTMtjbndSi1fYd9DKi04nG0nB6c81Zg0sbsAfN0Gela1vpbbCCoOe/pV210VjnI6flU80b2GouxiQ6Sc5AJGc4xV+30bfjIAXGcVuWeikKDtI55rStNBLc4OPaolVUdC4Quc5Fo5cDG7gdSOBV2DQQFxtBXH4muotNAPcEjpnNXrTw9zjbx2461nKomjVU3ucjFoJBXC5znHHQUV3kHh8mQYVQcZ6UVzPEW0TNlS7nlyaMrAfLgHkc5/GrCaCcbtmFHTNdHBpMi/K9sR2+Q5q9b6dGTtKshHZ0PX617EpXPKOSXw8H+8g2+h5qbT/CqzyuVDKQcAjp0rsrXQkm6EZPcc1d0rw9hnIVclzWfkhnGL4UkTG2QYz0I5p8fhqaM5aEMMYyD1r0VPC/mEdDx0xUw8L7znacfzqNdrjPNxoewZMbgk9SKjfSA6gBOD+Femv4XB42fgBTJ/CCSId0a5B4yKSVx9TzGTw4QcFFwOCe9Qf2EYVyFQ49eK9JuPBingBkH+yeKxb+zs7V2V9RsVdCQVeZFI/WnGDlokNyscHr/j/Q/hHb/2tr8bSWkJykKjPmH1b0QdSfp1r5M/bu/b08Q/Gqa5HhWK4k+H2kXj22m3UWn/AGSN32gFigLEMRgjcSdp7HIr0H/gpz4E1rxJ4I0XUNHaa80iweT+0lsW80c7djOF52/e68ZxXwhc2lwRIls7mAAM6q5wT9Oletgorltsznqy7akFp8SNTvriVykpmJXLnO7Ged2exFUdH8SXB8Zebab5JA5WHsM54Y84wOtMvLKSWQpltxHzFTjcO2ateEtJGiGS5LGWQrtTI+5616Maaehg6jWp0fiHwRdvrlwL+/h1B42z9ojctFIP7yk4JB+gqvbaJax27KF81icc8ACpLjXJ7qMFskvjJUY4rufgl8L5/i34103RrV4hcarcR20PmMEVWc7RuPYZNaRglpEyqVZbyOLg0ppIgiqcA8KuMtVvWPBWp6RqcNrqEJsPPt4rqNSc745EDow+qkGv2D8W/wDBs1rfw1/Z3v8AxOnjzSbvXtOsTejSxYtGk5C58pZi/wB8ngZXGSOlfBXx2s7bxB+zPbzXUmk2mreFvECaLaxfaUN5dRi0PnSbQc+Upit1GQRuY4PUVjOd7tdBKTvZnzqfDdvZTEZeVgML2Galt41hT5UVC3DcZao4ddnndyVTeOygY+vtSNHPdM7sgUt655rOU4rVs6qdCpP4VcuDy4V3u/GcfL/WmXXisWQJjU4A4IOD/wDqqhfacbJkM8gU4zt3DOPf0qjJFDeSbYw0hJ2jJ4H9KlVE3oayw7irvQj1XxidULKWeTHRVBJqg813PwkLKo/vn/Cr1xBFbLJEwURIMSSRNwD6A+tZOm65c2U+23AUOcjzPnKj6+tLmd9BRjTv7zFuY7pScyvEF670xj+tZ+oTRW8PmPKZpeo7A1f8RXFzqhaad3eVsDP6Vl2nh2fVdQtrNQxnvZUt4xycFmAH86cqijFyfQinTc6ihBat2R6R8FtGaHw3FMwHmXrmVvXk8V698VbT+xfhh4W0EfLJrk4v5xjloy21c/8AbNXP407RvhbbW2p6bpWnZB3pbLk/eyQu7+tZnx519PEPxnuxCx+x6NAbeDH3QEAhX9BIa+To4lVVOsurP6Mo5Y8LRo4Hslf+vvMLV9STSNJ1C9c8wxO6/XnFeL+FHt0AnuXd3Zj8oHWu++MGsfYPh7dAEGS8ZIV498nH4D9a4DR4ES0iGc7VGQvFepktO1JzfVn594nYrmxlLDJ6Qjf73/wDfm8WQ267YrWMZ7uAaztV+IWo2eyeMIBGx52ZC1NHdWEBGdpK/wB7k13Xwf8Agbrf7RmoyaboWmm5jAIkldtqL7D1NevzWPzNLU4zT/2pvEuiRhYb+2RQMbTbq1ZXiP48X/i991/dxyseu2IKP0r2v4kf8EtPG3g7SvtZ0y+tiOSsse9MexHP868O174D6z4VmkF/pk7hMgtGp/lV05p6oTT2LHhL4tx6Hd72ijuB/d5XJrrNQ+NUfiO1WOOCWHIwcHINcP4Y+D97qsct3DZ30lrDw+yMllPoR1x71ejtI9OjKRLsHTHdvrWv1hrQSprch1LUH1O8kuHYRu56A5AHQD8qqSSSpggq2PQYqzORwCvP0qnJFubIYg+h71i5WKA3uOHDJzjkcU4yCeMhSCvTrjNVyXUHIz6kc1C7xlskbR3PShAdh+ziy/8ACzlDHjyyMn/dcV9IaBJC2katvZFmNvG0fHORMgOPwY/lXzH+zxP5fxHiO4uDjr/wKvoPzP8ASIuedrcgduK+R4g0qxa7H7z4Wrny2rG+01+SLyM5Yk4wR6dfapkl2PwQW6HJzUCy7owTn04/nSlstjGT6V8u3zaM/W5LuWbS2WP7TOHBfdHGVx7Oc/pii+8S2mjQqbu6gtUbgGVwu72APWsxLySPxDLFuPlvbo+wHjcGYZ/I15x+0Mz/ANrWOWlCmDA2n7p3Hn+VengcLDEV403K10fI8R5zPKsvni4x5mpJWe2rPUG03SteUyxR28m//ltbvtb81NS2l7rnh2Nl0rxBfpbnrb3YFzCfYqf/AK9fNFhqV9pMu+0u5omGSTu2n9K6vQ/j5rnh6ZBd+VqUIO1o5Byf+BLhv5161bIsRH+FPmXn/TPh8H4j5XWssXQcH3jr/kz6G8MfG3XfB10s11pIlVWH77Sbj7Ox9/LOBn8DXvvhn/gqdd6JptpBpfiTU9OuYgFm0/WYX8t8ejksv/jor4isP2mdMvpv9J06e1DHP7uUSgfgwBrorL4i+HvE0Pltd2rB+sdyoUj/AL64ry62CxFKL56bXmj6rDZplOYNOhiIt/yyt+Tsz7/8O/t6eFviMwPi3wNpOomQAPfaYFE2PXdGc/mBXS2k3wl+IbbtA8UXuiTSHiLUEE0an0yCGH41+cMHhOzSQXGnT3Ng45WS0nKqT645H6Vr2/inxVpGzffWmsxpwq3kW2UY7CRef5VjCtOL5YS+8nH8KYGt71Wja/WDP0S1H9nrxDDaG50sWPiCyxlZdNuBIxHrsOGH5Vyc9jcaXdNBdwy2sycMkqFGHrwea+Tfh/8Atf8AiT4aXaNDLr+jFOvlP9rt/wCe79a9v8N/8FGn+IVrHY+J103W7Wb5VmRDHcxHplM8g59CQe4rtjipRXvrTyPiMfwBF3eDqa9paHoscuBuBAx37moNXgg1mxeK8ijnBHG9QSPoetOeIlVMcgaJ1WSNhzvVgGU/iCDUF5lYWyRj3NerGot0fmNSnKEnGS1R5x4m+Ha2kzTabeT2rgE7d52j+uKzPC2i6lZ3LveSLKHICsGPPf8ACuy1gz3VvKsEMsjMpCgDr2rGbUBHNFEQVdWCkGtFJtWuRKKvoa9jAMDCk+uetXksTu5B55GKNHj+0RjFbltppdBxj8OlRN63uCMldMyc4+h6Uq6QOSc8d66KDTTgkrjHbFTxaEP7vXms+bqXaxz0eljgsM/hUg0vewByeM9K6dNAIBAUYPtT49DJX7pXPt1pJtu4X6o5iPTiH5UDnjnpUi2TIeAM9MGun/sHLZK9Bzx0pf7BABOOvA71Un3EnbY5R9Pz/eIJ5qFrIh8YbPrXVy6Htjwo3c9TUL6M0b/cGD6c09EtRNnMnTuCdrYB7HkVG+nZONvI610sujbmAIySaZPpOMllxjv6VWiYOWhzrabwMDIPUU17DOeMEHkjrW6+nsv4++KgmsfXnuCBVxa6CvcxJLPBwQcdMdaZJa+W5GBx6Vry2zcE9+tRPajjI5POKaVndiu7GX9mKkEgccdaa8WM5A9cVpSWvBxkDr74pjW5bO3knGRjg0kne6EYUcDNfz8ZAK/yz/WkmtGN6gXHCE4x7itK3tcT3LYwC3OfQAU9bH/SgAOBH/WtVqJK5nCz2tgqTgdaWKwwx4OO471qw6eEJyuP5mp1sASQBjPXFS5W2GncyVsufmJ59ulTLYBQPXvjitaPTCy5wccZxVmHS8AcDA9O9Qp66F8vYzLfTsjkZ7kY5q5b6OWwSPqT2rYtdKDFSo/GtK20dmYYGcdD/Sspy7lxRj2mhmQYC8YzzWna6DuOCM5ODg1s2uikkHaPyrWsdIPTGPwrFy0sjZU+rMWz8PnjC4PfnrWnZaECQAASOK27TRgjDI+o9a1LXR12j5OT2x0rFzTepcYGFbaACvC4+taEGg5RRgnB6dK3rbSAOgyfWtG30oAAYqHUsaxgjnrfRdp+6cehorr7fTAH4BI/lRXO5K+xpZHhcsPjfw7GW1f4ZeK4ox1ksTDfLx3+Rs/pUC/Grw9p0vlaoms6FJnBGpaVcW4z9SuP1qvbftp+M/CFsrahoBeA8+ZaXSyJj17V2Hh3/goTNqFiF1LRtTNuRj99Zi4TH/AQ1fTXoT0U7eqPpK3B7S5lB/J/5p/mR+HfGnhLxOoFjr2h3LN2ju0zn0wTmuu0rw0tygeE5VieVIKmuI8QftM/CnxhIYtX8G+CbmRzhmvrZbZ/0UNWn4b8GfBDxLAs9hFe+Hbg9W0LxDLHGhPtux+lT9W5vgkn87foedV4VqxXMm/uT/J/odrH4bnjwU2ED1XFWI9ClbBa3AH+yazdN+DqBc+HPjD4ktQB8kWr2sGoR/QnAbH41ox+DPilo4Btdb+HPimPsJUn06VvTkF1H5VDwdVPRXPLnkdeOzT+9fmkTLoobAaN05/u046CjtwUOKg/4TDx9oOf7U+FuoXcanmXRNVt7wH3CtsauI+P37Zuh/Br4QeJdevvDfi3StV0uwlltLXU9FlijmuMYjQyAFApcrkkjjNYOnJOzWpy1MrxME24Oy7a/lc+Sv8Agqn+3zcfCO+l+G3ge8EPiGdFGrajCcyacr/dgjPaVgck9VBHc8fA3jLxBqNvomneZf3rXU6M7ymdvMPPUnOc/Wu9+GngLR/iX/wkHiHx54l+w+IdWne5VrgEOrM295n3f3mPA7CsT4l+CNJ1S8itbHxF4fewijOydXkZ5j6Y5J6fQV7lGKpRR5U4yeiPPvB/xt8S/CzxbYapouu6k13byLN5QnYpMAcmN1zhlYcEEdDXb/Fz9ubTvi5dSXLfDjwp4dv3YMbvTBIkpI7tyFb8Vrn/AIZ39p8L/HCeJGtbLUbbSEdYoXU+TdyshTJOclQCf0rg9Elhk+IME8Wlx3gubgyCyRcJknOFA7DsK2UU3ztE8rWjL+p/EeHUry5uVWOS9ugEjUxiNI2JHzYXjpn8811ejeCNY1iwvLq3sby7g0qJWupYIWeOANwGYgYAJzgnjivP/h14Pn+IHjQx2oHO6V2I+WMHP8q938B6rrHw7WbQtTkmsobiJrQ3AbYNpH3S3dTnv0BI7mtXUSRhKNzz1JQu4uAAg546V6X8MPhH4pfSbTxBpckKif8Aewr5hRwoPB/GsO2+GbeNNdt7DTJvPnu7hYQsa5yScFvoOelfZmgfBy70vQ7ezt4GW2tIkhQHC4VRj+QrlrYtwtymbhfRnGePv+Co/wC1Lp/wwuPDeteLvFN54fjhETq8iTBY1XaB5mCwAHvxXzV8I7j/AIXD8R49PvncW80MkjlBlgVGRyfevrr4q/DNrT4daxNlERrRkKzHI5GDnH1rx39lb4S2a/FKe4jdQkdk42ouACWUZH+e9ZfW3KDbNI0kveQXH7J0LQstnqM8Tsc5mhUgeg4IJrl9f/ZJ8aRKfs+p6VcpkldgaJj+YIr67PhO1gdlUyE/Wl+JOixaD8O7hnUiadBbwBf9Zl+OPfBNcEcQ1JJHV7era3MfC19+zj4vtVJGnG8ZTl5YLmO4Ce5Ck4/EVh3ejzWqS2ot5m8gfvpWjKHdnoB6frX0Bqvwtu54d9oklnbR8iNBtkl9z3J964nX/Cdzc3+6WPaqgqEY459T6mvSVTQwu2/ePJdW2JAkSRFIFO4IOrN6n1qijrHPyduAOor0y1+Hg1W5CvAuNpyQ3C+5rufhX+yLo/xTi1cvqF7bfYnjiSWHBBcqSwwew+XvUSxEY/EXyaXPmy+vf3wWIhup9MV2/wAANAfVviHYyTKhWwie9bJ7qMJ/48w/Kup+OX7GVx8K/Ct7rlpr9vqVrYyok8Bj8uVAzbQeCQeTT/2bdNW00jVNTZc/aJksozjJKoNz/qy/lXBmuLjHBycXvp959RwVgPrWcUYvaL5n/wBu6/me1+EdMn8ISr4mvYGS1htLi8tXbgTshMS7f+2hx9VPpXgxuDd3epXTfO0twEBz/DGvP/jzt+VfT/7a3xK0i/s7PStAVU0bw5pdloUbhcee8ERlupPfddSzHPcEV80XAQ22mQIIzttI2lMY4eRx5jk+p3OQfpXz8YKnR5In7zQrSr1lXqKzevoul/PXXzPOfj5qJij0iyxtLlp2BHXoAf51xkdzJIp+dsenStP4xaidV+IckZJYWcKRL3xx/wDXrCiSRicNnZ2JxX1uXwUMPFH4Fxhi3iM3rT3s7fdoTGYxHChiQMnHrXQeFNevNOuYjDe3VsEXOI5WTH5EVzarITgg/NwcitbQWPnOOuOp9a7b9GfNJnon/CwNcNgF/tfVNm3G03cn+NZUPjzVxfoW1O+PPO6ZmH65rP8AOYW+NxUnt1qlDcb7wHHQ4+taQ0egpM9o8DfEzUdGaC4hkgeaP5gWiGc/UYrU+KvxG8NfF3QpLbUfB+n6b4pJH2TXNJlNuHYclbiEgrICM/Mu1ge56V57o93i3QYwNvOO1QXM/wDxO7XAbCyfnxW9ampRu1qZ02+axwMt6hOck9ziqklwG5wAvTrWXc3zxMeSD9aqyyvKPvnB/M1xpLY19TWa5UTbd/XsD0qO4BVstg/TpWUF2jCgZPHWpbO4byyN33fWjZCTOx+AziH4hRbR2GR+dfQbN/pUG08Fjxj2/wDrV88fAqT/AIryLnghf5mvoRkKXUD9fnJ/8davkuIbe1j6H734Uv8A2Ct/j/RF4uF5OeeelG8Egg5IxyfWlclV6nJ7dqakeXwBjHIxXyald2Z+vMrs+zxOpUE+Zang+ocf41wf7QsoSawY55RhwfQ16LfaXNa6jZ3WwiCeGaNXA4LK0RYZ9g6/nXD/AB0s3uYNNKxyNv3opVc5I29a97JZL61BLsfnniFFSyOs10kvzR5SI/tL7w2fX3pL23EQU5G3P1Ndn4Q+F1z4nu1hgt5XlcjCqOv4V0Pjj9nbXfBenefeaTcxx4zuZCoP6V9u6kU7Nn82xg2ro8injQp8wBPqelVuVIKlk4GdprR1hBbSsuzGOo6YqPw9Cmp6pDEUBRycg+w9ata6olsl0XxZqWkTAWl7NER/dcrj644rqtK/aD1nTJdt01vdxrwWdME/iuP5Vzai1u7lYEtpELkjIfgYqXwn4jPgyfVIwu+G+tntWTCnGeh+YEHFc9XB0Kr/AHkUz1sBn+Y4L/dq0o+V9Pueh7t4B8ZW/jvw9Hfw/u2yVkTdu2n/AAPv71qadbw39um+3i3QyOuQv3sOxz9ee3pXmX7MDCLw7eKfl2y4x1zya9L0V+JxyMTvnj3/APr18RjqEcPXnShsf0jw1jZ5jltHFYjWTTv6p2/Q+xvgI6at8IdEeONEEUJhwnAG1mXP41wnj7xfrU/ijUIILyaK0t52hREIXhTjOevXNdp+xn8QNL0b4Rrb3PhTxL4ou4L6Yn+zwFhjUhWVWYugBySfvdCK7+Jrq4YvpfwW0C3muJWlNzrOpRyMxJycqBLjk162FaUFJtbH4XxBl1SGZVoxjZczt95y/wAH/hlrPjC08PahFf3cltFbT+ZaDkXbkttYnP8ACBxwfwrntb+DnjPXvGtt/ZXhfXZoZCyySfYpFj+UD5t7ALg7vXtXuem6r8X7+3lgtLrwZ4XtoU2mDTtOmuDGvooLRqPrtrRs/hH438Rtayax8QPFFzFcZCrYxwWSg+g2oWH13V20+Vu6u/lb8zxZYSUV7zSOH0/9n/xT4d0aG6v7BYjI7J5QuYnmBUAnKKxPcVbsvC0ttKY5YpYpB1R1KsPwPNdhN8DYfDdrdSpe+IWu4nZpLyTU5ZpMjbsJMhYEdTjFebeHf2hfEfh7xHNomtx2+suL9obSO4tjH56+YFCl1HXAJzxgjjGa3qYVKKknY4dbtLU6608LF1zt+U9eKvW/hIjHyHGa07Xx/Y2koTVtJutJO/DyIpeBOMj5gWXJ56sK6vwzeaN4jiRrTULaTeN4VmCHAPc/d/XvXFVw1WK2v6D54nHp4SO7O38qkj8KHn5cAelenxeDNqq2wFT0I6H6etPbwgFHKYxXNzW0aNLXPL28MEjO3n6VHL4ZJQkg46nI6V6dN4VKn7p561Vl8OccAYoU7eY7dEeXS+HWAI29OM4qrcaEQ33Oe2RXpd14b28leAOMcZrNu/DoA+7yfarc+rQmnseezaKcHGOBkYqlNpRD52nmu8vtG25BAIHQD0rLn0rBICnrVp9UJq2hxs+mfLjbzVWbS8A4Xn3rr7rS2zyAT1HFUZ9LwuQpOT16VpCfVEtanKT6YMn5QDnjNV5bLpxkAdTXS3WnhR0696oS2oVjx9459qtSd9STEazBBwOO9MeywTwCB1NbD2yo+cYqKWEAdj7VSauIwLWwxPNkAAycDPsKl+zhbonGSyDp9avWcSo0rDHMjc/pTo0H2yT5fuoOvbrRzdEVZlVLLC8Dkd/8asRWGF6Hn2qzBDuYDb07dqspb8nI4bgCpvYaTZXg07ftJC4PJq9a6epkHI49e1S28JCcdqvW9mGYHI9qxlU7G0aZJbaeqDPHBzitK0tBkYAAHX1otYEJwQPYmtS0sSSPlJ4zwK55tt3N6cUNtLMY5AA+ladhZ5YEjjtViy0xpcHym5GM4rb07w5cSqCsfX1PFc3M3qjXlKFrp+SDgD+dalppvI6//Wq/Doq2MYa6uLe3Ud5GCgfnUGoeO/B/hwMdS8WeHrXHUPfxA/lnNEYzeqiVeK0bLNrpg25GevHatCDTiOwxXDah+1/8IvDxYXHjXTpiva2WSY/+OKa5/Vv+ClXwh0PcIJNe1R04HkaawB/FytOOHrS15Q9tTWlz2a308MAcH6iivnvxN/wVk8OeGr97Ww8B67dyqAwMtxDECCMjgbj3oqvqFd62RDxVNdT4If4na14V03ULi4N7BbWE/wBnn2hJhv4xwCpIORziqmg/t4adpuoi2Mtm8sZCkvI1s6n8Rj9a8u+Jn7RVjrHhkQF5re54a8V49vnmPIRueQT6V84vfjUb6e7nAPmOWI9SScCvqswyHDRdqE2n956WVeI2ZJf7VTjJejX5M/Sy2/bJmvNMCy6RNPDKBhnKXKkeozms7T/2h/DM3iy3Fx4as5nkglLkRfZm5ZAOAApPXnrXzP8Ash+ILvV/DepQyl3t7OZPJz0jDBsgflXqEgjfxC24KwWAfhlj/hX5fmOa4vCYidCUr8vXofvmR4fCZngaWNpwsp9Oq6PU9w/4XN4RMYNnp/iTTJF5JttSZMH8yP0qaw/aL1bSpC2leLfF9minIS4kjulx9GAP614rARGBgDByBjocVbS5ZBtUttHB44rzHxDi7cyaXorH0kOH8G1Zxb9Xf8z6H0r9u/4heHyjW3iDTNUx/Dd2jW7H/gSEiulP/BTnxX4g0S70TxH4Jg8RaZqULW11bwXCXMVxGw5Vo35IPpivlaG5bPGCOvPWrK3rADIA4zxXTR4ux0FrL+vnc5K/BuX1H8C+7/Kx1Wt67+zV4xklttY8OeMPCSzErLb2+ozxQD1AR8qB7Djiuk0/4bfsW6D8NNUvrbSX1e702xmuI0utXn86ZwhIXC4GSQByK8c8Sp9thtbMKN+o3UVqpI3EB3AYj/gOag/aUmurr4Jah4Z8P+HvCumW9s6tJLb2ipdSIhyw8w85OBnJ5x719PlPEUq7j9YaSbttv9x8Pn/CFCjGo8LS5pRi3pp/nc+R/ij8QZvF+qTTfu4knlMgiRQqxjoqqB2AwB9K9B/YP+FK/Eb48xzXcTSabolpLLPzgFmRo1XPYksT/wABrw+ZZ/7W2yRt+7yzA+gr7p+Cvhq0/Z6+CdjpdoyS+KvEsYuNQkBDCEv7jsqEKPViTX2mJqRjCydrn8/4WhOrVskc74R/Y+n+Dvid9EgzfT6nPFcwsE+f7M6pJEjY/i2uuQO9XP2x/DkPhjxGugMiy3luFaYAf6skZOff+Vfdn/BKH4ueEfDX7TN34u+JsMF9pWl6fcXIup7fzgkqDAYLjBO7gD1I9K+RP2z/AIh+E/jn+0R4t13QoJtNg1jULi9t43+9GruTsHsBxilFtNLc46qTk2jjP2G/D9knxSEt1NbxCwhzb+Y4UmV/lA59t36V9ma5v0+4MSyQy7eu05UV8z/BttM+Ffw989LYXN9f3PnESxiQSDGFY56AAdPeuwt/iXpV/B/pul+XcsSTIgeIt7gqa8LGYxc9mmz6bC8L1K9GNSNRJvo0aX7TmuS2fwg1d8sskipGOfV14rzD9im5a+8Wa28hCGG2iRlYc5Zs/wDstM/aT8b27fDKWCyvb2QSzxho5LnzQACT0PzDp61uf8E4NI8OarZ+JLnWvF8fh27aSFITPpMt5HPhWJy0bhkxkfwtnPbFaU68FhnNuy+44MRkeKpV/q0VzStf3dT3G2Uz3YEKBnLffPOP8Ks+NPDba1p8LRNDJeWsy3EYmyYiwBGGxz0J+hxTk063ttXWO21XQdZhLZEtnLJCx/7ZzIhH5mumvfCV7aaVHfG2uFs5W2pcAboi3Py7uRng8e1caxceb3JK5yYnLMVh1evTcfVWOMg+JF74faNNX8C2+uxKuN4KyMB7MuH491ryP9oHxNpHjTWLFNG8NXnh+CDc1yJY5pjcMcYHK8ADP5175NZFSMNuJ65HSsu5t2Bfchwc4I6V6KzOpy+8kebGklLmR8rr4Ra4mX7PpOrajMBhILa2eOI+m5mwo+vtXuXwb8ES+DvBcUM3lJe3Ltc3SLyqO3RQe4UYXPfFdVJp+YwGVhgDgirmhad5bMhIPesKuJlNX2NDwH9vmX+wPgLNGAFbUtQgRj3wu5z/AOgivKfh9p3/AAjfw+0O2fCy+R9rl9nk+f8AkVH4V61/wUd0qTVtC8EaLGP+Qtq5UkdhsCk/gGNcPpOnL4k8W2lnGoWO4nSMDsqA4/QV5uZzdSNKjHq7n654X4OMfrGOn9lKK+er/JGD8fJH0zwrpelqxWSS1TfkciS4buPULg1yM8qRMSoAxwD6AV0fx21H+2fih88boJJzdxA9oEj2xn6HMZHtXF+KNT/szR7ubgCGB2BBxkgUSSc1FH6PSqKFKpWk9Ev+CzxLWtTN94p1C4yD507AH2zxXt37NX7GqftC+BtR1q4159I+z3n2S3VYBKsjBAzFskf3gBj3r5+iOQGxyxz9a/R7/gmn4VN5+y9Fc4Qi41a5ccdCAi/0r6nF1HSopo/mLEVXVrSqy3bb+8+efHf/AATm8T+DdLur6z13SL+1sonnkLB4H2KpY8EEE4HrXimgnDbgR83Xjmv07+P1k+kfBbxbc+XgR6RdNuB6fumHf61+YujR+TbZ5Bx83FRl1eVVNyd7GTVlqaV1dqEwp56fWqNlJuusdRnjvUd9dbnHUe9R6XMFuVwx616sXqRLY7zSLvMAQEjIGR6UxZC+tQfMcBjyfQA1Dp9yj2qngEDHH9agN4FvmO4/JG5z24U10VvgIpp3PNZnZ5WywOD0NNVB/Ft59KjMfzgbgTjr7UBAV6fjXFY0Y4hQT8wwOlNt5AnGM+lPEXY44HfvTGUoQQcd6L9AR2PwPcf8J5BxtBKfqxr6TWVLe0dNq7nKhSeqnJ6fhXzX8FDs8e2wBAyU+g+Y19F3TFRECAD5g/ka+P4ja9vBeR+9+FEW8vrf41+SJiCO4x6ntThOwkAzjjPpTDuJJJAB7DtTpANvToOtfLNW1vc/XlrqdbqHj+x1H4SaN4c+yqt/Z6veX/2jOS0UkFshT/vqIH8a4344eL9NHwh0TSUtiNRttSvLszqcbkkhtkCk+gMbHH+1UErbdYtcnqkoHOQD8lcd8er6Sx0uxkUK5DuAGGR0Fezk0m8VA/PuO8JGOSYhro0/m2v8z2D/AIJpftkWn7G/xosfFGp+GPDviqFI2tnsdZthcooYg+ZHn7kgxw2DjJ45r9Q/2jv+Czv7Mn7QnwKudL8YfCWbVpriL5be0mitJInxwY7gKGTn2I9Qa/AOPWLia+Ej/IxPABwB9K2bvxXdm2CvMWB4Gea+2qUOZ3T/AK+Z/NyqJG58ZH0bUddu5NLglt7eSVzFFJIJGjTcSoLADcQMAnAz6CsL4ZabHN4qtUJQKQ5y7YA+U9z0rKvNRkk835gSTwT2qKR1eLYXDYHPOcmuiN1oZN3Om8YX9j4Uu3sdOED3JJ82RH3hPbPc/wAq5m4g8os+4MWPPcnjk1XFpDHIPlB44OatXSRiIbcjIPf0FNpC6nqf7MFkzaLrMqkFYLhEYe7eYRj/AL5P6V6zCbL+woREGW+W6nN16EER+X/7NXif7M07C/1aPOFIBI+hH+Net6eSZrjBJHmDv1+Va+Gzl2xU/kf0lwCufJKDvs5fmz7k/wCCWNxaXHgfxZDPB9qltruOWNMbh80RBOP+AV9S23lNZacIdPDwtLkHbne49/8AI4r5D/4JOatcxah46s4Ag32lvOCTgqFZ1OD/AMCFfR/7Qv7Qdj+zn4NsNT1SVJb64RhYaZGwWe4PYnsE9W7dOTXtZfOCwiqS6H5vxTgq9bPamGoR5pSasvVI67VNZ/sOK/a8m03TWZsCS5nSESY/hUsRuOOwrHvPjd4Y0i6s3uvF3h2H5CJEF4jNF+C5ycdhXwVrfxc1j41+ILzWdeuvPnkkPkxAnybVOyIp6AfmTyeagaXCrt+bPUYrya/EnJNxpwuu7Z9pgvCeEqUZYus1J7qKVl83v9x9neIf2g/C9vY3ZtPFuiSCWJvkeQo8yGTG5Qw6jaRxzXD2DeBvHfi6XXrGeOa8N3HcstleskVzMrkyFkOD8xLHjHJ7ivlTxvBPZjTpHjYJdQM8XX51EjqSP+BKw/Cu8/ZS8AWXxPTX9OlvLiyv9PdLiAogdSjjBJB54YDoe9ceYcZxwlH2+Jj7itfcyxHhdgYU5ThXl9yf5WPrtbLTNSvttnevbNLf+WiOMDYRlCF9jkZPTIrB1X4bx3cS3H2WPfIk0jz2khhkwG2ncy4zg4OOeteZT/Cvx14M+bS9Uj1KBGysfmc/98ScfkaZbfHXxH4GlWPWdHuYljVk3KrR/f4bAbK8+1dmU8dZTj7eyqK/r+m/4HxmO8O8dT1ws41F62f3P/M9BufEHin4c2Nzc6Vqdzcm3hWb7JdLsebaM7AyjAyO7Ka0vhp+3X/b8r2us+Gb20uoV3zBI9yxdByy5PXPVBjvXIRftCaF440a5sLycQLeRJCfOHlMABtyHGRnBPOam8A+EbLT9cuLqLVZryK5iEEQKp8qqSVZnXl2IOCT6V9F7WhX+BqX5nyWKyrGYTTE05Rfpp/kfWOg2yeJfD9pqCW81ut5EJBHKuHQHpmm3Xh4DPy8gV6CdDMdlEuM7Y1H6Cs2+0fGR39q8Jy952IS0PO7/QQo6Z9j2rFv9GGM4I7GvRb7R9ynCt09OKw7/QnOfkPJ9KIuTegn5nnuoaWgQggd6xLuxCsRtOFHFeg3/h6VlYhBtHfsPxrkdfu9N0Ys15qml2gXqJbpEx+ZreMZvZENrqzmLy1IB4HPAOKybyH5iMYI/KpPEfxk8EaUD9o8WaMWX+GKXzT/AOO5rjNY/aj8A2hYRX9/fMOP3Fk+D+JAreNCSjsZuS7m3eREluh4rKuoQoxngdPauB8U/tgaD/aps7DQNeupVAzuCRqc8+pNZc37RGuaiM2fhDy1HRp7gtn8gP51vGjJ6kua6Ho02Rxu/XpVaZxGrEg4AyTjNeaXPxQ8f6mSYbLR7LIwMx7iPzNVIrzx9qN7CbrW4ooCwEkcMCBXXuOF9K09jKxPtD0zTbZ3tndEYiVy49wT1qwtg1tO8sjRRq+Mb3A6V4hqXw98V+JfG80aa3ro0x0DxJFK2xf9kYOBg10Fj+ypc6sSZjq12w5Yyy4z+ZprD3V2xe06HpNx4o0fTCftWs6XAF7PcpkfrWZd/G3wZpZIl8Q2bHH/ACyDSZ/IGsSy/Y3QKAbKAD1luOf0rRP7JlpYWjyMdIR0UkLuLFj6c0/YQ2bGq0uhBqH7V/gfRokIl1a8D8p5VmwDficd6rn9s/RGQNZeGNavCvQuUjGf1pvh/wCD3hnxJAiapqFvpR06YlBsUCRTjPXjqK6aHwh8MtEjxdeJgwHUJIo/kKz9nSWj3L56hyx/bO1x2b+z/BUC7cENPcs2D+CgVTuP2tviVdj/AEXTtB0889YC5X/vpq7T/hNvgloTbZLi4vmHJyzt/LAoH7Tnwd8PnFr4Ya7ZemYAR/48TVWox+yF6nV2PNpv2gfizq96iyeJUso8jctrBHHx+Ck/rUXiSw+KPiHxPe28nibxhd26t+7EUsxVlIyMbOK7rxt+214P13wvc6bY+CjAtwoHnRqkbJzwRhetJp//AAUo13w9oNrp9h4csylrGI0lmYl2x0yBgdKhuzvCIct95HE6d+yh458VyAy6d4qvy/8AFcCTkf8AAzXT6R/wTr8Y6ttzoAhUnn7Rdxof0NJqP/BSP4k3xItrfS7TPQpb5I/PNc9qH7b/AMXNZII16W3VjgCCILj8hT9rVtskCpw6tnqOg/8ABLfxNd7TcSaBaITn5pnkIHpwtdRZf8EsorceZqfi7SbML1Edtyv4swr5g1f45fFHxIStx4n10hjnKzso/Q1h36eLtZbN3qupzZHV7hjU81Vq97DTpp7H2bpP7F/wvvYjqHiTxvFYXEJ8hoxcwQhlTgPzk80V8R/8K51K6BE0zt67pCfxoqYQnbSbB1I/yo+IfjP8Q4fiTci6WOVLuY7pi6gLxwAMe1cJIolkVEOI4/1NRQXlxrmoi3gDkA/MzHjHqTWt8TtWi8SeJ5L23tdG0yFVjhS00uFobdAiKm4BmLFmxuYkklmJ9q+kq1nOXMzzaMFFWR9CfsiaVJY/DC9kwd11fE474VAP5sa+jfCXw00G9+APi/xVdX8kXiLTdS0uxsbPeuJ4plvGmfaeSF8qMZHA314H+zrCdP8AhRo6O0kfmeZMwHU7nOP0ArvoPFMsl3NAjDybZEhRscn7zc++XNfiWZ4iEsXXbs7tpeWu6P674Zy6pDJcJTi+Wyi3b72vn1J7JjJEqkgbTuHFTB1U7ugBwwFQWUZvN+GjVt3Unk1ZXTZkJGPl7fN1r5ucm1sfcU0u4bskHkDOcVY3b48HJHOCfSoFtJULERMT3oUMwzggjgjHSsI36o6bXeg7S7P+1fiF4dtmk8oRTy3bN12+VC5HH1YVy3xy+J+geFUW013SbnWhekzpElz5MQ2nq4Ay49FyBnBOcYrotClmXx6zxuim106QHB/56uq4/JD+dfP/AO19q5l+IcdsrAi1s0HH+0STX3vC+HjUxNKMl8Kb/wAvzPyjxGxtTDZXiKlN2c3GP+f3q5y2t/Ebw9qV090nhuC3MxKECRjvHfPavp/w9+zHqPwt8Qza7f6nJe6BDoC3emxNI25ZZdiojAnJ2bsjtwK+IdVP2a6WPoYhtIHY9xX6G/EDx+3xBn0qxhBitrXSbWCJA2SwigTk44yX3H8h2r9Gx2IUJRufzvleDqV3LkeyLuneMP7E+EzWEf7m4ud0TbTgun3jn8ea+bvGVhKJ7u+iuTEzOdhboQDjJ/Hj8K9N16+kv5Bbxy+WFX7w/g9T/OvK/Hj/APEwW1CqY7f5mBPUjov4fzzWsE7Hj6pm7YfE5LjS4pDPcb4FWIrwdoAxwPStvSfjZF9nEZvCoHKq6ED+teP/ANoSWsrhWXB7cYxT1uFSJmHLOeR057VxVcso1NXue/h+JcZRSimmkel/Fb4kWviHRbSBjC7NNy6YJA2/xe1X/gVa2Wn6NeTyy3EZknOHikZABtHTHFePXeYIlZiMucYI61reDPFV94Wdbi3dzEXJdDyrdOMVjicvf1Z0oM6MHnv+3rF1o+Wh9H6HM0SSTwa9fn7OgdEYo5JyOM4zivW/Bnxx1zTtAfSP7Qd9LvZo55IJWby0lXIEgUHG7azLkg/Kxx1rwaOS3nhEsUao1wqgqRg811OlTPbZALBVAA5ziviqsXC1nqfrEYxrRdOorxfz/Bn05dahEsTKrxzyRgB3hDPDvA5AcDa2D3BqjfSx2OnT3LsGit42lfac8KpJriPhNqXjD4l3yeH/AAzrs+nXunwmeNZX/cPGCNw4BIbcRjtjNWf2n/GXxL+GfwrksPEiafKNYmFg16LaGR1AUuVRwNykgHJ64Br6KjCE8Oqqep+QYvJp080+p6Wb79H/AMAwk/aZsYnUPpt2yk4wJFz9a6fRvjv4bF7ieK9gKkqcxBh6Z4NfJF1rtwJtqSkux646V0tv4ou4pCZQsgbk5BGT+FeNWxNeLSR+lYfgzJqqfMpL0f8Aw53f7YPi3RvGnjnwidKm87+xbS8vJVKMvltJ5cUec/Vz/wABrzjwLqi6Je3+qMU36dayPFzjMjfKn6nP4Vn6vrTazqmo30ibPNkS0jGc/JEpyfxd3/75pl0IrHwHcSu22bUrlYoQTn5U5dvzKgf8Cq6E51K/N2R9fk2VUMuy72FG7UpN67/1ZHDeJPEFz4o8bX99cnL29tBaJgYCKqAAD2CpGK5D4ra4+leC70LhWu1FvyM8MQTj3wK29Ok82C6n3hhc3Mjhh0Kg7FP0wtcP8c71jpdjaKT++n3898DH9a9TCQc8VG5ycQVY4bI6046XT/8AJtF+ZwH2Um1UBuQPyr3T9gf9qa//AGefi1ZWV5cvJ4S12dLbUrdjlISxCrcKOzJkZx1XI9MeISxujYyCemOlRLIyT8Dn1Br62rBSi4yP5wt2P2N/bC0A6f8Asv8AjyYYOzRrggjpgrj+tfkykxiQrnHc9q/Uj4ufFfw742/4JwalJ/btu+uT+DYPPt5GZZHm8mPeBuHJ3Z6da/KyWcsGyRXmZLUTUkndJnTicJWoWVeDi3rqmtO+o27nywHY9TTtPk2S5yM56bc1VnY59Mc/Wp9PkDsOTkdcda96O5xSR1enXGyEA4/LnFQXl35MN8/GVgfGfcYpltMRAOSTjpVXVZSmkXe0ZMmF6+9XWm2rDprU47iVvX9KkVipzx6HipvsrMvQc9KU2TAfwiuVsdrkR5X5RUbAvgEfN3qdrcxqWIUGo2hKbRkcnPNF10GjrPg0pHju0x97dGOn+0a+jJ9rtFweGByR7Gvnv4IxonxH08ORsMsWT+Jr6AvWaNIWOQWkC/gcj+tfG8Sv97D0P3/wnT/s+t/j/RFgHK44GDxntTTKdwUAY9e9OjAwOnTIJ60ucDngHkY6ivlU1qkfrt9NSpPGDrNp6hJeh/3a4P8AaOBj8N2LKuAJmHf0Fd3dkprdkONrCQZz1+Uf1FcL+0gMeG7P5sfvm+p4Fexkzti6etz4jjuLeR4len5o8cS4kMgJ2qR0wKsNPJNCGYltp5OOlVoh5gXIyfXPSt7Q1EWj3kx+bZsG38T/AIV+iH8tlGS4N3ZCMqoaIk57nNQNbquA23PXJNX7YxS3TI/yjaTk9uKiltledAuWGOT+NCvfULFeKANKNrbgSDVgjzTjBygbNXbHTRJIoCgLnnmrMWjOVkc5IVSeKlyRSR1H7NJCeKNVGcYjJx+KV6/a8310MfxqfTPyivJPgJs03x1q8agu3lnaD0/5Zk160lwkV3chjh8ofw2j9eDXxGeN/WXbsj+j/DpXyan/AIpfmelfAf46T/A251i9tDcG4vbP7MkccmxS/mKwMnfYMHpznFea/EH9oLxR498RXuoapqr3V05KBnAIRecIueigHgCmXEwmSViTtbBwPyrz+4uCZp1UggyZI/E1wUsXVdP2X2UfWVsuw9LEPFxj78lZvrZHofgXx3qjWEqm9l2hskAgda1bnxRqEw5vrjbnr5hrhvh9d/6VMhP31+tdLKT5nGBxjgc14+Kdqtj1sO+akrsvHW7yUIftc52Ahd0hYKCc4A7ckn8a2/AnjXxJ4Z1S61TS5JEECpHNN+9RYwckZdAdvI7+lc3ChYrzzjg47V6/8BfjDpvgH4K/EzQX1afQte8R2qRaZeCJ2jhkWJ1DMyAlSC4IOK9LLcHSxFRUqzSVuuq/Q+d4lxtbCYKdbDQc5K2i31evR/kb/gn9u7xLpbImoKt2oAJJZLpD9GXDj8a9X8K/txeH/EAEWrWhgDgBgjh4/wAUfB/nXyPpPgzWdVsY0t1TxdqckaIjacy3bySdCxi+WXk4PHvX1jff8EytK1jw5Z3Gm69rOmX0tujyR31oGQuVGcoSHj5/hJJHSsMz8LstxV6lGkk+8Hyv7tj82w3HeEclDGRcJecf1X/yJ1C2/wANfiYWa3lsIJpf+ebm1c59jhT+tU5/2dLzRJftXhzXpbeT7yrLlc89nTg/lXkfiP8A4J9/EXwXvl0u5ttWjTk/Ybna5H/XOTH5AmuQbx98R/gPP5N7HrGmhT0uIJIkPbqRsP618tPgvOsu1y/FSXlUV19/T5H1GFzrB4qPLRqqS7XT/Df8D7H0H9sn4y/B24trPWG0zxTFIxWJb1UeSfAyQroVcnHqCa7g/wDBVS2ht2i1bwXeaXqCHBiEvyE/VwGH/fJr4E8ZftV6j8QdJ0+PVbC0vptLu0ukJzH5hHBUsnYjuBXT6H+1p4f1aIpqelanpjSjbIYyt7b5z/dYZAz325r7Lh6eZyw3+3Sgqidrbprur/5nz+eZblfOubDNprWVPS3yv/7afZsn/BRC+8TyImkeGLCZ3GAj6oXdm/3UjB/CuY+I3xY+L3izUdB1Rri48A+G9EvBeay1tpjuuo2oKloZXmJ2qQpA2YJL9+K8b8E+AfDPxf0ttQ0zV44ZSf3bWuI8HuDEQCCPUY61qeJ/A3xEh8LT6HF4muNb0Obaz2E92+07TlflckDBGeGFD49y7DYuWCxclGcN+337fieBV4EpYiCq4Ks0n0mmn/XyM/4xfFi8/aGvryxvZLRJETfaS2hEZQAISPkZW7sPn3qcjABBrR8F/sJXmraDaX8sdrHFdxiZTc3DFyD3IA7/ANa82fQrzwVfBtR0zVNNZeVmjTeEI6H5uD/31XQaY+tfEafy4PHAmduFgvr77HJJ2AUSEIT7BvSvpqOe4TErmoSTv5/kfPZjwhj8GuZx5o91r/wT0hf2PdK0ZAbzV9EgHcbd2PzIqC7+Fngfw2B53iKyYqc4jEa/41wWvfAHXtHdTq7X8DScq0u/Y4/2W+6fwJqonwYtyP3k5bHtmu1VZ2PmpU4p2ZY1e08KaX41ubuHVbJ7V9oV9+W2gc8AdRzXQSfGH4c6LCqRW0l2yDlthO4/niubT4RaavylH+owKmh+F2mj/l2kc/Wnz1GtUTyxsaNx+094ashix8PFj2zEo/p612Xw8sdU+OvhxtVso9P0a185oVWQM7nbjLbVwO/rXFWnwvt9y+XprMG77DmvoH4AeHP7G8AJEYGgJndtuzb6c4rGtOSW5dOMWzyz4l/Brxf4X8O3F54e1vTWvYEMkdtNZHZIAMlN2c5Jr5y039or4oahLLa3MkFnKjFStvFkZ9iK/QPxPp++NQVPQnpXzlqn7OmpDxdqM1okItJ5zJFlwuAcHGPY5rPDV7NxmzarSfxRPFm8SeP9bJM2p34LdcEqKgfwb4l1T5ptQu2553THB/wr6J0/9nvU3ULJLaR59WLZ/StvSv2XXvXAm1OKMnn5YSR/OumVWn3MeSb6HyzF8ItQuWzNeO31lY1Yg+CqHBeUYI54OTX2Dp/7IdgF/e6tcuT12xKK2tP/AGSPDgC+bNqMpHX94E/kKzliqaKjRqNHxbB8GrNRtZjxzwuOatp8J9PjUblckcYz1Nfcem/steD4WG7TpJcf352IrodK/Z98IWRGzQLElf76lyfzrN4ymujKWHmz4Ei+HNhbr8sGRjpnJNXbT4eJKcQ6Y7nquImYn9K/RLTvhhoOnbfI0XTIiOhW3XP8q6Cw8PWlso8u1t4wOyRKP6Vn9eXSJccI+rPzn0r4K61fMv2Xw9qEuccrat3/AArf039lTxtqTL5XhfUgT/fjCD9a/Q+0tgo4AA9u1W4oT9eelQ8wktEjSODV9WfAml/sK/ELUyudIhtx3MlwoIH0Ga6LTv8Agm940vNnn3Wj2g7jzWcj8hX3HHGV+g6VZijOO4NYSzCq9tDRYOmj400v/gl5qUqj7Z4ls48c4igZsH8TRX2ekfyn0orP65W/mNFhqXY/kLtNdurOGSKORlWZdjDAOVznj05rd8KeEH1Kza+uJBFEHCxB/wDlsR1x7Cszw5ZJr/ia0t55EgimlWNnJACgnFdvrFv/AMVDFaQEfZ43EECqcqFzjjHX696+znZQcn0PBpJyqxpx6s+m/h3C1j4D0m13KFjtkYdM52jJqxpLs9/fHoDMF474VadYQ+TZxxD7kce0Y7YFRaLIB9oPKhrhsnnjoP6V/P8AXanKcrbs/t7B0XRoU6UfspL7kbFtMcuBk85JFWRcSu/yM7EdTnpVFB8rgADB4xUscxRsjIx1HqK85pQdr2PXpNuNzQjuJHT77FkPzYPSrGl2V3qzyrbxSzGGJ55Ag+7GgLMx9gKzobxi4wFXd1I7VfuNclkkkNv/AKHHLCtu6RHAkUBc59clQT6mlDlm7SZbc0nyo5S78Xx+F9Y1W6aGWdj5VukaMqs+1S5GWIH/AC0HFeD/AB51iHWfitqNzjMUEUUmCecLGpx+J4r3nTfDVh4stLw6jaQXkUt/JIqyruAKnYD+S182/He4S38a+ITGFRZ7z7OoAwFWMDIGOMZ2j8K/UOEJUZVnCEWpRjZu+nTp0PwXxUWMjgVOpNOlOatG2qdpXd+pyfhLSZfF/jOxsUDNLf3KRnHU7m5P86+1fBfjC0eJLLT7QmfS7uRTMVDNKgWNERe+AEZsHvIa+X/2YNGx4ovtdYEx6HbNJHx96ZhtQfXJzXvvwph1T4ZWcesJbS3Et6hkKMWHlluhPfpX2GOp+1i4rofj+W4n6o4yl9o9x8Rfso+Jn0688SW+jXumaL9kgunkvVMaRGVQUJbHCOctGSPmGByQa8l8R/s9DwjIJ/ElzNFAyh1DoIMD13v1HuAa7S6/4KK/FO307ULWw164s9N1C2WxvrC2bMFzAmcQuGySoJY7TwCSRivJ9c8T3fi+2uP7X1CbUrC4XzrZLu8aSW0Yg5ALEgoPf6Vz0KrXuzurDxeV1JXrUbNPomVPE134Ij0mS20uOzuHRh5swV5Tj0LnA69lHasGHQtHvVLJPHEQMqN+efoewrIt7XTfDlw/nXmnuhJxGkm4D3IXJp1z4x02S/tYLG2sdTE8o85UgOxFHUlj93nGcc4zXoR02PCcHezKuq+H5rvUgIJBIkXADfKx98dMmtXwp8Pdd8Q3emWVlpl5eXNzOEEUETSO5LYAAHUn0ro7LxBrEyyx+EvCVlqd/EA0tvYaZcX0qZ6HJyAPwxWp4D+LP7SXwS+JcOraN4L8VWGoTxm0gtrjw0zIQVJYIuwfPtBOV+YAH3qW3LRuw4ycWnY+4fhL/wAEqdX13wtJeeKNY/sPUnQNaWdugnMLDBBmPT2KryPXtXjH7Rnw21f9lvxHFbeLLG5itbsbbW/tomltLrB5AcdG/wBlsGtT4Af8Fffin4H+ItnovxT8KR2ljdwm6EB0+WzvPJUY3Qh2weEcgHhmBGcnjnv2nf8Agqr4s/aBa90vSLG20TwhcKY/sLWsd1cXC9N0krg7W74QDHqeteVPJKEv+HPpKPF+Y05uV012a29DT/ZO/ac8L/DD4yR63q19LHpItZYJilvIz5ZflwowT8wFeiftiftH+Cv2oPhjZW2gX1xZzaXe/bWa9haMOnlumB15yRwT3r4P1LxqZU3tHDEeeXlUcfStO2+Pi6HpS2tnJZ28cke24LSqzzHGPTge1dNDLqdOj7FO6ODGZ5iMRi1jLJTVtv8Aglq+v4rKWTE6sxbCtjG73p2mTz67qNvbrfOZbmRYkbeQqEkDcfQDrWP4X8C+JfibMRpcEs0bn/WiEpCo9S7ALXqWmeErH4K6JcRPcx6p4iu4zFLJtDRWSkchc/xEd/5Vw4vG4LBwtGzn0W7+Z9TkeR57nlZc7lGlfWT0VvJaXfoUdM8O6ZrPxEtfDthrFtLp8dz9lGosdqvGGJe4Kk5AI3Pg89q5TxtqotNHaRN3k2ls8iBvQ5I/HJrZ8PxJLcyomBLcFY40ESMr5OGLE9MIW5HNcr8UrqHULyQRQwRm5uo4ECIF+XdzwPZTXh4efMk3u2ftOIpzpfu4/DFJL8u3UwobQWejWsDAAxwoCBwc45/XNeY/Ga6a68U2MCMQYYd+R1Ukn/AV6rq9wZZZHb77Nk8YrxL4mah5vxCunB+WDbGMnjhRXsZOuau5dj4zxGqqjlMaMftSS+7X9Cub2TAW6jEiHpIvDLUM9mFzJbyCWPHI6Mp96ttJDdaezRvHvUFiuQCPz61l21w8bgxHkehr6pyvofg6Vnc++fjj8f8Awh8Sfg9B4f8ADmkixQeELLTAqrHGwvIoAskrdCwkYDnqMV8LnUzE7RzDy3Q7XUjBBHatu8+Ieqa5pVhbSXjommxskYQBGcE5+ZhyxHQZ6DisfXIE1SYXLMDK6jzBnJOK8jJMojl1H2FLa992382fRZ9nEcxcJe97qSs3dJeXX8WJHe20hGWJx3Bq5ZPA5+VsHPQGse10wTH5Y2bnpitGHw9HGoLYgLHAJfbXtps+d5W9TdhWZgQAB7E0txA9xB5JXjOeDWv4T8F3mrwN5atIEAA77s11Fr8MryKMtJayLnuw2DP44qJTnLRJjvFHnsHhp5Y2+Unn0rn/ABRHPpN4qo5UOp7ehxXt6+H7axQi5urC3PobgOR+C5rIv/B3hu8u2mvbh7wc7VhgbC856kilCnPm1ViXboeJzahcggGQ5NNa8madVMjHGB16GvYT8PfDU1yZLfQ9RuTjo05VD+Ayf1rX0nwO8MmbDwnptsR/y0liMhH4uaKk6UNZySOvDYDFYh2oUpS9E3+Rw/wisjJ8RtNjJEbSTwgMeOua+gry33iFTgZlHJ9gTj9MVh+EvCN6mpi71SWBDbr+4hhjQgnsDgcAdfrXpXxg8Bn4e6o2mz7Tc281uW8qUOvzor4z3wGx9a+Fz+vRq1oulK6t0P6C8OcBisBgZUsZBwlKV0nvayVzl41yc7cYGee1KSdh4HyjPWhYzJuznjj1q7p2jz6sskUEbyOqlmCjoAP8K+dUl1R+mydluYcr51bTCzbvNjlbG3G07VP+NcZ+0agbwvYqMKPtDcf8Br0jwX4afxl8QPCmmB1gW9kaNpXPyxgoMk+wFcB+07AlvplusR8yGO8dUYD7wwea9vKHfF00z4PjaS/sXExv0X5o8XhgKgHsTxXRaVYhvDFyxIAaRBweeAxrBSZUVQzxqAvc5/QVt2V6g8PDb50paQ4CJjOFHr9a/QLH8x9CrBZgzkgAb+MHpWjYaT9olDEfdHp7Vn2s9xIw8rT7lueMuRz+ArZ0i61O2BI0WGQnhfMlYE57dRWclLcasza0rw6rygKMLtB6c9K0Lnw0YrWZQv8AyzJGByeKj0vUvEiyLs8O6UcDjdO3H1+erkfiLxf9qdItA0NCi5LPJkDn3esnzPY0i1co/CGD7N8X9bQEgbW4b6R/416drGI9YnU9QsfAH+ya87+Bsl3qHx51X+0IreK78lzIkGDGCFjxjBI6Y717BaaLFq/ijUkHIjjhIwO+Gr4/PE/rVn2R/Q/h1USyeLf80vzObd9kLDkMV4U8d686N4HlnGSD5nr716f40sf7P1F4sYwq4OOlePiXfPJzkmUgH8687BxTbPtMxqtKNup1Xgu7EOtpgjDgjriu18wsDn8/WvOPC115eqwHsG78fjXoy5IBPp2/z0rzcyuqqdtDry2adJpnqPwN+FFn418L65qVwkup3FlELay023m8qWa4lV/LkduyKVwB1eRkT+KuK0nw3qV8dSmit47u0eaCGGMEpKZpPlCDtzjoR1rrvgb43j+Geo/2qbaa9mS2ZbWPzSkPn7laNpl6uiMofb3ZV9K6T4c/CHUPj1BeRNfXto58QWd/fXdrsWSFQZJGlAIxneFHA/i6V72W08PWdOMlrrc+B4oxmPwVHFYqEvdXLyvtqk1ba3nY80sLWTwbqccuo6PqdhNF0d4SdnuGFeq+Bv2rPEXhrbHo/i68RF6W80/nIP8AgEma+qb/AME22pW3lTJbXYxg+YgO7j8s/hXC+K/2VPCfiQMbjQbZHP8AHENrD8RXvPK+R81GcovyZ+X0uOJ1I8mOoQqL0s/1X4GT4Q/4KCeIdMkK6vpGlaqrEFpIS1tI3HXjK/oK9D0v9uvwN4rszb6vbajpJcYdbi2F1b/jtzx9VrxHXP2HtPtgx0fWdT0w/wAMZfegP0Ncjrn7MHjfQFJtbrTtYiX+8DE7D69K0VXMaSspKa81/X5mn1nhnF/HTlRl3jt+v5H0zd/CP4JfHcs9lH4alu5Od+nXP2O4z/uAg5+q1w/i7/gmjpdzcyHQPEd5asOfI1CASoM9PnTa36V8yeI/BviDw7cl9S8O6palefNgTzVH4jkVueAv2m/Evw+lSPT/ABZq1mqHiC6lZo/pskyPyrGeJpPTE0LecT08Pl9Rr/hLzFS/uz/4N/yOy8T/ALEnxP8Ah9M8+kKb6KM5DWEyzfj5bbWH4Cudtvj78VfhJei21WCdo4+ClyrI2P8AdkH8jXqfg/8A4KIeIrKNBq+maPrUQI3SQlraQ+/GV/8AHa9J0f8Abt8AeN7YWuv6dfaercMl3bJeQfmMnH/Aa8vFZNk+Pjyza9JpfqehHM8/wX+8YdVI94P9NfyR5D4V/wCCgts6rB4h0iSHdwWRSin6g5U/pXXaf8QPhV8WAGLWVrPIvX/UsCfdPl/Ouxn+D3wS+OELfYG0OK5l6/2befZZQT/0zOB/47XB+Lv+CYdpHJJL4c8QNbyHlUvbcj/x+P8A+Jr5fFeGFKP73L5OD7wlZfczpocbYJvkxEZU5eaa/K/5G7b/AAfuIdPDeFfFl5Dbk7hB5xkhJ/4AcfmtO0vWPGvw7m3X/hrR/FVquSzNGS5/FCCPxU141r37LXxh+FLmfS0uLtI+klhceeD+AIcflWdpP7XPxI+HV79k1/TGn2cN9ojKuv4MA3615s8u4ny6VqVVVI9prlf3rc9b2mV5jHXkn91/vWp9ZeEf2sfh+Gii1zwhP4cnbjebYTxZH4Bh+Rr1Pw78QfB3iq0D6DqGiXrEYEURRJB9UIDfpX53W/7VEDeLtTvLjSr6S11dkllgEwZIXVcE+W4wc9eveu++H+veC/i5fGO3nj0e5jGS/NrIh7fK2Ubn+6RX18sdiMPgvreKS0V2r6ruvP5HyOK4dyyriHQo88G9nbmi/wBV82j7Rv7cyTF24P8Au4xWH4hgnazbyby+t9qkkQzFRn6d68W0vSfHfgkD+w/FH9pWqcrBdnepHoN2R+RFa0X7R+vaCrReJ/Cs3lFSGubI4B98HK/qK5sv4ryzFpKlVSfZ6P7meRjODMdSb9laa8nZ/czQtrfxvc6jFJpc5mt51V3mkZmEQIz8wJ//AF16Do9ldSW6/apRcSg4aQIF3HjPA6VH8N/2lvh/qel2tnb6mdPmSNVMV3D5PIGPvk7SePWuxhj/ALatftGnadNOjsSJUuoPLb8mNe+oKT5otNep8/Ww9ah7taDT80yhaWe0AYxnkCr9tZ/MBzk1japq/iXTvFem6XbeDZruC/LedqD6tFHBYAdC67Czbu20HHep/h38UdE+I1zd22l3DzXmntsuYth2oc4yrHG4ZHoO1bOlJR5lqc0aibszudMssW6gj860re1AB6DHpS2NrsgTr0q7DBtx/jXG276m42C13HOcf1q9FagkcfjSW1sCeB3q7FFtGKT9SkOhgHpV61h4zyfrUdvCMVdt4tp6VFkUhY4sHPerEK8nHOPWnRxZAzgCnFMnpgnis2OI9V25749qsIPUnmoEGB2NTA44FJIu49jtPoPyopvUnPpRSaC5/II6hRtHSuy+DNtNqvj3R4PNRo/tSEqzfNgHJwPwrLb4XeInmATRNXPGci0cj+Vek/swfBTxJefFvTyNA1d2jjkdAto+WO0j09TX1mayccHUkuz/ACOPh3DqtmdCnLZzj+aPoQSPE7ZO0N0HpVbQJcWzvnBeeTr3+c9a9A079mzx7ekJF4R15jnOPsrZqn4Z/Z48XWdpai88P39ikkzgPcRlEzvOR+Br8TlhqsYtyi/uZ/Yyx1CUkoyX3o5+NiQzYwN33T3qczqFctxxjB7V6Trv7KHifS9Ehv1tvNjkQuY0JZ1GSNxHp/SuHn8C3trLtdcN75Bz9K5MXhpwX72LXqd2DxNOqv3Uk7dirGnlvghumQOhFE8vlRlyOFGRVm80G7jYyEysioOXOTwOn+Fec3PxltPEUWoWWnWGrXE8aSRbktyyBsEdR71GAwVSvL9xFyS3sthZhmdDBwTxM1Dm2u7X9DsPArf8Ulp+Q5aSPzSQM7mclj/Ovkz40zyt4yv45EMRhncMCMHcWLNn3ySPwr7g+DmvH4bTf8JOnlqngiy/tld6h082Db5CEHghpzEpB4OTXlMn7MXib4m2T+M9Rv8Aw5NrviO9k1BrfUgSyGQmQzuqgguzsWCnAHU5ziv0XhSMaHPiJu3M7fd5n4t4kqeNjSy+grumlJ+r0t92u/U8f0PTNa8PWln4asrM6euuOnnLKpMytgElsgY2g9O1d38WNE07wJpdvbXPjfULvVViANrBHv8ALz0LkthfoBmvTZf2YoNQ0LSNPutYEl9pSOJb1bzyJbh3YtIWOCeST+X1rQ8Kf8E5tP8AiHBqc+mS+H3k0u1a9u5dQ1psRRqQC7Fiu47mAwCSc9K+tWZYdOznr5H5LX4czOXvqk1FdXb/ADPj3TNUu/Deo+dbatKuJNww+zJ9+a9Q0/x68MlvLJZx6nJqUavt8lpS2DtZQAOOQa9Fsf2AvD2l6g01/wDEC0l2sT5VjY7o174BZucV6J8P/gL8OPBVzAbzxD4pnCZBNsiRlgcZHTjp61nWzrAtWcrnXh+Dc5TvGNvmjwu/8BXerwtLY6FLFvbdg2Sxbc9vmxx+FUbb4ZeLReF4dHV4YyGkQ3UUO4d+nTNfpVp+t/sbeH/gPNbt4E+Inibxu6nbcahqnkxh88Hcj4CD+7tJ9/TwLVfi34O0qWUeHvhx4f09CeDOz3DH67jzXm1eIsLh9Iu534PgHMsbJuouS3f80eVa9+038XNA8BQ+H/AuhaD8OvD8ID3K6VcSy32oP0DzSj95Ic9hwPStfwX8Wv2n/FHg0aPHrt5NZmXeJr3Sy0uTjlZZ8EAe3v611GpftA6/dwlbOLTtKiXgCztFjx+P5Vgaj8QtX1Y/6Vql4+7qN5C/pXmV+LZvSlBfM+nwXhXRSviazfokvzuavg39g7xJ+0R8VYtc+MHxv0Lw4X2+bqN+XvJrdEBIjjhhGBzwFBUZNaWu/wDBPT4Ox+I7zUbv4zyTW7yu6WdnaSoiqf4VyGbGc474xXAy3fmSndI7k8EuSc1Pb3ClM7sYHHPNcFXinFyVlZeh72H8NMpg+aXNLybX+Vw1r9m/4N+GmUafpus+IH5HmX17JFGcf7K7TU/gS08DeE4Lu507wPoyatbyi3t7pleQIoBMjbXLfNkqoIxwG9qydd1xbC1uLkkAQRlzz6CoNCjfTdCt0c4lMe+T1LMdzZ/EmuCrm2MqU3zzev3H1mD4YynDzh7KhFOOt7a3Ot8QfFHVNWthF9oFtD0CQrsAHpXFaldtIzZyDz3wTU9/M6oMN1GfpWRLKZG+9luvrmuGirtSR9RJ+6WdGvl0xLm8BAMSeXH7u4Iz+AzXC61cNdeO9OgOCqxTT89yMKD/AOPGu11JDB4btBtANxNJIcDqFAUf1rh76Xd8Q7Rc48vTpHOO5aUD+lfS0Lt+iPlsW9musl+YmsRmK4Pbv7V87eMtRefxRfNk/NOxGe3Jr6W1CJWOSM4PPpivmrWlEusXLEdZmIzyRya+i4fd+Zs/M/FN/u6EV3f5It+EdKi1C4826jedFBIiU43Yrb1CQEL5HhY+VjhljlbP4jiuYtuAByOOBWhHqVxDANk8yL6ByP5GvrIyVrWPxe12S3WrRRKVOiT2bsCBJukCp74IqHRryG6vIkypDnHXkVHcapczjY9xO4PUNISK1/h7dzeHdXgu7RvIu43+SQAFl7Hr7Gspu9y6btJHp3g3QodP02yddBh1OaeDcWkDsu7J5wPpXW6dpfiK4INvpej6YnbFtGrD8Wya2/CalNJt2YqrSLuIUYBP0FdBbuzQtj8T3r5DEcTVqb5KcVp1P3jBeGGCxSjiMTVl7yTsrJLTbZnLDwlr2oj/AEvXZUB/hjYgAf8AAQBToPhZZyuTPd3d0e7N0PtyTXVIrBevygfnW9pOsad8Nvh34g8Y6zo9prkGm+Rp2nafdtIkF9fXDHaGMbK22OGOeThh8yx+uDwQzzMsVVVKnOzfb/gnq4zgrhrKMJPG4mk5Rj3k2/uukefL8PdMtcE228EcEuSM++MVcttAs7YKEtYEA7+WD/Otex/ak+F1zCJb34e+M7a4721n4mhNtn0DyWxkA+pJ9zV7Q/i18MfiNJItwuofDC8iyEW587WdPuVHQtIiiaKTH3vkZCeRt6VvUwWbuLdSTfzPOwHFXCEKkYUaShfq4ber1ZgnZAVXhMf3eKYbwF+BnPOTnNdXL4V8KeJ9K1VvDPja28Taxo0C3k9lbaTc28Jt/MWJ3WaUKWZGkQlQn3STnjFcrHp8zzBVTn39q8XE0atOShWTTP0XKszwOPourgpqUU7aaalqPkAgDnHSt34kxyy6TaXcztI8lxDlievFZKwG3jXd8r56VH438TT6pHaQthIzPGAo7Y9aw0bsjqqJtpnQ/CBtIt/iBp0uuWs19pUUnmXFvG+xplH8IOOM+td74i8Uab4b8YaprHhrRzp+nXUE0MVnNJ5nkq6Fc7sDkZzXm3g+5jsdRSadgFjiJyT1NHiPxdPqcrIrFIicYU4BrG7tZ6EVaHPV5tbWtvoYNlJLputaKZIXQmGcKzDjiLGQR3rg/wBpKMz+GdPRYw7Pct8pOM/J61217KYtY0/bkl2lBB4/5ZkVzvxj0xJtHs3llWOOGYhnIJA3Lx0B9K9rK5ReLptHynGdJ/2Jilu7L7ro8GtILqWQpFAi7Bj7hJFdQdE1OXwtAqiRd0jt8oC44UCtq10yMONtzAwPcuB/OtO00qSSTKmNl6ZVgQRX3/NK2x/MVjhbX4faxqMigSPknq01WR8ItXmGAY2xxzP716Pp2neVLENufmHzDvWikXkWrvg7kbcMc5AOaxdWSLUEeeab8B9eeXKrC/A4Fx1qjf8AwS8R20jE6bdSqcn924cdfrXueiXAilRuTk42ity3cO3OBnk5rP6xLoOMDwr9nbSZNM+Kl9a3PmWjxwyBw4wy8IcY/KvbdBWWHW9RWzuki2xxFndsBvv15n4StG1X9pHxAkKlmIb5fXCR816P4d8Kzav4gvIYxsKRxlw2eOWr5DPZf7S5eSP6I8O0lk0Lv7UvzKXiZgbtyJ/PIALOTwT3rxuK5ZZ3GCcyEj1617P440Z9AvGgd0YiNXyB2Oa8UgO64JBySTx361x5dJe9c+tzbaHKbOjTGK8iPo2a9MSbdBGD/EB9RXlunPtdT0AOc+telaVMJbSJgMkp0z3rjzKK5ouWhtlc/dkjs9AlupLOGODylLYWPcpJb/PvX0z+wjaTQaR4le4ZPOFxArNjv81fP3gDTVmsPtMvPkj5Q3GO+a+lv2HMXHhnX7lNp86/jHI4PyyGvYyNR+sQaXRnw3iDWf8AZVWPmvzR6N8XvEM3h3wJcywXMFncXDJbwXJRn8p3bAOACc9eex5rlPhjo/jbwV4visfEN/HqGmXkbhHN2JHicDI2hsMfQj8a6n42zfZvDdl+/gsXm1K3QO0XmiXJOUxtOCfXHFdZM0KylN5jdwSqbuWx1x9Mj86+lqLmrXcrW+4/HKGI9jl6pqnGSqOV21qrWtZ20t6v5HjXiT9obV/DXi6eG58Nz/2Ck4iW6dHDuuceYCBtIPUD07103xC+LHh34cz2kWqPJ5l8nmRi2QyME/vkcYB/Wr3wp8PiT4bLbT2J05biaZntjOz7QZCQQ+c88HrxWPN4Q07xb8WtV0/UbWy1C30/T7cJbyQ7nhLE/NvIycj3qFKtGF1JNva62+47J08tqV3GVJxjST5uV/Fsk9bpO711szb09bDxLpEF9ZzefaXaCSKTbkMprF8R/BzQ/FMe280vTbwnjLxLn8+tZXg3xgvw6+FJuVsjcww6hNbxW9gd/wAvmN0yTyACSM1reB/jfonxHuJIbOO5W4giM0iTQFMIMZwwJB6jvWsK1OSSm1c8rE5PiYynOjBunFtX/wAzzrxH+xj4YvGZ7SG80lx0a1mZQD9ORXEa5+yBren5Ola/Hc46R3kPLf8AAl5r0nwn4o8af8JBp2r3V3b33hjXLnYiIVjMKsSF2qwDZGOmTnmr2o/G+9s/iF/Zk3h65fRzc/ZUvhGzZOcF+BtxntnOOa5n9Xqr3429UexRw+b4SfJhK17K75ZaK26s7artY+ZPiX4I8V/CXw/eapq+jfabCwQyzTWUoYquRztbB/WtbwH+0D4x8IadZXOla1r+n29xCtxEjO0kZRhwSrblx/ga96/a60IXP7OnjAhWQRaZK+Ufg4GcV55+yJ+zR4j8AXMB1nUHu9JTRkhls54VYid5pJNqODjEeSOc539sVpHLKMVzUpOL8mKnxnjJR5cVCNVf3or9LG94Q/4KIeKdLkjTVrXRtaSLqwBtpT+K/L/47XIftRfHj/hoPxH4evba71PQLbS4po7nT5GaW3u3fbtYshB+XBxlT1r2XxJ+zp4b8SbjPpkAdj95Y9p/MVwniL9jOydGfTNRvLVs5ALiRfpg1V8bTVlNSXmhf2lktfWpQdKXeD/TQ1PgN+z/APDf4n/DWJNa1OyXxHLI5P2LVl8wIT8i7GReg6gqTnvVzxT/AME2JbYtN4d8SIw6ql7EYyfo6Ej9K8s1v9mPxRoZPkGzvlXkE5jc/wAxVXSvFXxE+FMv+j3HiPTUT/nlI0sP/fPK/pWUpQkv31H5xf6Hp4esv+YLHfKov1f6HW3PwX+MPwgmMtpBfXcCfx2UwuE49gc/mKXSP2uPE/hm7FtrumCV0OGWSIxSf0/lV3wt/wAFAPF+jBY9RTS9XReomiNvN+a4Gf8AgNd5ZftteDPHVqLbxR4YmQMMMzxR3kQ/MBh+ArwMbwzkuOf71Lm81Z/erHswzTOKKvVpKpHvB3/DVnN2vx68B+Oio1bSjZzuOX8vv/vLg/pXQ+HtO0+w3Xng7xldaZKvzeXHc8H2xkH8wae/wz+B3xWUnStRtdKu5R923uWtmB/65y/L+VY/iD9gW8t4TceHfEkE8R+6t0hTP/A0JB/KvJ/1FrYf3suxEor15l9zNFxZhJv2eLg4+Ulb/M6I/tM+O/F3w+vtMOqW9zFfK9o1xNbi3vIgDtba3CknkZ56nvW5+xV4y0H4O6xqEWuzammoaxIkMMrQboFXPdgepJHPTAr558Rfs5/En4eSzy28OqFAd7GxuPPif6qM/wAq3fA/7VWoeFbOHTfEfhh4ltAAXZOSQeuPXv0r0sfUx+DoxVGLqP7Sdl81/kcMsLgca5SUYxXRxlr81sfptBACAcZ9KtxW+D61zPwX8Y/8LD+F2ha0Le4gj1G0SVUnjKSYxwSD64yPY110akHIHWuyLbim1Y+LqQ5JuPYWKHBHcDmrUMeBSRr61NEmT3obEkSRg5HOMVbgIGM49sVBGg7EirEaDaOenb0pdbopMmU5A/lT1bBGO1Rd/r2p4ODzge9RZgmSB+evbFSK3Oc9O1QlhnPT+VL5oB6DNAX1JWk2j2+tFQtKMdeDRRZsal5H5WR/tP8AgG3Ki38N6bIAcZSxTA59x0p1l+294e0G4Mml+HLS3nX5Fkjt0VgO/IHSvkifXD5QiRyIweQTn86iTVCWU5Ydjjj8q+ZnxhjpbNL+vU/p2lwVlcNXA+xz/wAFGJLaPEelTF+udy5Jrj7T/gobrGo6D5VtptmrPLMBJIxf/lo/NfOcOqebjJcgDBOcVS8K3B/smF1K7WLFufVia56vE2PqU2+e3yR2UuGstp1ElTv82e4a5+1D4o8R28iS6k0Ub5ysSKgI9OK5eTxg95LumZpJDyxbvXHJOI9rA5yfXvViK7DNxjPTNfM4rFV67viJuXqz6nC0KFBWoQUfRFz4neNpdL+HGtTQFklis5CrdNp2npXxl4U+Imu6Gjf2brOp2I3+YRDOVUn1I796+x7jw0njrRr7SZZBFFfQtC0naPcMA14l4X/4J4+I9el1O/0y6g1DStCmVLuRHUYU4G7aWBK7jtJxgHNfpPh570K0KUG5LV2V9PVH4h40Uq03hqspJU7uOrS9526enXoaHh3xz4g8ReCtM8OJqFveR61cCfVZzNtmMAIYQshA3BX+bIzyF9K9YudUl1a8uZ0T7Pb2tsHC79reXkIu0HBbk9uwJ6A1FB+w3J8E/hfB8RtVvtMWxur1bWC1TJlldycBcFgqgg8dcCrfiD4XeIbT4c6d4pt5bSLRtbWW0C+cXO+PG+EhlBRlyCPUcjrX0VbKsXi1LE06MlTjvZHxlDGQylRw9fEJ1J2trdLpv/SKGmeEpL+1ivJLgpE8qeezgnyFc/fP94AZJ+ldD4Z8C6XLrGrpdaqy6VZ211Pp+oiBhFqjxSKiqinDDeWGO4AJPSsS48Z39j4W0i5uL5NR1++neZFuIvMDBFEaLIo6gIuAOOorqvEXwi1Hwp8LvDXiefU5Lrw7ryztpyNC6LbTK+JojkkBxjnB5zUU+GqlXAyx1Og5Qjp1T7bXOipxZUoYqOFxFZRcrbLS3XW3XQztThOgxeTd2F/Z3M0UV1CZAFikhdSysB1ORtIPQ5NbPi7w9Zaf8LvBWtW5uVvvEAvTcKzgqPJuTChUYyM7STk+lcJrfiO81KyktjqU8gsoGlVg4Y2igdADkDOOh9K9CufhXdeKf2XNL8eR6heS6Ppl8dHubYSrIulXEgaZeFAKrLiRh3yp5NVgOEcVXy6rmMKN4pq2yaSdnpfrt0Lx/GEMLjKWErVmnrzNaxu1pstlozE8U+IrOXwrp6DRlsdTMk0z3cMrfZ7u2+VYdqnkNlZCzZ/iAwMVQ11v7J0e6hGo6VfW/wBvMUAtoAWKJHnf5uc7WMn3cdVHpXDah8QtO0+4Fle6rkWpKRxsWkEIJJwoA4GSTgetM0Hx94Z0WNyILq+md8kR25SPGPevlqqv7RRpcrl3srWPsMLSko0JOvzqN+75r7O9+nS9zufDPjm08L63I8Gpx36zaNcWrWbR5VJ5oniLFSDyhfcD0+RTwayd4UHjkd6w28X2+p3jPaaXJEW4yAFJ/CrtrNc3yAGGOJCeSzHPpXl5niJ13FNJKKtY9zJcBHCqcrtubu2WVmBO3d14GelWDc+RGTnOFwABxUT2LQR52lioJJH+FS+HtHfxNq0VkkggEmTJK3SJACWb8AK4FSbaUdz2/bRSbeiRzXiZ2vza2mSTfXKIyjuoO9h+Smuk2tOnTJA61zVj5V/8QgsZd4LCJ2UuACS7bVJA77Q3512tlZK8OOSc9qWJlyWh/VzswMVVbkYV/ER2xkYyO9Z0dpJLcmNEkkc8BUUliBz/APXrsbvRwY+ACSOOOlSal4C1nwTc6Ve3dvdaZHq9qbyymOVM1uWeMumOdpKSL+BrowTc5LmWh0Y3lpRtfXocrrQF9PpWnh1SNIhukQbiu4l2OMjOB7ivPZodvxHdyx/d6ZHx/vSv/hWn4q1C68S6tNeyTC2Fw5YRxphVGeAB2GK5/wAH+bL4v12RlkuRD5NuGJAwAm45/wC+q+ooU4rmmfEYvEyc6dOMXa/6M6HxLpsWn6hPFDcRXkSH5ZY8hXGAcjOD6jn0r5tvrUvdSNtGS7fzr6PuCl0JBtUFFJyDkHFfP0qiUOUYMMnO05x9a97I38R+deJjbjh0/wC9+hnwWaHLs4HtUqWSvFgeYfouRW14a0BLoCSRQxb7oI6Vr3GlyWkRaAokwGFY8gV7/tUnY/JVHsccunxxnL+cOP8AnnWnoE1suoIDKV5HDKeafea5fT745zEBGcEgAbj6isy3Ml1q9tHz+8cDIPXJonP3GzXDwTqxXdo+sdCRI9KtQMArGox6DFa1uvlISCoJPr1qpDZywW0YAyqoPwqeJgI1DoAeOh71+UYlpyep/ZeDhamoroi2sRbAIJwcmpfi7ZDxR+y7q0DebFc+FdVg1e2ZWwskdxttZlcdCci3KnqMSD+KqyNGSeWAPoeRWxcRRXXwh8QW8r5i1fUtH0t8xlwFkuzKTtHJ4tzwOTXVk9WVLEqolsfMeIFCnVySrGp5W9bo5Lwf+y7ZW/gLTrrxRq9zpmr+JwqaRp8aDcXZl2NJkE7dpDN02DA5YgV0Pjf9jnQn1iyt9I182EtzatFbLeJuN/doRuGcjbuRg2ADwr4zjnrPjJomqeJf2ldC0iyCxWLael3HcmU/JHDLKWWOV8ctIqgMcEnaeeMt/all1vQfB+m6tq2lWe7TL4Rxta3CsQ0iFlYAMcOrxxnOOQfetVnGOqYmko1rOom7aWV9lb5W3ufi+FyzL/7OrOrTvJNWld6W3067nlH7KHhvUfBP7SzWOoAW1rpdpfprwckhbLyHSbbgfMTuXy8cM7R9jmuml1TzX+SEggc7uPSvR/HHhybTvin4g1MQ4u9c8EFm/dgbnjv7UNjklsKNuSB93bj5TXnS+Gr66G512k8nc2K2zbMXi40qtlrFP59T9C8McDGhhK0nLedvuS/zKU1w8rkFo0I64qhqSIZrEEkqbqMNn8a3D4XWJiXcfhWfrumCObT405LXiDk9Dg15dK3MfpVaacLIfcXBaTAGBxwBTIonWQHpnrWodMS0U55I6nnmmyQ8k4AI5/CkloaKSMbW7RhrenEKRveTn/tmakvbW11LT5ILiJJY5PlZHGQw+lGqAprOl4Gf3kuPf92eK0Rpa3HzEYz1watuUVFxZglGXNGauv8AgHLzfDrw9PEqjT0Q/wDTF3Un681QuPhBpDvlDfRE91k3D9RXdwaWm07lHTOc/pVpNORF4XB+ldUM1xUNI1GeJiOGMnq/xMND7kvyPM3+EaQnNtrN7ED0LJnH5EU1vAWt2gxBr0Ei4wRKrDPt0Neu22mRkBDGmOeQKsJpFu3WOIn/AHa645/jorWV/kjxK/AeQT2ouPpKX+Z5DHYeMdOjBR9Pudp42uoOPxxT/wDhIfGNi26TQTMo6lELf+gk17fbadboRiJORwAOlaMOBgDaAB26V1U+Iqz+OMX8v+CeFiPDbK3/AApzj80/0PDv2efBd5ffFfVfEdxbXNoHjcNHLGVAdgowpIGcAZr17SI1j8b6q2Apa2gOB16yVsIwx1xj8ayrM7fGOoEYz9ntwePeSvMxeKeJqOo9D6nJsphl2FjhabulfV+bucR8a4wNZBxj/Rwc/ia+eoZMTnAOCxNfRHxsYJdxNnGbc/jzXzrbMPNZjggH8q0wDdpI9PMneFM1rJiACCTivQfDU5l0qEknkcAV51ak455B713ngubOmoAenHPc1hmMG4o0y2aTZ7noRFl4NiIUbBF835V9F/sI2/8AxbLUH2qxfUMYb2Q+3vXgGhxb/D8CMoKmIAj+9xX0X+xCFk+FV64j3f8AE1mUc4HCL/jXq5JFPER9D4HxCqWyqa7yX5nYfGWD/R9Aizp0Bm1mAD7Sww+MnCZ/j9Ohp/ii2vP+FnaRLHZXUljb2N35l1vYLEzLwhHQ7sDB7YqH482N0PDunanZ2Vvcvod/HevHcsQqqAQWVgeCCRzyOtUfBPxV1P4najqEX9hfY9Mhs3P2h7tZTJMRgRgqMcgn3Fe7iGlUcHu7WPzLBUpvBwrws4xUlK7Std22um9GVPA2ux/DD4CW+otp14Iod0r2bPunXfMRjOB655HSunttIOmeKL7VTJKRqMESLDxthCA9CPXNeOQ/F3QL34O6d4Sgl1XQ9aNzFbi2jiklniPn7uHOzcCDjqDz0NetzfE/Q017WNHnuVsb7R41MouZViWQMm4MmW+YevFKi6dtGtEvvN8zweKhOUnTfNOUr6P4bxs+ul+qfzOM0GY6D4D0ZruFIFXVbieSNACoQLO2SVJGcdcHqaX4Z+EovC8kOkwGF7i3tL0yt1BeR4SufXClB+dZviC81nxJ8DdGvHjutZvrlLkyvYQ7wd8M8aN8oHGWUEj3rP8Agxq18NE1q51Rb2DULTTrqe582BkkiLMu3aGABbEeQB6VlzRU1Frpudk6NSWHqzUkvfs0tdbtLztr+R2B8C30XhDwrpzQWU02lXsEt4ygLGqoWJeNeMNyMcVgvYg/B24RYLlGvNZZmitpPMc5uh8+7n0yR256V0I8VTWfh7wJ5V0R/bEkMUjTx/vrxPILYwMhXOASc9jzzXN6fo4vPgxosESYSfWUlxaTBlB+1MxIZidw45AOeuK0Vua67HJBzUVz7c9/xlf8UWP2urf7P+zr4uKiI+ZZGLKHn5nVf613mh22LV0+T5ZXUZODwxH9K8//AGwgW+AurpuiP2ie0gGBgnddRDj869I0bDW0x/dkfaZ+o6/vnr018J8b0bJGtyAcK49wd3FQSICPmCHHquDVtkyOFGB/dekkfcfvPnGTuGRQQUpIFfoH54OPmqlNpltdkq3kybeGUjkd+aseINXtvDOjXV/cvGsFpE0shB2EgDoPc9B9a8Y/Zz+JN/4n+I+uRXjSONUBuwqjcISvAGfTaQPwFctavCE403uz18HlNfEYariofDT/AB/4ZanoHiH4QaL4ijP2rTbaUsPvbAa4LxH+ypotyGNpJdaex6BHIUc+h4r2gxAjqufcFahngZlwd23HY7q0dKL3RwUcTVpa0pNejPhn4qCT4S/FyLw9e6lZNY3FibmKecbDvBYbSRxggeldqkPxI+H0CyacmrWMfDCbTbozRuOuQoI4/A13/j34LaH8Tf2jm/tayjukstDQhWiBRt87A5BBycKR+Jr1qPR7W0tY4YYooIYFCJGq7AgHAAHYACsp4SlpKHuvy0PYpcSY6MeWrJTXaSTPA/D37afjHwpIkWrXlveuv8Oo2TQSH6sNtYHxg+M8nxe8b6XqtzNc6fbx2/2RoLeU3Frkvky7QQd2OO/FfRmreD7PVY2We1huFPBWRA4r52/aU8Aw+BfF3g258PaEslzdausT29sTGt0uMlWUYFNxr2tz3XmNZnhKrvPDqL7xbX4H6vfC20Fh8OdAhHmskOnW6A+WxyBGuOtdLDuxjbIe/wBw14Jpfxk+L8FjDFbeBNHtookVERobltqgYA5Ydq0bT4ofGa8h3f8ACM6NC3cfYZj/ADkryHSqN20Od1YX0ue5IGz9yQgf7IFSklELGKVgvpjP868P/wCEy+NdwONP0eDnH/HgAB/31NUUutfGudMNNo8C9eLO3U/+PS1nLD1ErXQ1Xj5nvcfmOBiBsem8DFTqkuMmIf8Afyvnp9Q+Mjk7vEOj24/3bFf5sapzXPxac/P490m346fatPTH6GlHCztuhvER7M+kwJgf9WmSP7//ANakd7jaQsERY+rn/CvmC9PxLXif4p6dGCM/Lq1kv8krF1GTxypzL8XbYjGCF8QQAD3OFoeFl1khfWI9mfXcq3SMF2W4QgHOSSamFnOYw26IfVCc/rXxbcwa9cx7tQ+M1vHgck+Ijzjp9xaqS6XHMSLj41K2R0Gt3b4/IURwrvrMHil0ifZuy/bxA0fnp5IiDCIQd89c5zRXw/e+EdDuZ91z8WWniPJZbu+kZj6EDnFFU8Ou5KrvsfmA2mamqDE4AHfAP50fYNUdCRcKfUY6VqrfRO/Bzxzx1qVb+BGwM/n+tfmVXEzSty3+R/Y8MLDpJ/eY7RanFDIwlTKKSPl9qreFtR1BNKtVKqRt7rkmug1HVoYdMuACpZYm6Z9DRptzbpo0ADqGSIYwOnH+fzpwrfuvfjv5EPDR9ouWT+8uW94zxKHBXHb+tWoJt4O059sVlQTM54AK9yO9XbeTylGQcDjiuGcOiPQjUstS/NqcllbSyKxEiIzLx0wDXY/sY/GWP4Rarp11e6fYajp1/ZXum6nBeAGKWK4jZdx5zlHKOD6oK89vL1UtGRSzF1ZAvc9q46+0XWfC9iJ20mX7Bc2sskTXMjrE6EFTIpyA21gwGOMjBr978E63spYim472v6Wa7H4F46QnUwtBwezf6E+jfFm78U+J00Ce8NxpVvqKSmNpMoGUkZHOOea9q+LX7Qsml/ss+LPCM13Z/ZP7btdYsFYL5iSqskLqp6gFJMkd9oPavjr4IaLfeMfixPpGkwXF/qV2xjsraKNpZbiTd8qKq8kn2rs/2krKfwv4T/sm+n0aaaPN6r2MnmS+ZLszFM3YoFPyfwkmv1rL6qjhMRDk9y0unbX9D8AxlNuFJ32Nj4GeNYte8XW9xdvE0Vv5oUF8ndt64/Hj6V6z8Q/2kZbP9lO58H3ertNa2+tRaxp1s7E+W7RNDLt/u5XYT64r5b/Zx0PUPFtzeQ6ZaXF/fwMjJDFH5nykNuOO+AP5+lavxNe7i+HJt72Ozt207/V7FXzpS5UYdh1wBwO3PrV5RUTyqrT5fd5X00vuXmqdSrTqOV3oekfs7+N7IWPiG4lMMb3cHBYD94c4OSeK9Kv/AIx23gn4R+JdKjnhW2122gLwq4ws0LhlfHrhmHr81fOn7O3hrVfHmhrZ6HY3Op6nJNIi28MfnNIygMuIwCSBwTxW9r0d/b+D9YtdShihjhie8mAiVXMwG0DOMj733c49uK3yXEzWWzpqOji/QxzXDuVaM79upneFvFtv4q1e5imRN4XcrYGTg12VusQthtUKRxtFeD/DjxAmm+LIZJnCRYZWJOAMj/GvZdPuzIjyFsADjHU/5zX85cSUGsS5JaSP6C4BxqngFBu8oO3y6HU2mqJZRqeCxGOmat2ep5fk4PtjmuatZMqpP6mrsc4UjHJPbNfHyUUz9Ngm1c6CTWpVQqHBOCMgVPF4nOlaNeyW6KtxfRizXH3tp5cj0yAB+NYTSliAyngflTdd12Hw9ocpDlbs27SBwAxXnhR6Z5JPtWuCi/bcyIxvKqVhvw/Dvc392wIaa5KA56rGNv8APdXoWh3BnA2jrz0/SvNfDMh0fwvb+YzbliEknux5P6mneEvjnCvjRdLKOsjfKrk5VjjO0+9TXwNfEc9SkrqJWGzbC4J06eIlZzdl5tns2ieH77xZqBtrG0nuZljeV1ijLsqIpd2wP4VUFiegAJqbwuYr+XUJ795podN02cxLu3fOVKqB6AbifTNY/h74oax4Le+k0W/urB9RtJbG6e3cq0ltKNskZI/hYHaR6HHeuj8P6hp/h34Navc3DwpLqccx3yygOyhSoCr1PTrjHPWvQyfCpvm7K7N85xkopp7OyVt/O/Y8K1iBZL4kjIGOnbisH4VeIbfQNd8Xrcada6jBqE8lqUmBDwMEULIjDlWUgexGQetdGzC8ffE2VcAq2e3rXCeBD50utSHOZdVnIP0OP6V2UpWhM8mtSjLEUo+r/A6ae0l083cMqoskMbK6sOVIPb34r5rkWWPc5j3K3IkT5T+Yr6Y126W4s7uZYo0XyAuFzjKqAW57kgk+5NfPGmqstgpXhGHOT3r6TIJPlk2flvih8dBP+9+he0zWZ7S1RfNvAwGAFVScegNPGkapq0RkSy1CVQeZHY4P4Yr1v4c2ekaG0EjXVtczNEpYNZ+Z5R4yASRz74rb8QXml3srN9odV9FjCgfgK9znSdz8mSPCX8L3UcgMwEOeqjqafoGjpP400yJVXL3EQIHb5hXbeJoLLy5fIl81x0GMEc1z3w2VdR+KmloMNi5U4HovNZ4mbVGT8melk1L2mOow7yj+aPqUwiJFUZ4GAfWohbLK5yOMeuKIrosOT0H4VLEc88DPNflUo6vW5/YMNERnSlyMEgHqK1NX8KS6x8ENVgjulsni1/SLh7g5xAv+lxBzjkAPLGM9iwqG2XDjjgHOM9a7D4fatpVpc3mna/bzXXh3xBZvpuqRwY85ImKsJY88eZFIscig8Ex4PBNduXzhTrpnzfFuCq43K6uHp6yauvk07fgcv8ePjBdfF+0tY9Lutc8O6tpqywarBPPy0rGMOGkXDFC6/LkcAZPLGsbwFrGrS+K7KbVX0mDRCLOO7tHH2mG4jt9nzsOShOwAsCPvY6dOn+LHwE1/wHpS6te6fc+L/D1uNln4z8NyF454edqXS4LRSAYBWUKwxjLDBrmdC0zS/iFf29loS+OvGlxMQTptnY/vOQCFLIGyM98D+tfaYXDZbDBrDuk7pNXTvv1u9n2uz+a6tevGo3UbUuq2/D8z1dfFFt8RfjJr2raSTd6HZeEru3W+Nr5H2yXzod7HJJYh5Yxk4BI4Arlbjtxj2zXXT+HJ/g/4JvdN1f7FB4q1yOG1m0uzmEsfhzT4n8xbZ3BKm4llCPIASVEQBOWIHFzuGbHp618hjadOnyUKX2Fb/h+77n7jwFhK9PASq11bnk2r9rJX/Ap3q4YsOACee1YeqoBqWmZzk3qE49NrHNbspBAXnpzjmsnV0C6hpuclftfp2CPXFBWkfdy1hYu3kRO7Byo79qqFM5GD7H0qxdXUSEAtyPQVXNzGwJ3kk89KSbuaxWhnalBnX9JXpzMSPT5BW0sQKjknPIBrE1C5WbxTpQBDDy7g9enypW8v3BjDHHXPFbTbsrdjmg/el6gkYYYO3H6VMkOM8dT+VRbxHgsf/rVFcastttAkXHuRiobsu5aTexr2iKq8BsYx6irEeIypLDnsaxLfxCsuBEjyH+LaMCpZdVc7T9mc4PGGAqJNNNrQh05HRRyIpGDgZ696sRzqh68jqMVzUniGWG3817bCcfxVSHxOG4jyMLng96tyitGZewnLY7UXKsP/AK9ZdpOX8VakFyf3EAP/AI/WEPifCHBaDOR6Vky+PriTWLqaGLy1mWMEDtt3Y/nVRmrtIn6pUb2D42vgxZBX9y2M9+a+drQkyjryT+Ne1+Ntbm1mwZpzzFG2PYda8RsjuYE5yehr08vStJnJmkXFQizYsm2x7iPau2+HzeZbuABlWHOelcPaHKdsA+ldh8O3JvdnuPrUY9XpsMBJKofRulXAOhoF/gQL+g/xr6V/YijD/BKNyjuG1G5PycdBGOa+S4vE7Dw+1uYSkjjYZA2B6fXOK+vP2KbIad8AtJx5p8+a4l+TPdwB/KvTyRP269D8/wDEb3crS7zX5M9XZQnede2CMioUhjiyI2iUMckBAuT74xVgShQf3rg/7S8fyoM5wcyQv9Rj+tfWtXZ+Gpu1jKbwzaPqD3X2S2knkYOzsS2WHQ4OQD7jFc/48+Cui/EG7SbULCFpE4Z/IjdpAMYyxG72GDXYvGGOTDC2fQ4z+lRvCEI+SZTjna//ANes50KclZpHVQx+IozVSlNqS0vcy9N0q38P6dDZWcZtbS1QRwxqh2xqBwBUWuWR1nR7mzM+0XMLw7xw6bgRkc9RnP4VoSHLn55wM/xLn+lMb51/1sbZ7MvNNxVrGCqy5/aX1ve/meReCvAXjCTxLpMWs3Zk0nw9vMTSW8JkuiUKKfMVyc455APqawvD9r4me/0XwleaFpv2TRtTW7kuYXlQKiOzhwhUKTluzEc9K91kiGOFib/dNMeFgMbZlGcgBsgVyfVEtpM97/WKcm3UpxemllZJ666ddWeVftXk3XwwtoMhvtWu6VFjbgnN7Dx+leheHpN+nFgzKHlkb7vXMjVwH7T6mTw/4XgJc+f4t0hCpGMgXSt1/Cu98Mts0G13eaMpuyp4OST/AFrseiR4KfustsqkdYiT/wABNNK4YYVwO21s/wA6k8/cPv8AU/xJWZ4q8RWvhXw/ealdGIQ2cZkYA4LEdAPcnA/GocrK76BTpyqTUIq7eiPE/wBsX4i7IrbwzbSsS225vMHBA/gQ/wDoX5V0H7Kfw6PhnwSdVukxfax86kthkhH3R+J5/KvHfBnhG++OHxeMl6PMW7nN1eMuSY4geQM+2FH4V9Q+GfE2na1Le2dhIMaRILWRQnyoQoxjHYdPwNePhE61d157bI/QuIF/Z+W08roavSVRrz7/AD/JGlKrHdkSbT9DioZlwnYNjnIwanIDdNhz1+bFRS7mUAb+Poa9k/OjzfSm8z9ojXOeItGs15YkHMk5/kK7ho/l+6SPYgiuG8OQ+b+0B4rY5Pl2NgmMYIP78/1rvJYNikk7SOmUI/lQ4sq5UlgU8j5T7gqfwrhPHtoL34o+Drb77SS3BA8wLk+Xj73br17V6GQ/JDAkY+6/+Nef+ONMn1z4w+FrWOCSaR4LkBEA3sSYlwPf5uKhrSw4P3kfTknwvm/j09WIH/LfxZckfkAKjPwpi35fSdC3Y/5a+JLt/wCtcqPgr4md8Dw1qIjzkjeA2PTJNI3wM8T7P+Rav2YZwfOUEeleX7Np/GvuR2uav8LOuT4T23P/ABKPBB74k1i7cA/TdWD8QtGtPhxoUV7/AMIr4H1WOS4jgkSC7uGeMOQobDPyATzisq0+A3idrYmbw/qxk28FJYwM++aig+BHiYCQzeHdXJVf3e2VMBvU+30o+rr+f8EL2i6RO9s/hrpcsSONP+GEe7nmOZj+slWI/hzpygAQ/C9Metizfzkrzeb4M+MUb914ZmG0f8tFUk/rTh8HvFvlMH8K3BkOSCAm38s0vq9vt/kUqi2cT02DwLYROQsnwzjPfGkq385KkPhOyQgDUPh5Hj+5o0J/m1eRf8KV8cQo23w02WOQWRCc/nU3/Cl/Gioxk8LFmP3SvljB/E1Kof8ATz8g9p/c/M9I1SxtotThhGu+CoIwhkMi6TbKAQRx97muZ134gavoHjeSybXfDx0RLVJku7PS7Yys5bBQr09+vSuI1j4E+L7m3aQ+FJmuCMLggJz6haseDP2b/FM+oRQ6loU0PmAqJwyrHDgcEqOtCwyvrU/IftP7v5nrVnrSfLIfiJpqJKN2F0+0VqK8Pb9nXxfaTssPh+dgCVB8xcH3xRVrCQ/5+P8AATq/3PzPy6vPFL6XzcS2UHb5pDx64pnhrxrF4v1Y2en3ul3V4qljGZGUADqSSMV4V4q8SSakWDMxLdST1qt4ZnfRhJOrMkkq7cjIIFRQ4SwCivaxbl62PuMb4n5vOq3h2ow6K1382e23/wAVra/triytrqyuJm3REIH5PTuK6TS7u9VIPNtYFi2gZWTkcfSvBvhc32nX7fIBZphn1619D3DhWHBySOOma+V4kwdDBzjSw8bJo/SeAM5xma4eeIxk7uLsrJLoWobraMEEKeQelWhdnByQBngA9azYkK9FY9+O1WIt7HDIScZGe1fJyp6XP0yFRJWRsaNEt5dLGge4nkYIiRruZiTjAA5Jz6V1n7Sv7Ofxe8J+C/D93B4e1bVNO1TTmihtpXy2lpvMmzyy37tSWL4wOWbIzXN+APGd38PvFNvq1n+7u7PLROUz5bEEZHvz1r0fVP2uNd8X2hsNXuLbUInUnypQeQeD0PSv0rw/x8suc8TRqWlJWcXa1u9j8Z8VK2KxLpYNUHKmve5km7va10nb9T43+G/g/wAY/Br4lQa9BZ6k+oWvmhjYwySvA7Lj70YyDhuoPFRfE2/1v4t6jFZros+kBOZXmikRcgEkncM96+1PB/7Yi/D9Gt9N0/RLZIG2MkJC7T6fWvO/FHxctfiH4nW/12zu79hK04MF+iRyPluNuehO09Pav0DD59jIYaeFhNOMt9E3rvb1PxOvh4e0TlTaiumv52PA/gB4+u/ghpcs9pd3OnaizOJDFvhe4QhkaPzFGQrIzKcHoxrF+JvirU/jNNHHp9h9ksoGY/MQsacZ7dTX2T4d/aU17wyIY7MPLbRoVZblIXyvOAMjAOAM/jWt8NfGXgO7lfUPE+j6bc6rHN8qysgjRcDHyjCkk5JJFdNPiLHU8E8BBrkflr3MPZ0JTUqsb27O36Hyb+yn8cLn9nGW01jR9VOj61bmZZJYJjb3DxSKY5IxIORuTI/E+tYPxK+KOpfGSWe30qwNvaOBGxVvlABLfMe5Pf6V+ltl+0l8Prex8hfDnhd0KFD/AKFCeDxgcVytnffB2PWhqC+EdIa4U8J5mIv++M7c/WrpcTY6lg3goNcrVr21s97fe/vZKpYeVRTqptLs/wDgHw38KtF8O6v+z1rGh3upaNaaxe3BkjabYJonTHlncfmCnkEelQ+GNeivzNZ70FxZEJxIGV8cFgRwa/Tv4cftK/DzQdSSNfAHg+W32lGjewhcEfQDJ59a9FtP2pfhTISZfhX4COQB/wAgK3/+Ir5TMsEsVCzdmfRZBxD/AGZVclG6e6ufla8C2trGAQ792ByaktC0pC8cn15r9W7D9ob4ITTq0/wl+H7lTnDaLBj/ANArD+NvxO+B3if4e6nJovwb+HkevyRrFbyrpSxpb5PMm1MAkDpnjJHXFfLz4WrSek1+J+gUvE/D/DKjL70fmXvIYr94OehFZPjMxOoto3Mk+pTJCWx91MjIHsFBrv8A46W1j4M1pbi0s0gWcM6xJxGrAjoPTnpXmfh6d/Enj0SXA+S1iefaPlCs3A6fU/lXmwy+eFnKNRq6Pt4ZtTx+Hp16N0pd9zR8U3vk2ixJj5uevAHavE9D1qeX4r2Uqudr6gvGeCN2P5V6n4z1Ha11c9EijYjPoBXkfw5sn1v4h6PHAU3C5R2LOF4Bz36n0A5Ne/k9Dlw9T0Z8DxjipPHYWH95P7mj6l0zXr2GO5sbaWaNL0COWJCT56qwcKQOo3Kpx6gHtS+M7uaDwTJvsIbZXtXKyhiWlwpOevT2qnY3Hl6xayKbq3USBZWhkxITnDFSeASOg6VZ8fXf2jwLODO/l2OnSh9qbhG5VgFOcYyO9fP4RNSXvf1c/V8wqJUm+Xo/yOQ+F87T/DzTDKxZ9pGT1xkgfhj+VYHw6hM1jPJwFm1G4c88H94a6T4aQ7fAOlnIUeVn8c1gfD2BYPBKzMWaV55WRewJkbmuipvUfS55eWN8uHTevJ+kTpzbrqFnIgXaJAEYeo5rwnV/BV/4SmmtLiCRfKdtjhCVcdiCOOle26TM7yEseCM4+laixtcEH+6Oo6dK2wGYvCt2V0zj4n4XpZvCKnJxlG9nvv5HgWkazcWChTO0ZVf4jgUmp/EN4JNpuZCQOirkV77/AGMsp+eKIA8fMoNMm8L20xSMWNlK7nYB5Csx/SvTWfwe9P8AE+Hl4Xz2jiF84/8ABPm278X3OoRsvmyRxN97plh6V3f7MvhW71z4gw3scJ+yaepeR8fLkjAGfUk19OeCf2Ob/UtFn1rU/C8drpNkQ9xJNaBNwH8IyOpr6q/4J7fst6Z8e4PF19ZwQWegaHNGk/hKH5E1CwkDrJtm5YTRnY6E5+ZQa66mMqYmk6FOFnJdexwYbhrD5TXWY1q6nCk03yrrfRXu/wDLu0fI1xYvFMw3Qjvt8xf15qKO5CnaHQkHpnrX1D+1v+wrF8BdDttc0LWLnVvDd2dn+m2aQXlm/J8uXYSrHg/MMZx0FfME7f6UwXaQDw3T/Jr4vF4SpQny1VZn7hlGb4fMaCr4ad4+j/UUyyksyMcsM45GafawTKPnLY69ScVEUCIN68H061Klojgkn5T2HU1zRjHZXPVUmnuvu/4J0Hgzx1r/AMPNZW/0DVNT0q7xjzbWd4949GHRh7MCD6V0/iX9ozxZrumtp9ndJ4Z0R1+bStAi/s6zlduZJHWPG9nYljuJGTgAKAB5+ulwnrv/ADzSLpETocFgAeMVusS0uRN29Tgq5bhatZYipCLmurjr+ZI5ucZTzwRyAATmojd3QxuaUDpkqaZdaYiR7mkZUTksSMAVxWrfF/w/pl6YDcTyn+9GmVH45rfD4SpXX7qLfoY5jmuDwNni60YX2vpf8TsJrgtLhpGGecciqV/d7Z7EBsBZ8nnkfI4/rXKj41eHz96W7C9P9SSfbvXReHvEWna9axXNkUu47ovbMXQhoSAHyB2PyD8GPrTq4DEUvfqRaRjhM8y/GS9lha8Jy7Lf1NWOMSLkyRL6/MOlMWEk/K8RH1FDafBktkc84xQ2l2pUNK6xxr8zkKTtHc+/Ga44NPa57UqcktWvxMy/Vv8AhLtLUKdxt7kcHIH+r/xrTOUbAfjPI7VT0q8h0P4l2RfTorhW0+5VBeQlkA8yL5wAw5wfWrraBG8pdGfYeR82M/rW1ZR5VvscGHqTc57Wv38vQJRkktuJ7AmoPsX2k7lR27kdRU//AAj0qklXf/vsmiHQ7uNmKy3A56b8GsPdtdN/cdXv+X3ksGm3WQFUIV6ZOKkn028WHLMgAPbt71A2n6hGykXE+RwAG4pY7fUhuHnSHdyM4oVn1Jaqdl96J76zuFsmLlCnAxWN/Z/mYO5MD8SK1GXVfKIkk3DvuQc1RFlOwJDIM9cAY/nUqKvo/wAyouaWq/L/ADKs1rIGzsBC/lUVpbNPc3HO1QV49eK0TBdKcKFxn06VRkS+t76ZltoHV2AwJCCcDrjHHX9K18pCc23szP8AFkRs7B+58puvavGrJyTnGeD7ZNet+Lbq8ns5vMtQirEct5oIFeQ2RJGc8DP4V6OBiuVnkZvL34XRsWDMqhgMEV03w9m2a1GAeWYVzFuNsQYnII6ZrofAcmzxJZjPBkUfrV4nWDRy4aaU0z2sWk0tkMgRMOSQea+4f2TozZ/APw4C7pvhkcjbnrK3Xj2r42uEtm0mRkdxcCMtyeDhsYr7X/ZriNr8DvDCs6xk2IbGBg5kc16WQqaqvn7HwHidUj9RpqPWf6M7k3BGAJ0J7ZGMU0uzjJMD5/OpGkZ/+WkJHYEf/XqNo93VIWJ6Y7/pX1aPxIY0eRgwR565U81GwAzlJQSP4W6frUktsNozbrz/AHWxTJYtv8Ew47Nn+tIRWZyuCHlXPqM/0ppY4IMy8/3lpzHavWceuRnH6U3fgE+afxSpYyJsSMSPIfHU9M00xlR9wjHdWp0hGTzC+exGKjeMY+5E3pg4oA8v/aTG668AxEyATeL9PPzHI+Uu/wD7LXd+HAJNBsz5ef3Cc7sH7oJrgv2hx/xWHw1gw43eJ0kzuyPktp26fhXoGhxBdFtV/dZ8lBz1+6KctkWvhLDRZAOJQPbmuQ+NnhRvGfw61C2iaRriJftES4wXZOdv4jI/KuxMWTkRqD/sv1qOVSEAIlGR2INY1YKcXF9TbCYmWHrwrw3i0/uPnL9mLWvs+tarpi+XbXmp2x+zzs2GR1yQP1z/AMBpn7P3imfwh8TptOvXkQ6g7W0oPGZgTgn8cj8azviJpE3wh+MTT20W2KKdb227bkY5I/PcKt/HTTxpfjGx8Qae4+z6vGl5E6DAWQY3Y9+h/E187Gbp2t9hn7DWo0cXOX8uJgmn2lH/AIGvqmfRzyyHqGOO5T9Kgnk3ZyFAH1U1S8HeI08XeFrDUYTgXUSu2H+63cH8QavylghGZC3QYwa+jjJSXMj8Zq0pU5unLdOx514HAn+M3jZ2AIT7DGOc8CFm/wDZq7rOehwfZs4rh/hpm4+KHjyQ5LC/t0B6Y22sf+Nd3IH5GG/75BzVSXclkBwF5L46DIDVz3haAX37VnguHgBYZGO0EZBngFdA6DB4XPuCKxfhzB9r/bB8LRqfuWZJCtnrcR/4VDfusql8SPu42sYcDDHjuxP9abLbR7xnfz6Maa8K91b6hjSPbRnsw/4Ea8SR6thZIgsYA3deCCae8agcZwecZqAwRsuMH2+Y0wQhQfmcA+rE1nZXGyx5SAkkHn360xEjLZ25A6ZJqvtVzjMmPZjTGhVehcDv85pJW3E3cfNaxSblOSp7biKgltoAyjaTz3Y/40ksQZM7nB9nNRvAhwcvkDrvPFTfXQY92QL93HbrT7YIj5x+P4VUKIEGS/Pq5qNriO2jd3kZUVTkljQlqF7gSpkJGAc4oqkrKeQ7bW7hifxooFvufzM6H4s0zSbd/PsLS7uW+7LI5Ij/AOA9D+NRPq9ldyTTXFwGlYgxoowo55B/Cvfof+CN/wC0pcWxkX4J+OkYHI3WajI/76zVS4/4JDftJWilpPgl4+PP8GmliPyNfW+3h3PKcfI8k+Hup6Xa+MLd0lW1tw+4+Y44/GvovxfeeGvDaacYPGXh3XTeRCZ1sZWY2x4+R9wHzfT0NedX3/BLD9oDT43af4NfEeLy1Lt/xI5iAB1yQMV5VrPwR8SeHdZt9Ou9C1aC/ul3xW5tXMsi88qoGT0P5Gvnc0yGGYVlW9o1ZWskj7bhvjbEZNRdCnTUk3d3dulj6UtPEVheW6rFeW491kU1PHmU/u5lbnjuRXzHefB/xToo/f6D4js9wJBewnjBx9VFVdN1rxH4Nnj82bU7ZfvKJd6BwDjI3dfSvGrcILeNVH2+E8WIc1q2Ht5p3/Q+ttKsnuL0JK5C9QCfvVnanHHJ4zmVAEWK0QD/AGiXY5/SvFdK/aZvtPswYjJdXIx8kmCB68jmug8N/tFWeu6zdTahay2DNCgLg+ZGgUnJbuOWrzZZBjaUW4xuvJn1FDjnJ8ROKdXlb7rT79jW8B3dpcav4oiuUB/0q4CY6rIApU/mMfjXBeOvCd/qV/cw6Qk87qqySRxnlMnGPxq54J14weLtamG6W1urx2Rh0kI54PuCKyb/AF67u9Yu5EkuLETkkOhIYY+7zX0WXUalPEc09EkfI57j6eIy5xp6tt/m/wAzW8EeCmuvBuj3c019HcXYuZGVZmG4ICAMfXFemfCn4MwyeG73V9a8Q61p1hpOnW8t7Ok6lEllZzyG54VVGB/erj/CnjhtIsfBunyzxSRx2F3AVZQwGShPbqSM5r1H4e/EfUZ/h/40Oi6ZHqsq6rDbJH5gVJBHDEmMngc5Oa+l55M/LKvuxSWj9Tl/C3gq6vfD+peKJ/Gkll4YfVJdP0qaYpH9oSMDMhYgcljgAf3WrlvAN54r120l1GbxBdQW1xcPFZnareaoYgMcnGTjjHoTTfiO+peLv2V9D0uwiuLu5ttRmku7eNN21/NmLcj72CetQWKXj+CfAUdtuMCXaTyFeibYiQT6c7vzrWMbnB7WSlqVfit8ZvG3wa8dPo8fiS21MC1guFubaErjzYlkMZ3DIdCxRscZU4JGKzbb9s7x9bKANXVsdN0SnP6VjftA3b6l8aZY5pdxt4IIm4+7iNTt/WqmteI/C09jIkGizxXBiZQ/nbgHyNp+gGfzq1EznUbZ33hn9tfx/fajDbjULeQzOFANsvWveLH9onxHp0zo0ts+6L51kjyWOB7+tfIHwP0d73xnG7KxWDL+wr3HUdbTSbWSe5G5nxt+bk4NfMZxjq8KyhRk16H6hwbkuFxGDliMXTUtdLroja+JniW88Y3EN3fvmRx8qIu1UUdgPTNYnhOEw2Gpaop2tLMLWMY6qq8/qT+VZTa/LdWZuJ2IRIjgHkAdal8E3z3fhSNTwAxZhnuSSf514tWMuVym7tvc+9w06cZRpUlyxitEUPiLcmy8IX7Z2Ex7fzOMV5t8H2ZvitoJXPF5GePrmu2+M155HhFl6eZIq8H3z/SuS+BGmXGp/FDSpIIJpktZfOmKKWESAY3MR0GSBk8ZIr6HAXWCnJdmfnPE8+fO8PTXRx/GR9FWkqTzqd5+aXPX7vvTPHTpN4E1sxvu8uCX3LYRufp1rMtrplc7Mjcc9etUvGuoyWXgfWXQhWNs6tjnAYbT/Ovk8Mm6sU9NUftOZ6YKpO+0X+Ro/D64WPwDpKHhkgA57nFcp4BkK+BbBSwBYGQ89MsTzW94Mu/L8J6YTnbHbKx/75zXO+CPl8F6aCclrdc/iM10z0U79ZHBl9Nc1FLpD/I6VZFjctG5bCjA6VMt1Iq/KxA74FU7FSI3YjIAxirUEgbLMvB7ZzXG5a2R9Eqel2L9qmdgDK4PqTjIrt/2fviZL8H/AIt6H4qjtrHUp9CukvIYL2ETW8jocjep4YZHQ1xaKgQZHU9at2mPsmVwRk8epq6eIdOcZIxr4OFalKlNaSVn6M/Qu8/4KEar+1r4Z1Tw14jtdKhbWh5kL2NqsKJJkEKFXHFd7+wv8LPEXwVuri+WC5hs9SxE7xLwyk46/Xivzg8AeIZtKu0eFmWSIhxz3r79/Zs/4KgJ4G8DQ6ZrkcN+lpGEQOhY5A4wMfrmvrMuzCnWqc9Z2kj8n4k4axGFw8qGXU7wk9V+p73/AMFRPFPhnwb+yU+nNEZNU1mSMRJn/VHHORgdOcH61+TUsCxuxAzjj2r3T9tD9q6f9oTxL9qlZUt7ceXFGXYgDqOtfP15qJ2HkAt3Hb3rws+xca1e8Hoj7Lw/ySrgMv5KvxSd35D72WM5GRkY/GmjUhBHnjjjmsuWR5lJLYweDmmqXICjJz39K8FSbV7H6B7GzNIa+8cmQFYdCPSpR4lLRjKMB7dKykjc44XA4/CriW4uUiATbk4z/KqST6A6STuY3xi8ZrpXgSdUZkmu2Fuv4/eP/fINfN3iDRR4j1CST7VJGU+UKOn16+9e0ftE6PdR+HbGSNdyRXOXI5AypA/WvE7rRtSF2728/lo/IU9v0r9A4dpRWFvHds/nHxUrVJZsqb+GMVb57v8ArsQaT4TuNH1KKb7c8qE7THg854Hf1xX0R8EfDeoeGdSubC/tpbW5sNQ2TRvjMbG3YgccdK+fdP03Vo9QRru6SWGPkoByfTtXvfwH1O9ttKEs8jst1cu+XcsX2RBVJJycDcQK1z5L6o0zg8N6c551Hk6JnrT28Lk7kU9s46VUv9ON3byW8YRWuInC/wDfDHr+FZVxrlyzEo5CnoKz77ULhIJW85wwjYZBxtyMHn6GvzumrT1P6Xr0Jqm2mWfEc623jizdSCY9Km2jHrLCKt6Rfm+ICna5PzDsaoeN3hXxBYNFIC89lOjqf4AJYdp9eTu/KltYTpFg9w52k/cXPJ961qKV4p9jzcHyuEpLdtnVBSsIPzZXsOhpBL14O0njFcJNr9zNwZ359DwKfb+J7uLhpCw7Z71EpxurM6FhZ21O53bcHI47D+tQWpMsjsTg5xnpXM/8JpNECCg54Bq3pni1XAVxggY+tZsl0JpXZtX8+Idhxhjj6V4f+0b49vNI1I6fpLvutVXesbFS7sMnJ9ACOPWvZJb9LpYyCBtx1NfMPxjvbyT4gavJFGsksd42FbowxgfpivouHKEZ4luavZH5z4k46th8sjCk2ueSTtppqzJ0f4i+JZb0Ld/bbeIqf3nnPhce5NfRXwqkvdb8NafIxmuLq8hXBOS0mBjPvxXzb4b8W63p+vWl0sFvbSWMqXEcjKJAHRgy5U5DcgcHivpbwV8Q7zUtI8PXrRRWt3p1lHCHhym/BZ95HQE7+g44FevxBSpKirq2p8l4Y4nF1MfUjdyXL1fW6sV/iLHPaWk6TLIjCBsgnHrXi+ntzjoRXt3xX8VXHitrq8udplW3KZAxuwDXiGnDcM9uOK+cwKShJLY/Ws1c3Knz6OxsQSbYwefp6V0ngXUvtPiWyjZI2HmqBhcEc1y8bgxEjjIrY+HtwYfFVowA3LICPrXTzOMWcdON5qx9GeFrM+J9ZttPR1jGoyrbh2P3dzYyfzz+FfoH4C0S38L+C9H060dDb2enwRKW/iIXJPXuSa/NNNSlhuLZUlZSzrkgcqc9q/Sr4ZQG28C6OhZJClhACXOSf3Y5r1MkS55eiPzzxQUlSoa6NvQ2iCwyRCwpht+7QxFvr1/SpGiLHHlwn8ev6VG0ABH7hQCezYr6M/HSJ7cnB8kjHo2KidSq8icZ9Gzx+dTmIFjmJl+j1HJH+7PyTj6Nn+tSBVfjGTOMkds0wy9/McH3SpmI9ZxjnGMioy3pJKP+A/8A1qkCF5ARy6Enk5XFRllcYPkHAqwzEA/vWwPVKjdhg5eL8VpMDyP4+FW+J/w0iwoK6nez/Keuywn/AMa9J04lLCJdy8IoAKZ7V5j8dn3/ABo+HsY8ssI9Ymyo5G2yK5/8er1WJjHH8plAx2XinskVf3SOU7sE+Rz0JGMUxiNuBs47q5qVpMfxP+KZqNgCxBZDn/YNBJ5r+0H8LLv4g2+ky2EStdQXKwyMz9IXPzH/AIDjP515j+0x44tNM1TTfCOnxo8GixL5gLqGVyMKvrnbyfdq96+IfjK18A+D9R1efyWSziLog4Mr9FUfU4H418sfs4eE774v/GWbU9T3ywWspv7tpEAEjlvlTPu3b0WvDzCC5vZw+KZ+j8KVp/V3jMW/3WHT5V3k/wCvxPpL4NeGJfCHw7sba4VxcSL58qOufLZudv4cfjXRu2c5Mag8dCOasE/OcZI74fNRyq5Q8SYx6g161Kn7OCguh8BisTLEVpV57ybf3nnPwkH2nxt48YlQP7aCjb833baCu5eEKpAdAR9Qa4b4M/8AIX8ZSlS2/X5wDnGdscS9fwrupJ8gABgOo+YVq3qYPYi3eXkFs4PaTpVD4Kw/bP2zdHR8ssenrg5yeZie3+6a0GO4clvrtBqv+zrbJe/tihSMeRp1vzjHWSU/0qJq8WXTfvJn2s9jGxIO7kf3j/jUctkkeMFx/wADOP51NNp8ZHIfp2dv8arPYRrxmX2/et/jXhPU9PzEeMLwd4B6EMaY6hMkNIB/vE017dWTlpf++zVc26kt+9m54/1hxRsCZOY1bBBk5/2jUDoHXJeTPs+KhZNpK+bPgc/ezSCMjGJ5eenI/wAKHF2FzD2hO/78uR/tUyWIluJJMH3p0do4U/6RKcnqQOf0pZrCSRciV1x6qCalR7lX0KkuQnEjj3zXzb4lsvFPxj/aH17SdK8Y6z4WtdDgVla0O9JGwPvITt79a+kJrR1GTMxHuoFeE/BIM/7Q/wARbgy5IdY+nHataUHqzOcrtJEK+C/jp4Ui/wCJf4z8MeJYYzxHqViYJHHuyUV7LCsiQ8SDB6/LRUNt9R8qPUbv4weIFBefV50A5JLBVA/lWTL+1ENMk2TeNtLgk/uvqEII/M1/MT8WP21fir8bNRkufE/j/wAUaoZCSYzfPHEPYIhCge2K85l8SXlxNukvLp2znLTMc/rX1PIeWf1T/FP9tG40P4T+JbyHxnpVx9j0m5uAi3kLFtkTNxg+1fz8f8Nl+M5dW+1HUNOuGLFlMtlC5TJ6A7c45r5f/ti6dSv2m52vwR5jYIrZ1TQG0rTbaYXDu9wu9UAwV+tb05uGxMop7o/oH/4IZ/tQeI/GH7MGqXepLpOoFdamgRZLUMkaiOJtoB4BOST9a+0dR+IOneJYkj1bwT4K1SJF2qtzpEUqqCckDKnHOTX8mWgfGPxd4EsUg0fxNr2kW7SF/Ks7+WFd3ALEKwGcAc+1dl4Z/b0+MvhGZZdP+J3jS2aM8f8AE0lcfkxIrKceZ3ZUXpof01eKPgn8EPiDDJFr/wAB/hZfpMMOV0OCJm/4Eqg/rXyp+2f/AMEVv2OPG/w617xUzar8AZtMt/Pk1PTpJLzSoTlVG+1bd8pJGdhU81+Y3wD/AOC+3x1+E93CmvalYeOdOjI3xanAFmI74lTBz9c194eFP+Cjvw6/4Kwfs6eJPhdb66/wy8deJbNbeCLUG3x+asiSAxuCPMUlMFcg4NYOklsi03c+Bvhn8C7G++E/xk8O6dqum+IZvD1/Dr2g6hZn5r6CDzo2lVG+dEmiO7a3P3c9K+f9T8WyWUZnkihLxDcpK5A/DpXvA+EfiL9in9qDWY9T1eC+tbC/bRdWdZ93222kk8pm2nnGGD8gHgV4P4u8Kz+HvEmo6fcIS1jPLbkFeCVJGf0riqeynUVz6/AVMTTwskvWxjS+LIL9o7iMRIwP3tpUrk87cdK3vAnxBbwvbXMWm6ne6ebiUS3BgdWRiO7Bu9cr4U8MWt/NDLctdLA4OfJGTkA4HPvj8Kz/ALPDYW2txy2siqhUbgxBcbveu2NOO0WfOyzCrJ++k/kj1rwR8Y9U+HHhjVNG0q4iu7DVXkkcXVokjq7jDMpByM9cA4zWT4E+LL/D/RI9KeG2vEt8/ZzcFkYAknBweQCfauU07wTPN4Hm1W1mhX7PMq+U7hZWBUEkDqQAeT2yPWuX8ZNKlzAJQVcRgkZyAe+KpRl0ZH1qF/epr8UdbPokuralfajc3kN1fX7MztIuT8xySOePT6VHpnw4S5kInvY7ZVRiDsZyx7DHbPrXH6bpmoahGXtYriZU+95QLFfTNK99faXMqytPCW7MSKylRq7xkd1PHYPTno6ev/APU/A4XwPPIY/LuGlAG7aeB14/z2q3rmsS63eeY2VU9BngCuQ8D6hNcwkzuzLjOGbOOa6C1la7uYokICs4HPevmsTRl7Zynqz9UyjF03g4qkuWPY2vEMps/DCRKQXmCx/n1/TNbHgZfL0tkbqx8wDH4VieKFW61K2tsHbGjSYBHphf61uaKn2KSOPO0Bdp/KsMTrT2PTwutW5yXx0uwdNtoQesuSB7D/69ZP7Pt1ND8TLCOJ5ESTeZQpIDgITg+o/wqz8cHxf2ceAMq7/yqt8BYWTx8kilhsglOe3K4/rXr0Fy5ZJ+TPgszl7XiinBdJQX5M9uth0YbTnnFYvxQdV8B6uBuH7kAE8Yyy8VrWT/ACpkH5ODVP4wwj/hXF4UUmSQIBx33ivkcDH9/H1R+zZ3UUcvrf4H+QWDCy8CxlSMpYZH1EdZPhCER+GtPQcbLdAcf7orqL3wHrkHw8uLr+yL8Wltp7yNMYGCRqI/vZI6Vg6Cgh0a1Q8fuUGB64FdNbmUWpK2o8AoOpHld7RRqQkeWwUknAFSwxZJBbBx0ploA2TnBPy9e9SRbScNgkV58nrY+igvdJfKO35h16dqmtoGjHJI3DI9DTX2pgq4Pr7VZhzcqUAYkD06UJvdA5JblnTg9hcJMMsmQGAPSuvtT5turAlhn6cVy+nWl0Zv9TMVPJGDj610FppN8kPyKNpHAZsVs9rmEocz0Keo3QmvPLPy4OMbs1UnYSy5UgBeBWq/gi7uZ97yW6nPO5v8KsweAGTb5l9CAOgVCeK4p72uenQgoo59CU4G7B6etSwqzxNgfMOQe+K6SHwRZRDDXk798hAM+1XLXwxpcLf8t5GH3svgfpRGMU7s3nzNbHKxBnTAAx15FacsP2e1tyTypBNdDHpOmJgC0Vv95if616h8Av2TPFn7Tdxt8L6HbR6YjeXLrF8hSxgI6hT1lYf3U/EivQwmFqYip7Omm2eNm+bYXLqP1jGTUIr736Lds8I8QWcOpWBiby5Uc8rgHdXON4B09hn7DHxx939a/VT4cf8ABFLwQlpC/inVvEXiS96yJBcf2dZ59Fjhw2P95ya9f8G/8ET/AIP3JURfD7Tp8c77kzXDfXLua+oo8L4qKvOry+h+VY/xXyyUrQwvtEusrL9Gfihb+CdMh8zdp1u7EcErnbz1rp/hn8LLv4j+NLDR9LfTbS4a3mkU3dyttCoUDPzHge3rX7f2/wDwRt+BuiRg6h4T8M2w7r9mUmup+H37Bv7PXwlv5rvTtMtrC9ePyS9nZxKzL/dyR0qcRw1XnBxVb00v+bOJeLWHhF/VsGoS7pr/AORR+Dd14bTR5JY7qeF5YnKBYnDqCDgncOMccY61TWx09H2XNwnlupVsuuORX9BE/wAHPhcOPtGqMBwPlh6f981z/jX9ln4H+P8ATTaa7pDazalhIYry1glQsAQGwU64J5rN8KOy/ebeX/BNf+IzSeksN/5N/wDan8/8egWL+P5Hn1LT9PtrTTVljcsZjdBrgJhFUkkjDMRxgI3tnS+JWlW+neIJobHxHpHiKzhVTFeWXmRxyAjP3JVV1YHggjgg9etftHq//BJv9kDWXd5/hhp6SSfee13WrH6mJlrzn41f8EWv2NrL4WeIdZbSfFPhWLSdOuLyS/tfEE+LBUjZ/NKS70YLtzg9cYrpqZBeHLzfP+tDzKPinKFRzVHTXS+n/pN/xPx1lvI1GN6df7wpI7lGBHmJ+DCvB/t0V+plglaSFiSrHgke47fSmeecffYg/nXF/qsr/wAT8P8Agno/8Rflt9V/8n/+1PfReIS2ZIhk/wB8Uq6hCqf66PI5++K8D85gT97rjGaVpT/e/DuKceFY/wDPz8P+CH/EYZ/9Aq/8D/8AtT6M07V4hEVM8C44wXXmsfxJ4V0HX9Qa4uEtHnYfMwkAJx0zg14WXJXBZjTd2MY/MmtafDjg7wrNei/4Jx4nxUjiI8lbBxkuzldf+kns0Xw/8OQuGFtZHnIDSA/zNb+mmzeR1W4tUijbAxIoGAo4HNfPB+9n5jjii2uisL7j1kPSnPh2U/jqt+v/AA5nh/E+nh7vD4KML72dv/bT3LxVqEM2m3YWdG/dvhRICTwfSvK9N5U888Vz/hGQ3Xi8kMwCxSn2/wBW1benyoVcFWaTI2nOFx3z+lcc8uWFbgpXv8j67L+JZZxRjipU+TVq177W8kbKyGRNpPbnFb3w/CweKrQnkK2euegrnLSSIswcODt+UKeM+/t1q/4a1230DVoru5cxwR5yQCSCRgfrXLOjJxcYbns0cTTpyU6jtFbt6JHstpf/AGnVrXI2p5yNjH+0K/T7wVDjwppq+UrBbOAZJwR+6WvyY8P/ABL0jUtVtIorpi8syqmY2G456dK/W7w/ahNGtVMJfZDGuSw7RqPWvS4fpVoc/t4tPTc/PPFDMMJioYd4Soppc1+Vp/y9i40AxkQrkf7Qppi45hOfZ/8A69P8vHHkuB/vf/XpjRADHlyD3D//AF6+kufkBGYgGOEk+m//AOvUc+fLOFmH0fP9akeEZ5jkxj+//wDXqOdNyfcmH/Auv61I7leQbRgLOMdTmmE4Xjzhxnp0p7Ltb7s4z70hXAx+/HqKTERPIwYYaXPuv/1qa8rYz5jj6pTzGc7gZgPp0pj85x5xz7CpYzx34wsbn9oXwdGWDiHRtYlxtxyUhT/2Y16x5Z2EbH4J6N715L8Sh9o/aZ0KM728jw3esN3Qb7q1SvWQVZRgQnA7NzVPZF390RkYKCRMM+jCmNuA583nnnHWpJFUYO2PH+9UZ2k/dX0zvqUQfN/7dHi69lvtH8PBGjs5VN4zOdoncEqAMddv82Fekfs3fDMfDT4bW6TRbL7UcXV1lCcEj5V/Bf1zW78SfhNp3xKvNGnvUQnRrsXC5bd5i45jOexIU/hXS8KCQCAOMb8V59LCNYiVaWvbyPpsbnkJ5TRy6grWbcvN30I3X5iMID1/1ZzUExQplvKJHTgirLbmHG/Pf5xmoLosIyP3nPP3hXobnzLPPPgMplt/EkgYuZNevGGBxw4X+ld1NEZGO4ZHXJjziuH/AGfxnwvqjuRibWL6Qbj/ANPEg7fSu4kALHkdMfeIoYN9yCSLapGB9CpFY3wOTWpf2n9Vbw7py6pqsVjaeTbFwgfmcnliBkAZ61tMducnPrhzXJ/DDRZPE3x48T20Gr6hosxt7VY7uyIMyMI5SAMgjnI6ii100EX7yPdPGFx8XvC2l3N9fWviSyWJjJK6tBLHEpP3QofoK0tH+PnjSDRrVrnwRrF4hiU/alTHncfewGOM18sftz618Qf2HPB3hXUR8SfEHiWHxHeyJfW2pbJIkREDYVVA/vfpTPBH/BSZZvDGhWfhrxlpGvXd1bF7211fTJLb7HLx+5R0YAr1wSDXm4zCyw1FYib919T1KMnUlyR3+R9ZS/tB+JI1XzPAniBVxk/uZD/Q1UX9pfUolJm8F+JYTz1t5SP/AECvnzW/+Clvin4Y+GJr/WtD0CazthkS2l47M3ooUkHJ7daxtC/4LJ3+p31rFqHw/vdOS+kVLWWe6aOOYnoNxUgE+5rjoV6dam6lOSaXU2q0KlKap1ItNnvniv8Aaq1qMI2n+HdZtYxkyPLZyyEjsAuwYrrvgP8AGG/+KUN9JdxS2wtGC7WgMTHPsQDXFeD/ANr6TxT4cvbzWV8N+FXt13Q2+o64BJdjBOU2xkfn61872vxf+OvxI8XP4o0r4XeJL/wles6W76Pdh0virMokGWUkYHpWmEoTxMXKi013ujKr+7ly1FZn6H6RMlxIFEnK89BWrJbJIuBcR8jjpX5l/D/xj8W/jT8StZ8JN4ffT9V0GFJpbLxBezWk6o5AGTHnOAc89qpftC/Dr4n/ALMegzeKL/w5pa2EO3F/pmuXUotXLAA7JOp59MV6Ky2SfLPRmDxPY/SLWwbJceYjEdwOteEfBO4WP4ieN7g4JluyMhT/AHyP6V5L+wb+1R4h+J3hS7tNbe8vp7I+Z9quZNzOrdFHHavQf2ZtTl1XWPGU5CkvfMELH/abiuadFwbj2Gp3aZ7Qdat7UKstxBC7AlQ8gUn6A0V8nftka3LqPjS1tfKlIsrccwy4wxOT+PSiiGCUldkyxNnZH4WKQuQec8VPa2DXcchU8RjcckA1U52nsBUok2rtXgnriveRxEkKMmGzwpzmrdxrU+obFlZ5RGMKD2HpS6S0cSv5o3Ej5QR1NRhVV/mXavcUgIJ5TMQem3jGelRksCee9SSrmdtvAJ4r2H4S/swaF4l8IaV4m8WePdB0LQ729ks57a0k+0atY7E3mSSFgqhCMYIckllGOuHFOTSQPa542rEHJ7+9XNF1m50LUIrm2mlhmgcOkkblXRgeCCOQR7V1eoeHfBUPjOWystV1KXR/tGxL+4QB1izjzCijk452j6VBd/D7TruQtp2qM0RP7vz4uSO2dvT8qc4uDsyoq6uj2H4Zr4r/AG5fHslpFdx6l42vIUIiublYpNXMSBcqWIVpdijIzlsZ616ZdaDp10VPi/w/qGl+LdPj+zXVrqNvJBHqLxqVVgSF+cgAMpIyRkHmvmDwd4b8VfDvxDY6zpQuIbmwnSe1uoCyNG6nKsucGv1J+BH7Rkn7bfxZstU8WSHTF0rwXZadq1rIUlgbUPts+ZdmSCpjwT3wR6V5uKwkZrmPewOdVsPHkkrrb5H54a18P/DNpHFaxajfabdhf9IS6hCiMgDoRyQT7VVsfhdq0sFx5GpQqsoUx/aiFVh6png5r9Vfjb/wTk8Oa60FxN4f0e9speTcWZeHYvXOVPHHtXw38b1+HfwP+IWqeDrfxZqmlvZBGhS6sFvbQ71DcONrKOSDwelOlVk9LHn1I0ZO8W16nh1h4H8VahaTNBZQahaxSFGWCHeQcc5A6/w1578Q/DWowa88dzbSxXEICtE4wyA/dGDz0x+Fe3eMNHl1rTQ+ja74V1XeMxyWF95M6Hr9wkEVyGnaTqnh7XY9Q1OxubydSGZ5m80sR0JznOOPyFVUxDhByS1OjCYCFaqoSmkn1POvD+u654DdmtFuLIvgt8uN+M4znr1qtr2tX/jC8hNyuXjUIG24wBX0T4i+LemeK4LQX/h7SiLaBYGSO3MLS7c/vGOTlznk8ZwOKx7jQPC2skSWtlHZu4ztMx2g/lXmRzmadp0n8j6z/UqE0pUa6a7M858NWBs7EBgPmIxnjOK6jw1pW/UYZNy4X5sCtSbwNJGN0E9gBnCoHBxUPhrTpbDUrhJlIMSnkdD71x1K/tJOR9Xg8F9XpqktbEBB1XxjIF5VXWPnpheT+ua6TUUa2mibG0Mc8n0qv8PtC+0q90SGmlJbHcAknNemeH/BdtdxhriSxecHCM7ghR7A15eJx8aTcWtD3cDltSpaSaXzPnj41S/avE0KKD+7tx26Ek1c/Z9v7hdcurQSyfZTEJGi/hL5wrY9QCfzNex/F39nKHxR4hs9TGowSWbwCGeOzmiWSMqeGwT3B6+1U9N+HPh7wBdRrozanLcSLi4ku5Y5ASOmzaowPXJNeuswoVMuSg9X06/M+IeS4ynxM6tWD5U783S1tNTYtrYIdxUcDpiofFWrQeH9DEk+SJXWFHAB2s3Q81peSIVTcSHbpkcMDXDftFsU8G6fGmf3mowpwfZq8nBJqtGXY/QM8qqWX1I90fWmuftTX2t/s5+IfC+raPbxQ6p4curSyvIYShO2AqM568rjI71nfsn33wm+Ivw7j07xB4bs/wC0jLI1tfmUwvKnGIiwOAy88EcjBr5uv9Rux4evt1xOVitZVClzhV2E4HtVf4XWjy6DGN0qpubO3616Uc6qS96rFTtpZoUMkpQn7OnJwur+63ufSPx/0T4eeErY6d4X0a3uLxpUa5vPM81bbgkRoRgZbBJ4P3a8pjisJDkLapx1K1SWzAjBCuXAwct1Fdt8PfhPovi7Qba+utZu7ZzfNZ3MC2qhIB5EsqESOwVmYxgY4ADDnNeTUVTG126cVHyWiPYqY/D5VhFPESbXfVu/42M7wxo2kanfRxXOt6RpUTfemmimdU/CONmJ+grqvGfhLwT4Y0+OTTfiTp2u3DoGeC00W9jEZ/ulplQfiM0l78GNL0e4uTNb+K7yB7q3tbNbCG3lkPmwrJ5rkErt+YYA5I61Z1n4B2eifD2XUNmuarqJacR/ZQggVUuHhUsNjHA2Zb5hjJ9KpZbiLWtsePU4wwLnGaqSSeysrP5uP36o4F/EdqqnbLOx6cJgH+dPt/FIXiMOc9R0r1W6+AOi6X4qt7GbRfFsj+RcmSAM5UvG0QVhItuPlBdgdqsPu8jNeXeO9Ej8OeO9UsIUVYbKdolCz+eEA7b8DdjoTgc1jicDUoxTqbHsZNxRQzCo6eGTulfVdL2L9prVpJZB7jUJIJt2DEto8hA9dwIFS/8ACV2NvCcQT30jD5ZGYwBD/ujOfxIrD0uRYrsNIsgi+UOyDJ25GSPwr17xxp/gxfGCSaPb6FLoptpBE0P2hyJPNXaZQ+fm8vOMe+ccVplmUvHVFCE4w13k2is74neWq8qVSrpe0En1WnR31+481tLu51OYJDE0mByDwBXQWmhSpAZLgBe7AsePQepP86tW+oRWH2o6bb7bSFslsBRgngkdefTtX2P/AME+v2Lz4jurHx54ztN0MTCXR9OlX5c9riRT1P8AdB6da7MtyJVqri3e276HncS8aLLsKqv2pfDHrfz7W6lb9ij/AIJmP8Q0s/EvxBtHstHfbNaaIAUnvB1DXB6qh/55jkjr6V+h/hHwhY+H9PttO0+1t7KytEEUMMMYjjjUdAqjgCq+ho11KsFtG8kpOAqjJr0rTvh8PC+jjUNSkCuBv8odgPX3r9FwmGw+DpqnTVj+cM3znGZnXdfFzcn+C8kjY+G+i6doMH23V1hjtU53MOW+nrVf4j/tJxG1Nh4dgNvGSVd9oG4dsY5ryD41/HSw0Lw5qOu6/qtnoXhzRYWnubq6lEVvaxL1ZmPH9SSAMmvxS/4KL/8ABwJ4j+J19f8AhP4Jz3fhTwwpaGbxGybNV1QcgmEH/j2jPY/6wjnKdKxrSUpXR5sE2tT9R/2sv+Ck3wq/ZVd1+Inj2wsdV27l0i2LXmpSDtiCPLL9X2j3r4r8d/8ABzf8NNJ1J4/Dvw58a67CpwJ7y7t9PD+4X94w/HFfi/quuzaxqU95e3Fzd3l05knuJ5WklmY8lmZiSxJ7k1WNxGh4HNYuTLUUfsCP+DnrTZctF8G77Zn+PxGmf0gpV/4OdtPUc/Bu859PEa//ABivyDh1ZVIAAGPyq9b+JLVMB4lOODwaalcGl0P13h/4OddCKgt8HdVEh4wPEMWPqD5FeUftu/8ABd+D9rv9nnVfh/ovgfVPCcfiB449Su5dVS6MtqrbngVVRcb2CAkn7oYY+avzw0J/DmqXzPqmrTaZEo3ZjtWmY/7Kqvf6kD3pvivXPDFiIh4cOvXMyuGln1FYoo2HosaFj19W6dqrmQkj0HVvgubG6h/sLU7K9kkhilmspc2swLxq5XDfKWXdjhucGub1S2n0S6aC8tp7aZPvRyLhhXPy/F/VLnUHuJhbu7uXYqu3cScmu007xTafE7QktLyQiRBiKZuXtm9PdT3FTzJ7lHPNrcQOSGIJ6VDP4tt7fdlZCF4woGa4/XtMudA8QXFrcK0c8MhB54OehB7gjkGm6Tva4Zsnb1b3padBWsddH4zguWCrBOp65IxUy+Jkx/q2z9awBKPXJHenJNhcHI3fpT5Vawepqy+MkgnIEDEr/tcVXk8WhomVYm+Yk8tWNNHI08jlWCjuVNQ+aCO3HvWLm72R3wo0+VNo9A+EUX9r6pqNwW2fY7RztIzv3grWpbhSrMHBcN/qyDyMdc9KzPgZIqx+IMckWQI7/wAValtE3ltLxgvt4IzxjtXzOMcpV5c3Q/YuGqVOnllLk0u2399i/aEPuJZFZBkKzYLduOPxrN8Z3ZtvDsrAH5SuBj3rRtInkDyAEpHwzY+7npVTXFWazVWAkBkAwfoaxwcm8RFHoZ9Llyys7/ZZ3nwxsvDetDw9dx6zqkviF7yCNdPNqv2cLvHR92ent1zX7MWqeXEqhZyAAOCcDAAr8T/2eNF8j4xeGIhFIqSX8ICuCB94dK/bNBvL8z/fb7o6cmvpua8m73PxXGVVPC02oqNm9r9o669WL/D9ybJ7bj/jTE5YqEn49W/+vTwoC/8AL0e3Q1F5eJTjz/rk1VzyRrqUbgT57ndx/Oo5gduds/XA+b/69SmLLZxOQPfgVHKpI4Wfr/eoewEDITIOJh35brTT5hAH77HfnP8AWnEbVxtmwP8Ab/8Ar01ojgfJJjPGH/8Ar1IhrRsF/wCWvHYN/wDXqF1fnAl/76qfySOkb595P/r1HLBiPIRt3UfvKBngXxw8QN4b+N2o6gS6/wBmeC5JVywyGN/Fgj/vmvNP2Hv2rvHPxF8Yw6V4xZIrS60157B7i2EbamRICJY2wM4QsCFyPkz1zXpvxT0W18SfHrxJYXsMk9rceF7GykSJiZGE1+4IB6jp+GKxPA37M2ueBrLT4rGy8MKdLh+z2txNpt3LNDHzwGMuRnnp1ya4cZnOCwklTxM1FtXSZ3UcBiK9NTpQbV9z3RvEjKmfLRv+A14D+118e/iB8MNU02fwlo017p5t5zezR2ZkitTgbZXODwvJweD3rsJ/h344RQWuNEVRzgaTcMR+c9ZWsfB3xNrB/wBMvNFdACCjaNIyMPQgz4P41xf6z5YtVUT+Tf6D/snF7OP4r/M9I8HfENPE3hHTNQjktboXtrHN5sIzHISoJI9s5rj/ANo/4m+J/Cnw0urzwlpUup6xHLGY7eCDzJJF3jcMYPUZGccVnWvw18Rafbpbx6xoFpDCuEjXSFRFHYAefwPpVW/8Ba1qNsEuPEmixD+62nxLz+M9VHiHAPWMm/SMn+gv7MxN7NL/AMCj/mbP7Nvxt1H4nfDVb7W4bS31mG5mgvLZV2vZsGO2Nx/eC4ye/WpPj58Rde0D4cajceGdNOoaxGoMEMcW9pDnoB9K5mx8GS6JblU8V+F7NXbeyx2dpHub1P73k+9VNY0SK+tngufH3hxEbIbKWQx/4/Wiz3Bt3XM/+4c//kRf2dXWjt/4FH/Md+wt8RtV8Y+F/ElprWn3OlX9hqbubOSPa1sspZyhYgbiGLds8ivdWkwMDzGz2yK81/Zl+FejfC/wddRaSILv7XcGWa/WUTG/b+/lSQMZxgcDFejlQGHyqSPRTXoxqKcVOPXyt+D1RyVIShLlluvn+KI5mwpB3Dt2rzrwV8c/C3wB+NXiHxJ4uu3tNHivbW2Myx+YUf7OduVHJGT2r0J12ZwoORyPL6V8Zft63gX4e+KlOQZfEdsuNpHS1X8O/eu7AUVXrxpPZuxlKXLqj0P/AIK1/tg/Df8Aaa0HwFZeE/EKapbafezS3zRW7o0KOqAHDDnOD+VeJ+FPDPh+w8BWdzYlLee9w8kIJG4AnaelfMFhMyXkYxuQtgr1xX03p+rQ6L4I0GCJlWaWDzJVVC2wY45x7n1rs4uyyFKFChTbsnfpr3uehl9Vck5SWp0Gq+BW+J/wwu7RJrrfDOp38uoxyvP16iuI8FfAPxH4l8T6VpNzBdW9lbT+cZZJgyKi/N8vPfHU9K9l/Z21yET3sszTyPIwWMJDuUEjo2cce+DXbfHnxHZ+F/hbPI1lGPPyqsqjCY+9x16dK/KKuYV8PjJYGlH3Zv7r7n1dLB06uHjiqktYo85ttN034ialFpWomPzY2MUL4JxGueTz7dvWv1I/YmmTRv2V/A1lakRwQaYoVR6Ek5/WvxU0v4iw6JLNdWgl82SBo0doiSmSM4O7g+4zVPwx/wAFI/jX8K4IrDw/8Qtbs9Psh5VvbSLFPFCgPCgOp4r9G4U4bnV9pTw7taz1Z81mWNc7Tnufpp8HdQufFH/BTP4uLAguNllbx4HBIUJnH0qz/wAFVNWfRf2N9eikG3zZ4I1zJk58wHHv0r8qNf8A25vHmseLv+Ek0/V7vQ/FdxvN/rumzNbXd+WxkNswoT5RgBa4nWfir4g8aXks2r67rWptcyGWX7TeSSLK5OSSpOM59q+rfDuKdT29S0VFben+Z5axMPhR9X/Cn40Xvwa+Hem6l/Zt/faNcTiC5a1uBEYmI+XJz+VdHffG/wAReDfEZg0Q6tZw3im4lkil4GTkbiOpxXnXwq/Z0i8e/C3/AISOyi1G61q1MUqWQucW7IGAZmQ8Egc11PjbxXp/hr423WjzSG1j+yIByZFjfA4x718fUmnUkrGri1Znd3Xia78bW0V9fz297cSRjMk058w/WipNCsn1QW9pZyRTzSELHH9jJ3H0oqEvIls/L238GadYusdwz3wAzut34T8xWvpmi2sZPk6VDPFjAEqksPxFdJBp2k6CiGTacdqbc/ECzg3CO3AAHB9a7VF9SbmTB4RuJMlLSIqegMYyn0NE/gmXyQHsUcjqxj5P5Vf/AOFqSwkmOMYxx0qT/hbNzIFDICfYcU2l1Fds5TxH4VtLO3M4shaug5wx5Prg1zNnBcarCyo4aC2O8xsxxz1IHrxXeeO/Fw1zwsyeV824cgcCue8C6THP4e1W6lUkW20gDqw7j8qiyGQaF4bmfRtUvJ9OfyriJbexmddqiYyp8y+p2Bx6c13nwa+OumfBrUkN34T0HxSWX9++uQNcrBgg/uYw6oGyo+Zs8Ejoa7XVtatviJ8HtGWTw+R/YVwVgvogUW8iVOIj2+Qnkj1ArxCGSC88dwiaJTbtcKGjBwCpcZGfp3pxZV7I9m1z4y/F74x/DS30oQs3hi2XbCLgRiRwCTks2D34xgDtXsPhP/gmF+1b4Q+HOla1o3gm11zw9erHq9mdHv7W8e53qpViEcOwKgAqc4yRjJNU7H9iu9+JPh//AISjwdrQMUhy1jcTHMLD+HPoa+xf2dP+CrOv/sWfBrw74A8WeEbHUI/D8JhtbmDUCJthdnKuAGHBYgHjjHFGJr1JJNSu/PUKMIReisfNnwa/b98SLr2hWlzrWoaTDqesf2B4t8PwxNFp+krPK0Vs0CyO77lKHfyAN23nGa+dP+CpHguTwF+1pqmmy7d8VpA25eA4KcHmuT+JvxTbxj8ffFGt6fELCz1rxBLrYthyIj9peVFJH93diux/a48RTftcfFm98ZXWpWNrf3UUcItoIWMSKi4Ayckn1JrJxbkpxVu4+ZWaufN6YAHAGPbH6ircGtXdu37u7uEHospIrY1j4Taxo3zC3+0p/fh5H6Vz9zYT2j7ZoZEI7EdK1fYg0rfxpqtoPlvJT16nrX2B/wAE2/hRof7TejeIrHxHZySX+mTRNbXSSlGdHU5TA4JBXP8AwKviuNNxxn29K/RL/gkb4HltfhBqWtRhg9zq7KjjggRxoP5k1zYiMHC7R1UMXiKbtSm16Nnvnhr/AIJHeEPFUMm6bXLXjMckc+7J7jBGK534h/8ABJHTfh/AJbHxReyG5ygiuLdSV/EV9jfDb4y3vh3TEiuLWKWFeRltuPXioPG3imLxtqhuJTFEiriOINwo/wAa8h4ai3do9ilxBmNPRVW/WzPy5/aI+BHhr9lPw9o0/iHX9bjfUGNuktharKrOoJJKlgVGB6muF8O/EPwLdabIU8chGDfKl9p08Tv+I3KPxNe0f8FzIra10LwBDA6s8txdSFAQeFVRn82r8+IEJtgApIDflW0MqoVFfU61xfmENJNP5H1jHeaHrChrXxX4alDfd33BjP8A48BVu10KAo0v9t6DIRggreqwPtXyPtztwOT7Vu6SxRogGIwM8GlLI47Qlb5HfR46rR/iU7/P/gM+pU1GytUCyanpvy4xtmB+tZ/iPT9L8aC3gmnt7gWsy3EflyjhxkDPr1r5m126keRF8x/U81RNzLC4bzJGI/2jzURyO209TsfiApLlnQuu1/8AgH1Z4jgtLDwjqXmzQr/o8gY5GT8pGPrTvhvpDy+FbZbaG4nMobAijaTjcemAa+WLtpU0u5DyPgqOCxOeRX7Qf8Eyvg9beEf2Bfhrruxxd6rZzzuT6PcTEH8gKHkajHl5vwL/AOIjVOfnVFf+Bf8AAPiqLwtfz3ENsun6j9plBKQi1kMsmOuFxk49q6rRPC/xE01Y/wCy9G8VWYibcPsunyw/Nt27sqoy204z3Br9EJNONs5mH+tPCtjLKPr1FQXFxcMTulfngc1jSySMHeM2iK3iNiKseWVGLXm7nxHrnif43a9pENjc6b4higgj8pXTSUt52T0eVUEjf8CY1zumfBX4l3mllbbQ/EKWMpLbDvjiJPU7SRyfpX3XLbPdTAFmfnA9DWp4gke60e1tjDFH9nDDcgw8uTnLHvjoPat3k8Zaym2ckePMRT0pUIR+R8Az/AD4gT5Nzo+ptj/nrIp/9Ceqdx8GPE2mhfP0i6RF67pI0X+Zr7jvdFCBmbc5xwOteffELSkFykcgdwp3+Uoyz+gx/M0nkdBK7bZUfETM1pBRXyf+Z8rTeAdd0uASDTLeJTnBeZWJ/WsDVdbvba7ME2+Z1O3ZEdyg+nFfRWq/CTWfiBf7OLK3JwscYy2K9X+Bf7DlhZXkd9f2xlRDnMgyWPpW1LJqMtEiZ+IOZWu+X7n/AJnC/sB/sX6h8UtdtvE/iyzktNAs3ElvaTDD3rjBBI7IP1xX6kfDvwZLraxW9mscUaYjwP8AlmoHp6V5h4K0lbC2trGziVQoCKqjgD0r6n+E/hNfC/huLeB9olALk9c17tOjDC0uSB8hmWbYjMa3t8S7vbyXodD8P/BWk+B7RppQzOiEtJgbmbsB6CvJ/wBoD42Wek6Xqeq6vqdvpegaNbveXl1cSBIbeJFJaRz2AGf0712nxZ8XvpenpYxFS04ycNkgdOfQ1+B//Bf/AP4KVy/E7xrc/BLwbqBPhvw7OG8T3UD8apfIci1BHWKE/eHRpP8ArmMwm92efueF/wDBV7/gqzrn7ePj6bRNDlvNJ+Fui3B/szTiSj6o6nAvLkd2PVIzxGP9ok18bPuuDjI+uKgluS7Hk5HWrlj4ga2gaMxwvnoxX5lpXKIJbKQR5ZSRjOR2FV2IU9Ccd663QPGdrOsdvqFrDPFuz5keFkT/ABHsa35/hdpPii2Muk6innMpYQyLhsgZ2gDqTUXtuOx5mHzjoaQuMcipdQtH027aKRCkkZKurDBUjsR61XZ8HkY9aq/YQ/Pfk5/SgZ28ZwO1M3ZP1FOBO3rz2o8gJrWVQ20hWzwuataHrcmhX4lQnHR0z94elZ6krz3+lSSnegk7nhvamgPVm8M2nxdsLQJMlvfwjEM7ciRP7je47fjXV6L+wB4ouW0DZqelwxeJkZ7GU3C+XIyruKMeqvyBg9yBXj/w88Sto2qLCz7Y5WBQ/wBxv/r19j/s7x3fxVt5ksNF8O38tpZmC4huknY7iwP2gBZFw/GMrgcdMmqjBydkDkkrs8fj/YW1uHQ57+fXNLghttS/sy5EjqXs5NwXc6g8pnPzDspNeRfGj4ca38DfiFfeG9XNubqzKsJrZxJBdRsNySRt3VgQfUdD0r9EdI+A3iO2tbAvofhY3Gks255bSR/t4JLYmBlw/BwOhyAO1YPxf/YM1X4yeHI9KmfQdLgW7a9hubbTc3NoSmDCsrSFvKPHyf3gKv2E0tSHVgz89rDxnNacEzYxjAfipm8YxTnLqDz/ABRK39K+p9V/4I3eKIYN1n4v0R3BI8u4gdNw9cgn8iOua+f/ANpb9l/XP2XfEdlp2t6hoeoPqEbyQvp1z5uApAO9SAyE5GMjnn0qJRa3KjO+xpfBfULbUl1wQrGrfYxuKpt/i71dWzVZjuGQepHO6vOfh748HgeS/wB1u86X0HlfK4Uoc5B966bT/inZ7l3xyLnngA185jsJWlVlOK0Z+scNZ5gKeX0sPWqJSje6d+rdjpoLcIxKkgEeprofBXhG38XaosNw8iLbjzVKHv05/Oua8N+NdO1qUxo483qFZcE/SvQ/hIRc6vPtULtiB4HvXi4z2lGN9mffZbHCY/8Adu04Pfqme5aZ4t1/4x/GHwJJ4hv7a7Ol6tELOOCyitgpkeMNnYo3cKMA9Mcda/SG2mDoT5r8sxGB7n2r84/2fLc3Xx48Gx48wnVoMg9vmzmv0Zs7jdaJiVRuGcEZK5r0OGUlhmoqyT0Wy/A/NfE3BUMLjKVHDxUVyt6eb/4BKHB4Mk3Tpt/+tUXPm9ZyBx0/+tUvmA4JmJ+iVDIf3gy8xHQYXH9K+iaPzQduwSP3+D71DMS5HE3/AH1/9epDkE/6/g89qjmi+UALN17t0/WgCPAIPyy49d3/ANemEEf8szz6vmlZMZ/dO3/A/wD69Nktwy58pQ3u/apSAaybQR5S/wDfVRyRhWJCx8erZqSSEBPuwjB4yeajlAUHLQDHPPagDyPRNEh8Vftd67YzD9xc2WjWcnluVba01yxww5Bx6V9Gt/wT/wDhmDmTTtWmI/56apO382rwL4NJ9t/bU198hlS70WEYGAuILl8V6t/wU5+KHiz4YfCnw+/hLVtW0W41HV/IubrTo8zCMROwXO1toLAc47Yq5yjCDnJXt23N6VJ1HGmna/fQ6qL9gb4UxdfDhkJ/56XMjfzNT/8ADD3wrhP/ACKGnufVwW/nXS/s46jrOtfAXwfd+IJbmfXLrS4ZbyS4GJnkK5JYYHzHjPFef/FD/gpd8BPg74huNI1/4n+HLfVLRtk9tbmW8aFh1VjCjAMO4zkVrCCkrpHPJWdmdBH+x18Mrf7ngzRWH+1CDViL9lf4c25BTwX4fyP+nRa8U1f/AILf/s1aUCB431G829Ps2hXb5/EoK5zUf+Dgz9nzSonS3bxtf+8Whbc/99yLVex8hcyPpiL9nfwJbphPB/h9eOn2FP8ACua8WWnwh8F6xHol/wD8IRpuvXqqtpYziGO4mLkhNqnn5m4Hqay/2Rf+CmHwo/bdkudN8I6jdQa7ZIZX0rVLf7LdtGOsiDJWRR32kkdxXnP7SX/BOPUvj5+2v4b+KK+INMsdM8PtYsbJ45Gnl+zuXK5Hy/MTxmlypOzQ99jQ1XRxoGu6hZJbrZLDLt8lSFEfyj04qtIpHO4cDqXre+IbeZ4/1p+f+PtucZ6AVhSNswMOCemFFcsimV7gEIW3pyMfeJ618Oft9agtp4F1kurt53ioqMc4K2qD1r7jllEat94Aj+8BXy/8T/gjb/H1dUsb59RjsrTXby5aWzVZHQiONFGCDnOCPy5rfDYl4eaqw3QlDnfKfn7b3Mcsinz0ttpBy6kgflXuXh74leHNR0TTfP1yys5LW38mZBJKrSAdCMqR+GRXTeOP2JdD8Ki2ke78SXUNy4Rok0d0ZR/eduQtb+kfsY+AbyGNJdQWCNF+ZluSJicccNgA/UVrjszqY5qdVWaOmFFUtE7jvg/8bvh74W8RWk17rdxdOZAJY0iKxQgnGTKWGRjk7QcVJ+0f458O67rVsvg7WLU6ffLiUC/89EPJJZWYlc/Spvh7/wAE2/DXiLxvC1/4kmtPDc7NiZp4DcYX/ZVufTgVyPxt/wCCbPibwd4u1I+H0sb/AEISM1lNJeok7Q9QXTqrY7GvHVChGbqcvvdzp9pUceRy07HG6tp11410xrXSL+wkuLNWdmllWBGUDnDN97/9VeOXyMkrgkblznBBBNdRbfCp49UjgudRtLd5ZDEEE43Kw68HFZ/ir4P6l4d8YCxQXN7DLGsqyxxkjB+ma+r4f4go4ByvG/N8jixWEqNK+hhW6ttyeMcCrKOYpBg/dIFb/jH4PQeErS1d9Xtrm4ujhLeHJkB6nPPFZ9j4QuLJo3kjmkjLAED734Z719FiuMKFSHs+Rxb9Dmp4Oa1Wp9Xfsh/EXULfwhqek6ddanaHBleSFflGFAK7wOB04Na3wt+G3ib9pT4srpFve28t7ocJu5Zr0rHvjHJAdVLZ6Yzn615r+zl8cNQ+EWh6hoEfhrUJ4dZY5uZpRiMEYyQBg1f8B/ETXvA3xC1jUNA1W60m8eFYWlgbDMhHzKc5GDXxDoqPPWqxtbqtTpfNJqEWfVn7LF3e3/xi03dJLLaRyyxO5lV49yAgrkDrmivNv+CeEuu/8NASQy3AbShG90y9mkYdSPU5orClLmjzIicJRdmj82rzUpLgks24k9+1U5tQSEg789sE9/SvVvAn7P8AoHhnw/aeI/itrWo+HtJvovP0vQtKhSbX9cU/dZI3+S2hY/8ALabqPuo9eu+EPAPxm1fwymofBX4JWng/RX+WLU2tor7WbkdmN3d/Nk/9MUjUdhXRzE2Z816B8MPF/iS3E2meE/E+oxMM+ZbaVcTKfxVCKh1/wT4j8HNv1fw9r+kxDq13p80Cj8WUCvvj4Tf8Ev8A9pb4y+HJdX+IXxH8SeD2cjyLWfUp7qR1xks2xxGg9ACfwrlPj9+yV8ff2S7WLUPDfxNvfGVojBp7SO+ZpoR2ZoZWZXU/5FO0n/wwnbqfJFq+j+I7e2SC9WNY3DvBcLuSQgdOOxqtcfDeeC9MxRZ7GSUO0NlN5aEZ+7jntxXvul22nftC+dc/ETw54b0bxPDMgF7pUC6ZNd4+958UWImz/eChs5rG+I37Jc+liTUfDV1PaA/MEjkMkbfhWbg09Dbnb3NzXPj34T+JH/CLaNPp48FaFoFhJbtAsZlBcKSPqWYDJ9SSa+YE0O+t9csNQnsruLT7+4b7PO6FY59h+YIx4bbnBx0Ndbr8niXwlbS/23pJu7SL5Xn2Yx2zntU8eut4Xs9K1e103TrhJo5Ugt9RgW8tlDqUYiNuAwJyD2OD2q4RdvdRDt1O28Fftqa58OLEWenxw/2YSzG0yVWRyAu8kc5AAwOlch8Vf2kda+Jihp4kh2dNh2gUaD8W9M0bwtpOmXvw98L6hPaXMjXuqzyT/ar6Ftm2LasgRNm1iGUZYvyeBXO+JtS8Oah4guJNOsr2x06QhoraWYTNGe43cZGeneunaOjRlvLUxfCs4uvEX7xgu+JstnodpP6mtv7U0LBg7Iw6EVzl+kDag0luGjA5UZAxUbXtyV3G5OT156VlEdj67/4Jx/suH9tH4ja1oTeKdM8Oz6ZphvIH1BWeO4fzETyxggg4YnPPAPFfWj/8G/vxA1+Xy5fEXgWW0X7soaWcsPZfLH6mvyUsNev9JuGuLO9vYJVH+sgcoy/iMYr3r9mz/gpR+0D8EjFa+DvGXiW9thKIksrsm/gcn+AK+fyBBrnq0ud3UrGsZJH6AaV/wbT2moTodb8XRxqSN4sbFYVwPRndiP8AvmvsP9j7/glx8Nv2U/h/b+Hn13VtfghnkuNrssQLO2WzsGT2HbpXx54A/wCCzXivxL+xLfeNdct9P/4TLSb4QzWsKGKKaFpliSQISSPnO1ueDjpmvcP2pP22LrwV+zno3i7SppbJtV0eHVgsZw58yJZAv64A75Fcjw8k/fdy3NdD7k0P4E/CryIo4fD9gpUAEzM8hY+p3E+1dMPgH4Sv4AtvZafGhGAFhTAH4Cvwf+G//Be34maTrSRy3un3sJ5NtqFjuwAT0kjO4fipr6e+EX/BwHa6sIV1jw3byM2A0mmaguQf9yTa36Vo8MuqJ9o+59q/tdf8EP8A4Qftj6bZ6p4msQL+yVre3n07UZLOeJScn5F+Q8gclT0FfHPj7/g088I3KTHwv8Q/F+kFuVS6t7e/jX06eW3619AeBP8AgtL8ONTjjN9qeraGzj7t7bMFH4kYr2rwL/wUi+H3i9ENh400Ocv2aQA/pRGil8NwdRvc/I74q/8ABq78aPDIlm8LeLvCfiWJMlY7q3uNOlb2ztkT9a8B8Y/8EQv2nfhveET/AAuv9WWMY8zSL63u1PvgOG/Sv6OdG/av0jUtot9Z0e4DdClyAD+Zrcl/aJttVgiGNPZYl2gxSrlvr61qozW0iXJdj+VXxt+wD8bPCVwTqfwk+I1ns4JfQbh1/NVIrkrv9mX4gWT4fwF41jZcfe0O6GP/AByv614vjZCOlsf+AOprQi/aAso4fKl0o3K4+80a5b61vBSe7M20fyGeN/hd4q8NeE5LrWPDGv6ZAmFFxdaZNAg5HBZlA/Wv2u/4Jj/E3w58cv8Agn58O9J8MzzXF14OsI9J1mOSEp9mukTLr7glwwYcEN68V9+/tU+LvDPxY/Z08e6Bqnh22uLHWPDuoWkwZV+VWtpBuAx95Tgg9iBX5B/8G5krSfDzx1GT8mEfAPdnT/CqmujBO+p9R/D/AOJcXxF+NHiLwjHol1bxeG1Ie+lBCSOGUEY4wDu+U552n0r0U/D60zlkU59jXZtp0aF3CIrMcsQoBb3NRfZhIQOfU1zqLKueY/FvwjqXh/4c6jf+GNNh1DW4VX7NatwZCWwSB3wMnGam+HXg6+1HwLptx4itIrfW5Y83MaDAUknHGTg7duRk4JI7V6RcoCMKOD61GtqhUsT9yr5dBXOD8QeE9O0fTJJ2ji3r9xGzlz7Yrzifwj/b+qSTtEi7iOFUAYHQcV6N4vuxrOqsqAiFOMHrUuiaIjnIUKOmBxTp0ru7FKdkZXgf4Z2tmyyyxqdo4GK71FEFssaKFUdAB2ptnarFH2CqMjAxir3hrTZNe1uGBFJMjAAYzXpU4qCuzlcm3Y9N/Z48Cm91D7fcJmOL7me5r3jUtUTRdKeVjgKuBWD4E8OR+HNEgt0UBgozWH8U/E6kG13okcY3PIxwEAHOT2Hc/SuCUuedzpSsrHxp/wAFif2+x+xp+zNqmr2N0i+NfFbPpPh2Pd80UjL+9usekMZ3A/32jHev5vtV1GTULiaeaSWeeZzI8kjbndickk9SSTnJ619R/wDBXL9tx/22f2vdX1Kwu3k8HeGt2i+HkHKvbox33AHrNJufP93YO1fMzaOk8TbAwYDhietK5SRlx2slyRtjJHqKlWDegg8oLMW++TjFbGgaXMsA+RFBbgvyTVm/sbmw1OOXZbyDgKWGMZNPlGYUnhu4t4WlzHtHo3NaWg6TqkRint2AZSCu2QZUiuul0S4u7NhNFbsrj7isS1VvCEllY3ctjd2rRlpMxMOc5A4P5U/Zdyb6GH8SLy48ZeMJ737FHbzXCr5sURyC6qFZvqSCx+tc3cWT2vMiEEdjXpuueGvJv1vtOT54DucHBJHt6in6noEHjPRY5XhVLtQduwY59KSiO55btUjsPb1pY4FKjqPbNdqnw2g1WykMLNZ3UAxtY7o5D3Hqv61yV5plxYTMJY2QKdobHBIPY0mgTIWsgTwxyPWj7G3lkbhz196lEmR/OnA/MMcGi4yGOF4mGGG4HjnvX0D+yr8Z7nwR4q0/UEubm3Ut9mvvKbDNGcZPp6HnuK8Fhn+z3CyAgP2OM4rd8B6wbDWxEzYW4468bh0oje4nrofqJZabeXUr3I1zWJFmRXiZrn5JM+gAxXin7XnjzxF4B1PRLTTPFWt2E91DJLOkNyNzcqF+8D0y3Suy/ZZ8enxt8KLA3MjSTaMfsbjPzYUZQ/8AfJx/wGvDf25ooPGHxb8K2kwlhWOzuJJJlbbuUyLgAjuCCPxFNTSeoaWMQ+PvEmsw4l8TeNg5wDJHrLx8+uNpFcJ4o/Z01DxjrNxqMmr393c3bbnlvX86V+ONz8Z4+ldtN8Ib/wANabG+ma1eyTqoLpcRh06dPWuo+C2vaw/iW2ttT8HWGuxWkq3FyY9VFgZYUO6QfN8pJUHjgn1reMozsrEuyVzxF/2L/FL2n2iNPMtlOGlETMie5Kg1LD+wz4y13WE0/wAPXPhrxPfTZEFpZ6msF1cn0SK4ETMx7KuWJ4ANfqz/AMFE/wBmnS/BHws8OfFf4PlLH4d+PtPTUIreLf8A6I5T/VAqwAAJ/izxnpX57eOtI1nShI10hkhcsp/cZBIQE9z/ABH/APX1qP3XM4u5XLJx5kfL2v8AhzVvh/4luNP1OxvtI1XTZjFPbXULQT28inBV0YBlII6EV9LfACRrxZbggAyQRn25GTXnnxW8Zz+NdEfT9cuLvVNQtmMllf3TmSaFsDdAXbLNE2MgEkKwG3ALZ9K/Z+sydGmJ4CRxL06fLXyvE8YqirH6z4VOf1qpHpp+p9AfsrW4vf2lPB64+7eh/rtUt/Sv0PtJZFtUG+EYUA8e31r4A/Y6sx/w0x4aLcFTPJn6QvX6CWcWIEH7tflHas+G0lhW13OXxVnfNYR7QX5sa9w204mTGMfd6VDK7AqTKxz6J/8AWq4VyOZFGfQVFcYC5Ltx6LX0Nj8xICSxPM/5f/Wpk8bPglZmI9WqeNllJC+a7Ac4FNniGRhJifdqQFP7OW/gI9cv1pgttv8AAg54y1WWhCgfuh65LVyT/GnwpB4p/siXW9Kg1L7StkIZHILzsu4RA4xvKkHbnOCKVm9gOg8sAdIeTz3NI4ATh1B54CZqaW9hi58+FeO3auR+L3xg0z4VeCb/AFq7neaCwhaV44VG6TAzgZ4zxQo30QXMT9m+E3H7Ynilj8+Na05ORjhLBz/Nq+3XYoB64/Wvzv8A+Ce/x60v4xftia/Hp4SWLULyPVYZo5hIjKlqsDIOBnDc598dq++vi38R9H+Dfwz17xXrkwg0rw7Yy6hdOeDsRScD/aJwAO5IrojG2g5bI+Av+C2/7fWrfDfSY/hL4D1NrLxDrFuJ9evIJNs1nav9y3RhyryjJYjkJjpur8o9J8GLcpuKPHPG/wA8bcqw713vxS+I95+0X8YfEHj3VJW/tfxBqEl2yqc+UpOEjx6Km1R7KKSG1Ea5HDcksP6Vo3YSOH1b4YxXFtMUi8qR2DRlW+4O4PrXCa5pEug6jJA5LID8r4IDV7ZNOk7gq+44xyc1z/jvw2PEGjske2OVX3hscHA/rUJ9gZzPwE+MmsfAj4u6B4r0K6ktdT0O7S4hdSQGwfmQ+qsMgjuCa/pN+EXjyy+M3wj8OeMNLmVrHxHYQ3sQ67N6glfqrZH4V/MApMczKcbgxH0NftJ/wQI/aUf4g/szar4FvJne+8G3fnWm7nNrNk4H+7IG/wC+6GmTbXQ7/wCJvxk8NaN8atY8OXusW1vq7XhZbeTcGYO+1McY5IwKwvip8YdB+EekQX+tXaW9tPcJb78ZCs3Qtk8D3r5+/aQ+FVzr37a/ifxVcXLxXGn3UT6ZJFDJcbWWQlw6quMY7Ej1rU+L/jfw58RNCFhr2jC+t1cSiK8uI4FDjOGwZlPHoa5m4LVs2VGpJ2jFs9i8QfGHRrL4ayeKIGe4sBZm9jAj2tIm3PfpXwl8cP2qZfEOiR3XhPV9Q0l21a4ummtbl4ZJVlVSFOMHCkEehr6B8PeNZNB8E22i2dm+q2UMJWLzD9rPlknC4jjdSo6AZ6etfNn7YvhWbwZpGlh7kCTxDPJfXFlHaJbR22w7Y8RhFKnBPPGfSvUyX2dTFxjZNfeLE4WtThzTi4lL4Z/tZ+OdM1mE6j448SmxJzIv2kyE+3INegR/tieKkt7+4Piu2uY4yTbxXdlFNuGeAcrkmvlBYZiQI/MI6jByRUt1eTw2DeWxG0Zw3IzX12JyrCTk5cq07JHBDEVI6Jn0h4N/bm8SeLNbNpqugeCr9MEh5NGjDgj6V1Or/tV6nqrsX0bw5DKFwHjtnR8enD18n6TrU/h/RLjVIGH2mKAH5hxkkCsT/hdes3txhpwjN3VR/hXzWZYPDQrctKNjspVZW1Z7X8T/AIqX1prFpq9rbaZFfxT+bv8AIyFIHBw2R+dRw/tpeLjdNda1qjS2tyiW721tFEvnIvQcL8oHr1rx3xX40uJtLsVuZJJd6lznAzzWPZ6pFfyqgDA9cEVlTwmEcLNLm9EOpXqydm216noOveM/D2teJWv5JdYhlmfzAYhGBGT26c/WvYNFfVNe8GQrZafeXdo4ATdaRSM/cHJwcV84aBboniXT5g0aKlxH9/GPvDr7V9OftBfG7V/B9pav4Ze1tC0gjMVtEk8WxUAxjkYJrzaqftFBa+rOmFN+ydXZHpX7NnwM8d/F/TNUGl22m6db6bJslj1O0EE0hYZwjEE4/StPTv2F/iFpXxJaxvbGyiTVpEb7RDcrMsUQIDOyg7sDOcAZOOK9a/4JTfEDWvGvwk1q91vyElF4IlAtjFwFHY19AaFex618TdTut0BFnGlrHwRjuce9U42Uqff5/ic3PrdGD8J/2bYvgR8Srq1gs9A1GOK3RF13STdLHd4UZJSfG3J7YyCD2or1hpkdXO1O3Kv0oqIQsrCPyQ/YP+Beuav8Yr74rfF7FroumRyX082vksbmQjAkdTltq/wjHzHaqivVP2kv+C114YJNA+F9o/hu3DmMeJL2NZL10HeOHBWFT2C/MO5r5+/bf/aDudf1iz8HR3U0OlWLrPqLRDcZrgjIyOMhFIAB7kmvm+8db64wm/yi5EbyLtyPU1pYD0Lxt+0t4/8Aivq5/tjxn4j1i4uJNqSXN/KQSTgHk8V9OW/xO8P+Afh5p3hLw/dNqd1DEJb+9LuY2lYZchm5Yk5A7AAV8YW2lWmn3cRWZ7ySIhmK/KgOc8E/1r0vwprkd3drOWURzA7ufuGtlVlHYhxT3NvWNVe41qaTOWZyRg9a7ibxvrPwe+GP9pfaGGo60PK06CXDiNc/NNtPoAcE8d6841/WbXQbBp4WWV2yEbsx9fpXn3jTxzqvipPMv766uXCiHMjk7UHCqPQY7VnCV3dlSbtZHS+NPjlr3ixjbapfQ6hEFILCBV3A9uBg1wZu1s1WMs/lKSYlkbO0HmkYNbNEGyMj068VLo+mz65/oqW813MCfJjijLvJ3wABk/hVN9WSlZEAuhISq4bPJJPWnLAHbGO+TRc6bd6PKRc6VqNmy9BLbumfwIFUIPELLdbnJCr0Ve1JNPUCxdad+9PcDt3qtcQFUOCPWrF5r0s0gcWUmxuVKgsT+VQJpmseJJRDZ6VfyvJ8qrFbuxP6U+g00dd+zj4GsviT8VrTRb/zHsZIpJbkRNtZ1RScA9snApnxOk/4VV4vm0vSJZ7eC2lWbaJCBv6g/UDjNe4/sj/ATUvhJZ3Wv67B5Oo3MDJFbkAtaxkZJb/aOBx2ArgP2xfhtZ2XivStS0xruZr+0zqKtFhYbgO20I2fmDR7T04IIpagrbn1l/wTM/Z68MftB/DvT/DPi6O9n0zxF4ZvmnNrN5U0Mi6o0kUqPg8hkXggg4ro/wDgsT42h8C+DtH8MaSWtLe2WCxtUjc5hhgQADPsFQZrY/4JIRjTNT8KW3V4vB4Yg9jJcySfyYV4V/wWP8VPqPx+ttN3ZWzs2mI9GdyP5J+tc9R3qDT0Pj7Qb9r7Upmm8uSSXAMjL831zX2F+zX+z1ps3wCtvEmqeGtO1y88S6xaafYrdagbdo083fKqAqVPmIrLk8qDXx14I0U65q7QKSpYgZHOOK+67Vkvf2Sfh9oumOkz3LSQ3CShiYnNrdRvIu09V3bhnjIXPFXNXsm7At9Dk/2j/hBcfDCaGDTNB1XSLO4mihVBJuePzSVRRsb5myrgcfwj1rp/h7+yj4O8V+F7y+1Xx1Lo+oWGxPJaHMt1IVJOxXXcQuDliQMkAda7KKXV/GU3gZbp7m6t11mGyto724e5nna1s5JXlWRh9xSudo4BfHOK9QsPiLF8MfBSW1xpMWpWcEzPcKriKa4WT5cM56KvJFZSXSIc3c+Y7f4Wa3oni+90/QPF8E9tYxiQXD3tzbrN+5E2FMEvUqVAGOuR2q58INb+J/xIVzo3ifXNKljcIqPrN44k64A3F/TOPava4/E/hbxzp/xGutM0m3uZLbUZbm31FdswSOOxWMRhwFG0nJG5ckrkYIOeX/Yy+Glvr97K99btcxQX2VLyMMLsbGCCD1rSzS1C5oyeCv2ldBt9Oez+JF3I2o3S2cMJ1Zlk8wo74IaHHSNup7V0vgr9ob9pb4NazF/bHic6vBHIiSQajMpVd33VZlhVl3HAB5681F8fNe0D4Zaz4cuLe3u5xJqshES6hcJGdsE6H5t+AwcgfnXGQfGjwx40j1yxtp9ZF9c2cNwltJeXX+iSiRPMUMXw6jnbnNFOvdqKNnh5cjqPb8z7X+AH/BQKL9qz9l/4pTX+ltoHiPwfoF49/bicTQyxva3BjljcAcExOCDyCPQ18w/8G4RA+GvjwnJ/1OD/AMD/APrV8Dx/H/xh8PJvFtn4f8T6to9hrts1rfwW0xVL+HYR5T+q4dxz6n1r78/4Nz7ZoPhL47kAJLvAoAH/AE1eumWr0ObRI/R26lGAO3eoYgGQkY+tZ+teILLRxuvL+ytAT/y2nSP+ZFclrPx68E+HZRHd+L/D8DtzsN8jMR9FJzSVMV+x3XljYWJx9O1Z3im/TTtFYLw8nTtXl99+3V8MtAklVvEsd2Yc7hbWk0oGOvO3H61x3iL9v34f+J7u2SObXIIXOEaTTm+b6DOce+KHEaZ6XbLlwSAWJ61uadjCqvWvOfCf7SPwz1Yn/iq7SLYQG+0I8W0+mSMV6BoHxR8B3d5bW8PivQXmuQGhUXQzICcD8zW9OCMpSZqXc/lwbF4J6+9esfs1eDd876lOgwvCZH61w3iHw5DBqltZph7qVhuA6IPT617/AOANGXQfD8FuqhdqjP1qMROy5UVSV3dnQ6nqq6Xp8kpIBAIFfnL/AMF1f2y2/Zq/ZA1HS9PuzD4q+JLyaJYlGxJBalc3cw78RsIwezTA9q+8/H2rFwlqnPcgd6/nI/4Lb/tZJ+0l+3Z4itLW5M3h/wCH6/8ACOaaEO5HeJibmUdvmnLjPdY09K5ltY13Z8c6lCyzRyxwAc46cVet7C5u0ZSyL5g4wM1X1C5nCRSQwkoOcMM81qaNLc3pWRI1gX/aHU/4Vduw9SLw1YXheWH7Ym1MHGMsPp6VsXnhKbXLZoYZDLcAfKHOGyOgzWdqWm3/AIc1A3sUGYZV2ycEqD+FdZ4fnDW1vcxfeOHB6kHuKpJLRi9DO8KXd3I09teAxTwnBBXDH6/jW5qGl2eqW1u7o63kJG116H6+taOqXo126WeWGKJlGBtGCR7movMWOPMQCx92YYH4UXYLVEdpZywNwQCwx9aE03yeUJDZyNvAFK8qvGAWlk+g2ioZLpUTBSAMRx+9wc1LfmOxJNYhyzEKHbr2z71Rn0iDznDRLJHKCGRhlfep7dJEJLFiOxV9wH4VP5n7olijDuQPu/UU20twZ5h4m8H3OnXFxNDAy2iOcAHJRff2rCh+ZiS309a9kuJfNAHDw4xkDOfY+oryvxBoVzpt000ls0EUshMYJyFHYVLQFLbnjAPfmnQStbzJIh2sjBl9sUzJHOaQ5Pfip8kM+y/+CffxHuLDxzPYW8K3Q1a0MiRHoxQEnH/AC/5VR/bDnuNT/aF8HWMkQht/se+LaM70e5ctx6BlI59K8m/ZL+Ilx4G+IPh/U7WTy7jTr5VDHkYY7SD7YYivV/j9bXer/te6Cs9xvVdOjniAPKDzZdy59Sysfxq7aXJ2ep3V9oiLA8sjukJ6M/G72ArG0fxRp/gvXYr+W3e/EYKeQANrhhj5iQR68VqXMTXRdrlpJMN8qj7qD0rmvFkQNuQFyHcAcY7ikhXP0X/YU8fDxl/wS41bwTqjedD4Q8TzW+n7/m8iCTbKEGewEmK+WfjV8LtJuvAfiCOAPdrawvcwTpG2xwrsVbCwsQskmVYFvkCbuhr6K/Yo0+PSP2FvEV58sa33ia4YyN6RxwJk+wwa8O+NOsLd+A/F13Lf2Esj2Ny5m3QFJ5pImUYU3DsFuUBVMKCvlMQATXNUf7y5pT0SR+b/AMRb8yaowy5+cN83c9z0HJPWvoD4Bw7NEvGAIUyIB+C183+KnN1rZAy48wcgYB9/xr6Z+CNoYPDdyW4Jn/8AZRXznE8r0oo/YvC2K9tWfp+p678IvHh+FfjC+8SqYWfQ9HvruMS58vf5JUA9+rYr0v8AZP8A+CnWr/Gr406V4UuNE0xrW8NzDcSKjxyWzRLIyFCWYOpRFySAcscdK8Tl8B3/AI78HeMLXTngS5XQJmU3EmxMeZGCCfXHQdSeBk4Fdh8MfhJodvq/hDW9F0jxHpWr+GoYTeSeHvC10v8Aa84C75JpZtqkNgjgAEMc11cNxSwav1bPA8Tp82c6dIx/U++H8chRxHEPqc1Tv/G108LeWgJxwFQtXiep/HvXLdSw0DUbFDzm+1HTNNA+oMrOPyrmdZ/aO1Aq3nar4VswOMSeIbi9Yf8AAbeDB/OvZnUpQV5SS+Z8JRwOKrfwacpeibPHf2rfiB8WPC3xq1LWFtvEWl+EYrmyk/thUlgitypYGNHBChW3fMuDuIX0r7bt/iD/AG5pVtfwajA9reRLPBL9oVRLGyhlbGc8g5r5M8R/Fuz1+7RtS1rRdSiBDCKPw3cXqKfb7TMq/iVqe4+NqIAiaj4rdCoAW2t9PsFA6DGI5CB+NctTMsMt5r7z1aPCeb1Phw8l6q352PpzUfFaTBkOowM2OArs5/QGvj34lfs269oPx4i8c6PqT+Jpf7YgvW0dLeS2hhVMZkaWQhM/KBwM8+1al98WYr0n/R9euiOv2zXroqw/3YTGKxW8S2UtwZV0Pw6snd57aS7br/03d65ame4SH2r+iPVo+H+b1Pigo+rX6XPqXU/jR4e0oYudUtLdu6y31vGV/Asa4j4lfEvwZ8R/DV1pV2sus2twpSSGzknmMgI5GYYye/Y15AfiJd2Vv/ol3YaeG7WWnwQE/wDfCA1U1X4qatqUXlyapqtwMfxXbqv5ZrklxLQXwxb/AAPVoeGePl/EqRXpd/5Hq/8AwS6+Bj6J+2G2v6b4dfwl4dtbee1sraaS5a4nIVCZQJgDscdc5wRwB1rsv+DgL9p5/Bvw68K/DGyunhuPFk51PVCna0gYCNG9nl5/7ZVsf8Es5JNR8eSzyFnZBNkli2PkTHX618Yf8Fa/jAvxP/b58awpNFcQeHDBoUEZ5EYijBkx/wBtXk/GvfwFf21NVdrnxOb5d9RxUsK3fl6nz1p8MbN5yKsW4c7R1Hr9TUGpaozsQAdo44qeSYJCEQgcYwK9O+Hn7Num69pNrqWv64mmaddKPKBkWOW8fv5e7og6bsHJBx61rNs82y6HjcV8wIBZuR3q1HeLOjISenT616t8af2XovCGlteaHLdusUZl8qaRZ1njAyWjkCj5gOSpHTOD2rxqzudjjkDb17Zog7u4zzzxfpMek69NDGfkHOOu3PvX3P8A8EEfGEvhr9q0WAdhBr+jXVvIpOFYoRIvHqCh/OvjD4n2US30MqALNLkP719Zf8EZrGW1/bR8GoHH7qG7Z/lzkfZ36fnVN9BdT9Cvhh8G/CnxY+KHj+/8QaLbazNaaiiRC4Ztka7SzcAgHt1FehWHwo+H/h+TNh4I8OQsCAHFlExb8SCa5X4DaHc+KbP4gw2k/wBma51xUkkU7WKCNSQD+OK9cPhiCyhmeTEyqhKqw+5gcVjSpU7XcdT0sTiq3tFBSdtNLn5V/tp22rWyC90nWNT0ewRpwLS0leKCUiVj91SBnH6V8n6wk8mlxaneXEkxnP8Ay0cu4+ua++viN4Mn8Uz27CW0VJ/MKJISSmCzM2OgHvXjXxd+Beia9a6fba/qUmi+bb/aoJlwFIJK4xz6Z/Gu3DZrVw8eSG3ov8jjxNHnqOUj5YtvEBspN8ExiYAruAycHgj8qQSRXqOizxqSCBuOM17dcf8ABPb+2dNW90bxWt3aScxubfKtyR1BrlNd/YQ8XaKrtDf6ddKozyWQnH4V3UuJG5Wklr6o5nhGtTA8C6Rp2ti8ttQliis2QIzMcL14/WmeO/hN4c0Lw7NeWN7bNcxY2ok24nn0NVdF8Ba34m0XULDSrKS7vImXeiEZwpOT+dc9r/w/8S+FbfdqmlX9nESF3SL8hPYZ6Vy5vSjUxnMpyi1bRWtserhMwhTwsqEqMZN3953uvxOhHwij8U+DrbUHlaMxQkAKw5Ayc4rCT4UTeFZLe9urmFrSRSw2Z3g44HIqbVNQurJbVES7jjjgX5lU7GqCz1ybU2lhnaSRdp4YnC/hXNSpSdX+Jp2t+pnXxFCdOMY0+WS3d9z6J/YT/Zw8N/tBTa7/AG14el1ptOMZt1j1SSyYZJ7qCD0719c/DX9lv4U+Er+G0u/hH4g3PMFEjeIHniJ+mATXkn/BHiwT+zvFEoSCRHlhQBmw7EA/L64NfbDSQqyFoHQ7zgox6eg+nrWdSmpPU4lJnHePv2mvDf7N+nvo2k/DhrSCc747n7YRG5HUHIzkVwfhX9vq0W6m8nwNabr2bzJZxqDksT1PTFbP7SlmvjDwvDpNtDJeNPMcsDn7Pgeo6E5715F4f/Zv1fS9TWC2gV7KMgpKzjJ+uO9TTiloTOTPsrw14wg8YaHDf25hEVyFIVshl9jRXM/DN18MeFreydwzKRkeXwKK0vElN9T8SPG+oPr3xC1qaSSBZnuJZme4kKr948Dg89MVz0II8twnLA8Nj862/H+mxX1+mrxgm31ACbdjoTyQazILQ3NkhjlglE7FmiU/vUA6H0GfrT8yixY6JD4hUrNfR2CxDIyjEPzz0749av6R4m/4RV2gj8q6tycJvJBYe/pmsg6bHbyGK4vZIXBwyLHlgccD6ntU6afHb3kdqgVXkQs0t3IFAweo9Pxqk1YLG5qGux+KJXS3tZ4ntYzLMpcbEHrz1/CqWleHLvxHq9tZ2MEtxPqRAhjUfMW6DPp9azrZAIpZ9u0KojGO/NegWMr/AA28GHWpQYtX1ZDBpqdGRcYaT1wAfxOKmLu3Y3q0VThGT3Zwl5cTLdSWsywu1tI0ZlQZDEccHuOK+kf2D/2l/h/8AfEMWo6vodu+qw7RHd31v9oSFs/MRg5VfUAZPSvmt38kYG75Rn3qrczhUIzncPXmnvuYeh+lX7SP7dfw5/al1bS7G6vNHZ7uMxXBsrdogu1SfMdnUndjjAPQAV59+zzqfwC+Ffie7u9LvPC97qlyvlRyahKJGgGcsFDqFBPc4zxXxf8ADv4gXHw41W81a2hiluRZyW0LSAEIZAAWx3wM49yK5ey1J9c8UPcyhVedmkYIMDJ9KlTle3QXImfrlbW2gjbPFpk720sYljdGhKOG5yNqDKnPHtiq9/430LT7lyNIuX3Da37wDr6AYAr5d0P/AIKG63onhvT9MhsdLFvYWkdtHuiZiVRQozk+1Ymufty61eoZV0zS5JCciNYWG72yGpxxU72YPDxtc+lY9Q8PNLdkHUbV5dzmMxI8TRr8xRstkg7enQ187ftvtod4mmX+mPqBub24dpI3iighiCoBhEXPUnJJNVPBP7eGieJpJbfX9F1DQpGieIzRYuIgSMcjhh+tcJ8afG154gu7qWC70fWdJnhmisJIJNzW4JUglD80cmMdRzzWjkpO5Ci1ofUP7L/7QWlfswa74d8SatG8umiz0bw86R8FDNAjtJ9FGWPc4NfR3/BWP/glXJ+0BBb/ABJ+F00N1fW9mza1Zmcid4413AwxnILAl8jILDGPSvjnwV/wTv1/47/Hj/ia6lPoXhk2lhcW06OJkmMcCIU8sHh8IwBPTdz6V+sXh3VBYWIjRyqsuwgtnIxjB9eK4a6Td4uzRtTdtGfhD4A+GOteE/EUUOtacdNS4uENvPcWrAXBYMEG04ZlckAFQRzX0XpHijWfh9B4a8M3GlS3mn2q3TPZwyNE0yyRhZMh9rHPy8A844xX6K/EL4HeF5PCWqysstvp0NtJNPaeUl1AUVWYhYpAR0zgCvkf4W+FfhB+2bD9n8B6nPJqHhdUv1tNktrLZDIQSG2l3wuM4B2jGcZ7UlOb1RWhyXjL472MfxY8CpAsnhfRvDS3D2drfQtaoJXT5nO7K5dncZB4XaM8V6j8Qbrw744sdQhsdX0rWrG8KrFLaTblkUkE4X73HQZA6ZqDx7+xxq2s6po9z4b8QaNeDRgwvLafTvsEt4XXEtuz2zyxKMqCG8lW45HauC8dfsha5aXjSnwOZHkIMklk9nfrx3BT7LL+Yoi3azRLS7na+DNP8PfCr4DfEHRLa1mtL2YahLdqEaVraRJmggSVwNqNtLMRgABhk5NbP7ExtNN8Ez3F1OsZubkeWzg8/JxzjHJavmvTvgL4o0PR9SU6f4g0KWWedfLZNTjS9jLkqXWMTR8jHyknpySea9A+GPx61/4QadAth4K8UzPayea88D3RUPgDggINvA6iuiDg1Z6C5Xuj63+KX7GbfFTSPDd1cHWE8QarJcv4Z0m007zjq80QiEituwQNsuVKhuQ2cAc+GftBfsIj9kbQNf1C/udNuPEfkiBkspxIlo/lyO6ZB+Zl2gEjgNkdqh1X/gr98Ro/HGnai1r4x0270/TruxW5S6laZUuGg3qrSlgmVgUErhsd6zP+FvaZ+09G8nibxFD4J0xFZDLd6sby9KH/AFqwWqq7vLION0jhF3E4J4o9hCL56crle1lbkZ+dviFVW61bdIodWZVB6uehr7i/4JzWn9mfsE+N9009qb3WdNt0MUjR7iZ5iAzLyFOOcVpftR/s0aT8EP8AglT438Y3fhtNH1bxz4vgXQ11C2T7fYaaZ1MKsdoZXkigZmB5w4yBkiu6/wCCNehDVv2KPEfmokqzana8sAwO158datSuZtmPP8L2uZgb3UbadQxKMQZFj6cAMclsdyatL8HrCG5SN7m9likQGUwQgTznIyuTwBgNjHY+3P1De+CbZreNRbW8PkHI2oBn2qsdALMZRjfjHC0c0mLQ+ebL4OaaNTkCWGrXMEJwgciONOB820DnHzcnPX2qXTfBeiWMtwJdOkuWlk2s7zyM8gHUHpgZzwPU+2PetX8PG00yaUdT1J4rzsaDi5G1GZic4Ayc0rS6sE0Zsen6BZ2UcMHhnTD5alYzJHuK+/zE5b3rtPhBoN14v8Z2mn29vaWUdySbi8+zoGRQCWI4649+tR6R4C8797P1PRP/AK9eifD/AEv+x5HlUbWaMxLjjAPBx+FEU27CctD3/wCDjf8ACZePWuTveCDAUtzwvA/lX0NFcrbwkjbtUV4p+zHpSWelzXBXG44U16hrmoGCwwDgycYPpRN3lYqCsjxH9vP9o1P2Zv2XvHnj5pFF3oumSDTlY/6y7kxFbL7/AL10P0Br+Y69lF5rd1cSyGa4di0sjNueWRjlm+pOTX7A/wDBy78eZtC+FHw/+G1hMUm8QX8uvagoP/LC3HlQg+xklc/WKvxtu9GcAXPngFzyfSqXcNjVik821mUuBKei55qXwpqC6hbR27uq3KnyyGOM4p2h2cFqyeepljY4Y45J9RXQ2nwpttTc3NtdC0KDfuPIA9SO1apS+yhXRveGtQXQmZLmL7RbyDDKRnP50hWFbhplgjtkdsiOMfKPpUFpGY4VM0iybeNwGA3vikvbgBcjrjj/AGR60nJrdjsk7j7y7CsC2GOMhPQeprOu9ZMgxnf6EjAX6VWub0yPtB+XPJxy1VWJBPfHNZOVx30Jpb15EIZ2IHQGo2mSQAMo4NV2IUjng+1IkwXIJyf0ovcVzTt7lQc85J6jtVqO95G8kqD98DkfX1rHSbaMDafxqaCcqc7sKetOzHc0UDwXRAwUbk+h96zfG8sTeHLhbkZAACEdd3bFXYH2sccr/Dj1/wDr1JLGlzEolRZFQ5wy9KV+jA8k3d+tJwGyM5ra8d6WlhrW6FVjimUOqr0U9DWN94jrwOuKV+gzp/hpeG3vJkDENhXA6dDX1bffA/xN448Z6b480jV9GWe40+FY7WcMu0bOevqSenvXx/4JnMHiKME/fBTAP41+hv7NnxY8Hv8ACjQ7bWNShtLrTrJknjWRTKSGKqdoBIAXnPc44ralyu6kzKo2tjkk8PfEPQ+NQ8MQ6ivUvZYlRh6gZz+VZlxrdnfaraW+taHe6VG0yh/kkgbORx8ykV7lqv7VHw78LxiSObV79kwQI4mIJAwTziuav/2+NC169Sx0zw3NcPdgr5l6VERABOSASc/41c4w3iyYyl9pH1T+zeH0v/gnjbKiJ/p2s6lLF57Ag/6W6qrEDnhBkj8q+e/jhrF1Y/ADxkGmuLVJbBkZHkuUiYNIokiQNLGuQwDRfI2IRLx81fQnwtRx/wAE0fA0f2Y376nHd3PkSsFE3mXE7bScYxjjOOlfJ/7Rmp+T8A/EfkRxKjiBC3kBPMUyARyAraqNw2tCf3nES5/i58ypZ1GdNLWx8Byzo3ihmZ1O8so7biTjj65/Kvp34NkN4XeTaPnmY4J9hXy3Iqz+J7dWb5xOu1SM7juHBr6o+DaFfAsJPVpXPH1r5riWfuxiftPhbFXrT80epeBbmaw8IeObiB/KddNt4VccMm++t1yD2OM4PY1T1bW9U1pma91TU73Gebi6eTP5mtTwLIkHw08bSMVzNDYwKfVjeRED6/KaxmikdhnbuPoK+erTnGjTjFtKz8up+gYehSnjcRUlFNppXa/uooy6cpRsRgsR2GD+dPgtyYuQQQOQRVspIJDyOenHSk2tKpx82O2eTXDOcj11a2iKZhVGPBzmrrAKrYI4HHqKjkthKD9eopUgaJCPMkHrzilCy0kKaXQmzlB69/m606IgsOT+YzUGxhx5gI9x3p2592AYjt7lcfhWvPF6HO4MW6k2oDyMjg5ArNjlYzM2Mc46Z/Wr00UkqcMoyaqtp0g5B3Z9T0rK0nqjRKKVmfav/BJuyI1u6l5bCTE5HP8AyzFfmh+0trX/AAlH7Sfjq8kSP7TL4gv5Xk2/M4NzIBn8K/UD/gkxYPaW2oSPxtikIBHYuo/pX5O/EKWOT4o+JpoWZhPqly7M2SSTM5/rX6hk9/qkPQ/mXiyXNm1b/Ey98NvDEfirxfbW9wQllAGubs5wEhjBZuffGB7kVzvjDxpe+OfF097fEoQ3lwwL9y2jXhY0HZQOPwrqvCfl2vw88QTSZilvvKsAeAXUsZGAP0RfzriNXsdl8GVGHT5v71ejG2x81Zpn0/8Asw63L46+H15odxJ58mn4mtmfllGcY+mcfnXzd8RvDZ8IfEjV9PVMLDOWjXsqthl/Q4/Cvbv2HHkXxrPbkHbLZyZ/DBFcT+1xpA0/48X235TJDG54543L/SiSs7oEeK+P9PFzBby7WMocLn0Hevrn/gi5ZtN+2TpMhwVt9IvZfqPKI/rXyh4viSJFyzHLY/OvsX/giRYCb9qTUJzgCy8NXsnB4OQo/PmpTdmx31SPvj9lmaJfDHiqeSXUFE2vSri1yS/7pOuBx+ldzdalYxWtz5tuzzhJCjyzZYYUkfLuJzXO/shaBaX3wu1meS1F3KdZuWRSADuwg4zxnjvXR+NvGGjeA/BesjU9Q03TZHt5PLSe9jMjnYeAABg5xwM1MH7h3VouVeyPzQ+Ovxabwp4stY0N8jR2S+X5TnYd+c5GfT61w/xk1Gw8Qw6Xaavd31kTaBoZfILA7jnDE4Ygdvxr2fRv2Q/FnxR+OieJrdtLv/DbaZGscSajF50UwAGHiJDDJJ7YNec+OPgV8VL34k39jqmjS2+lWswEC3O2MpgcHB+YjntxXj1MY1U9ny7dTolhVL3+b5dST4KfGz/hF9JsfD9nImoRI7BbjbsTHXoxzXpWs/Eib+x7l5bCBv3TZZc8DHWvPvh9+yd4k0rWJNUu30VrqV9xghicRqOmAO1dvrH7Pmv6hpdxHBZW6SzRMiv5+xQSMd60g4SkpS0MpqSVkjwb9jPUba28Ya1cXUJmjlBICnlct711f7bmtabefCaOG2jkillvIydyjpzWt8Ev2MfGfge9vGvpbSz84cSQSea3X0/xrtvHP7Jtv440WKy1rWL6ZIpPMzFCkZDDgV043F0ni3UUroVKjN07WOU/Z/0bR7r4P6TFdRxSSmLJDAMDz713Ol/sx+HPiFZzS/YNGjRGxueIKxPp8ozWh4O+E+neBtBt9Ph8y4itlwpcDcR74r1P4b+Dbg+HpXtrZYknYbPMGC+OuMVzUqnPU5o3sOtFU4JdTF/ZL+FWmfDi512w03T7GIRXgWUQvgSkLnr6V7NHBhYiIrldztzG+S2Oy/SuF+HOn6j4Jn1iRwbGW6ud6+WA6SL0yT2rqJvGl1ukLSWMwXoxi2MT7YxXoxempwtFXW7+HSGlkaSOF2Ul3lX5Wx79zXH3/wAa9K0m1hSXVsSTEiNYYD8+PetX4ja0q6HdXE32grDEcpbgOBxk9a+SvFnxITWdXgEcstmlo7eU8xDqAeuR2pSdmJU29T6PvPjBc6DqVrqFvbXN5pkiM89w7ALHgevTNFcf8H/CaeOvDdjBPcaLqlgjEXFvfX3kJID22ggjPtRUqTGoo/OTV9ak8IaeLHVtP8+1K4ikjwUkHbB6Vy8A0+9uG+xyvbMedkwwPzp2m+MNQ02wNmClxZSD5oJxvQfT0/CovO08yBptLm2/9O83X8xXRd7EiSx3VhBLC97bi3ncSMoYEsR096veEfDJ8Y6ssNtDc3lwSAFijyv4mm2raU540O8YA5/e3G0EfgK66b4661p+iJpmh2+m+GbFV8thplvsnm45LzNlyT35FKTbVkFjR1Dw5Y/B/X7Ua/Zm8QRG4SxRxnf0RZP7oyMnviuL8W+LLvxpr82p6hKkk8nyxxou2OFeyIvZRWdd6lJcHDlnJYszMxYux7knrVVplQlnPI6etZ0oOC1OvF11U5FHokh80hjBJbJzzVCafByTgE4p014JHxj5f51VmuGAK4HJ6jmtZXOQnEu+Ex7vvA5zxmtDw3rGkadFCs1gPPQFZXLEvIe2BnFYbtluPu4wealsREWfzsPgfLu5xUruwO0g+KNpZgldM05ZYztCT/MRg9xUo+OAiCultpcTjkbLbJU9sHFcKwQSZwp/CpBGoXHykn/Zp83QqzZ39trtj8Y7gxTGKw18jENyR5cF8f7j/wB1/Ruh71ymqabe6BrDRSLPY3ts2GQ5RlYd6pJERg9COeO9dVL49PibRYLTWoftM9om23v0/wBeFHRH/vqO2eR60KYOm9z2H9ij9s/W/wBmfxFKlxBNr+ias4a7iec+dE4ziWNmyAeTkHg1+gvw3/4KGfD/AMcQQg67/ZE8mMw6gphKn03fdP51+U2laRFdWCxpcwySsu4CN8MAf6+1WoJb3SYXUOzKV/iGSp9SKcrPci1j9tNB+Jdl4psS1pfWOpWkylT5UqyowPBBwemK8z/Zw/Yi+HP7Mfxgv/F3g9Nc0651S0ksp7Ga8E9mqPIkhKBl3rgoAAWIxX476J4g8T+AtW+26PqGqxSsSzNZ3Dxse5bCmvSvB3/BTL4w/DuQfZvFUuo2sfBt9Vt1uNvtnhv1qPZrdMV2elfHzSdf+DP7RHjrR7e91PTby21i4ubZoZnhaaCaQyxSrgjKlXHPTINfQP7Mf7YHiHVfEfhbTr7XzdRNNb2FxBNtZpQQiEtu+Zn3HO6vCF/4LGQfFPR7bTPir8K/CnjC2tV8uG5RdlzbrnP7tz86DJJwrge1db8IP2hf2XPEPjbStWj0nxf4W1TTrlLyGGe9nmtUdGDjP3/lBGcZ7U0pWs0Nrqj9SdLtIWb544znvtFdToWkW8DAxL5TesZKE/lXzl4F/bm+GfimJHsvGPh+becBTepG+fo2K9W8O/HrQr9Fa01C2ulI6xzK4/Q0rdxJM9UHh+DUlIuAZhjB3sWz+dP034caRbXCypp9mrKdwIiUEfpXH6f8cLCFM8kN71bH7Qul2+fll49sikrIdmfHP/ByV41GmfsreBPDyyBX1nxMbph3KW9s+f8Ax6dPzpP+CKfh55P2IL3y0LmbUImwB1Aaf/Gvlf8A4Lx/teaH+0b8afDHhvQb9Li08CWdwl48bhka8ndC0YIPJRI0B9CxHavY/wBlj9sx/wBgj/gkvovjm08PQeJZtU1uDTEtZ7praMFxdv5hZVYnHl4x3z1rRMT7H3e3gq6l4+zPg+1RRfDK+dsrDhfQkcV+WnjT/g4p+L+uBhonhfwF4fUj5WNtPeuPxeQDP/Aa8m8Xf8Fp/wBorxhuE3j+fS4m6ppNhbWeB9QhP61VmlqxWP2O8c+CJ7fQnLqI1zgnrXAWmkw2LYVMu3c9TX5H6H+238T/AIpeKNW1S++IfiyCeKCP7LA+tSrCCoAOQWC5OMnjqTXR+Ff+ConxN8FLJu8XR6m0anZFqFrHdDIHA3YDdfepauFrI/WnTNK3SqMAke/QV0uk6aoKrz8vBr8rvAP/AAXc8b6C8a+IvAvhjWFAG57O4mspG/Muv6V7j8Lf+C/Hw5ub6I+JvBPjDRl3DzHs5YL5FH0JRv0rWKIcWfR//BVj9q3xv+yL8H/AEHw/8TX3hfXNXuZ7ieW2SKTzII1UFWWRWUjcy9vWvkzwH/wWX+PvibTJE1Lx5cXF5DNHHBs0awVJV5Mm5vKyCOAMDnnkcV9X/EP/AIKPfsHftr+FNLi+IHiDU7K50eB47Oa70/UNPu7YPt3gNEro2doODuHFeCXHxS/4J7fD3V99v4i8e+LYLfeI4LaxuG4IwR5nkw5J7EkYNeXmFPGSio4da33vY9zKKuEpzcsWrq2ite58CftZ/tV+L/2ufjZqniHxprj6xeWrPY2QKJGlnaJK7JCiqANql25OSc5JNeX30kV1pDwJuO1iVYDj6VN430qxPiW/u9OWS0025upZLaF3Lvbws7FELHliFwCT1xmrGhXa6Sygw+ZE42lTzu9/rXowi1FJs8qq05NoPB+rW8zQQXIMbqeWboT2FdzbKcnaSqt94Dv7VmWmgafKZGKoxXkIwwT7VpWzC3tlULjHA9qpabkEswCqSQNqdBnqay766y5Trnr71Pf3+E2jkDgZ7+prOdS5JBAz0wKUhruyMKd2ScAnjmug+Hnwk8SfF/WmsPDmlz6lPEu6d1wkFqv9+WVsJGvuxru/2VP2VtR/aM8XlAZ7LQNPZTqN6se5hn7sMQ6NK+DjPAGWPAr9F9E+DPhT9njwFaW15YCz06Aeba6PZxtPLO4HMj4G6aT1kbgdBtHFKySE2fDvhb/gnJc3duj6v4gurmZgC0GhacbhF9vPmZFP1VSPeovF/wCwLpmjQny9c8UaVKoyH1LR45oPxMD7wPcKfpX0P8Zv+CiOufDS2nn0f4e3y6bbZLPM6RuEHViACRgc4JrK+FX/AAVD8NfF+6j03xLpf2A3YAjebDIc+jDkVCTYbbnxD8TPgv4g+Es0EmowwXWl3bFbXUrOXzrO5I6hX4KuO6MFYelc6shf1GK/RL4t/CHTL7Rb69020XU9C1RB/aOm5G28j6h1P8Ey9UkHIPsSD8HfFr4bSfCjx1PpvnNe2EyLdaddbdv2u2fJRyOzDBVh2ZGHaqQLXYyrSQSJtztI7d6slwqAFuvX1FUYZArjn5h396sDPOSQTyM9/wDPFUxo47xzoFzbu1/LMskRbYF7xjsMVzm7dzkfWuz8dapDBpbQOC0twQVHpg9TXFI3Ungg1Ay94eO3XrQ8kmRQAB1zxivscfsj6/8AAjw2mu65PpbHVY0i2W0xd7VmQMI3yAM8H7pIyCK+MNLu2sdUtpkOHilV1JGcEEHpX0H+1b+3Jrnxj0LSdIi0mz0NLdkvLyaCQvJfTKhRTyBtUDOByeevFeBmc82WOw0cEo+xu/aN726W1XnsnrbofQ5XTyh4DEyx0pKskvZpXs3fW+lvv+Wp0V3YOR91tp5+UY2H1rQ8I+F9KFzP4inmSzbRI3e/tHU7LgFSBJHjoTnBX1wRXzhafH7xFYoB9rMq+h5NbXh39pa/sdXs5r20hubaOdHnVfvSxhgWUZ9RX0KZ860j9gfG+t2Pw3/Ym8A+HrpZXXS9Ct/tUcU3lPC8iB3JYuu0K0jZO4cKfWvh79rr4l2kXw9msiLOW5urhmd0EbZcBQ7D5pCFkTy2xngKB1JrU+PP/BSvwR8RILf7Lf6zJFbR5SCK3kiDMV5V+gIHpnGfpXx/8VPjNN8RtXkn3XCwjiON3LbQBgdSe1czhed2bU2oq5iWEhuvF9n6pKM47819Z/CmUQeA7IFcA7uQP9o18heCrhr7xTaLsOFkLswOc4HGfQf419i/DAbfAmnA5IMefYjJr5Xia94pH7V4WK9GpLz/AER6Z4UtvtHwi8SSgjA1HTV56keZIxH/AI6KzAx2ncWya1/Ddy1v8Hr4AKVu9es4yPZYLp8fmBWfcMOBjJHGK+fxF1ThGPY+8wUm6+Ib/n/9tiQF2YZBYAj6d6h3Fugxk9RmpZHEkjZOPr/SnE+ZtwOQM5HBrkS5lqtD1L23I1DEgYZSfWlkQHAJPy+nepJYWZlG5R6gHFPgiEj9FweuKhRSeoSnoVzEpXHUZ/KnlEVcndz1P+NXVtwrAlFX8etQuu8/Kf6GrcV8jJyvoiuIVIOGJY8cc0sUYQlQcdvpSgLjqc5xn0/GlwFYnkbuvFSop7EOT6n3P/wS8X7N4N1q4P8AyytXbn03t/hX466hK19r2os7AyTXkr5PfLk/lX67/sLeNNI+Hn7PvjLVNV1Sx02G10mVi9zcJFkgTHA3EZJPYc5NfjpZ3skpDBSpZyQOvfpX6ll0bYaF+x/MXEM+bMqz/vM7C5tZZfh9bwQzLHO95KVYjPREGfw3H86r6foLXd2sbHzXhUAuAQGyeoz2re0Xw3d6z4Ie9ggSaDRrsvOzSBAolVVA55JJU8D0ru/BXgyK6gQlS4XBGa9ShT5meBUkorU7H9irwBLN45uJlUhLaxkdjjHXC8/ia8v/AG2FQftDanCrc20McbeoPLf1r9Bv2FvgFHY/C+81y4VEfXb5bWBmXkW9uDNM/wBMhR+Nfm9+074iHib49+Kb3gh9QlVD1G1TtGPbAqq8OV2ZNGaaPG/Hd6NPeNz+8APTNet/sIftpz/syfFa6vrHRLbULjX7CTRgJ5WRITMVCyZHXBA4789K8R+JCuNSiy2UYEgZz3qP4XR+b8QdDjHBa/gXj/rotck3aLaOiO6P0p+PX7Ovx4/4Qe1TwZ48vG+2TtLqWl2z/YoAXOTJESxPA4IJyevtVv4ffsIX/hmyEmoavc69rMsYE91fSy7iSOQvJAH619jWVtFDZxjb91AM9+BSTBSQwUZ+nSvDWJrPZpHqTbl8Tf3nzt4B+BmteAvGmmX/APZ8yxWUyBjFOGVhn7xHVsf0r2vXYo5HjivHj1K4jXD3LKTvJOeM84GcfhWzNLujGR1HTHNeX+O/HPibSIpGGhxy4kwqR27zqU/vFlb/ANlqJwdZp1XqvMiM3Ti4RWj1/pnRXmh6eclYogQeuzGaz7mxgs1/dxL/AMBJArye5+Ificak8Y8Q6HaQSksYriAxzQH0UyAAj/ezVHXvjN4k8Hxzy3+s6HcWKABHWFC4btko5BB57CnHBRXmJ15HrUpVDlhhe2Ov41SuxE+Q6793t1rlfCPxsvNcS0H9nNqq3IGfs1vgxg9STnH4HFdjL4os1Yb9N1eNR1BtWOPyyKbhy6JFKpdGa+kW00n+ri9gVxiuw0cCy062jRSAFOCr8n6+lcP48+Ium+HvCt7fWFtc3t1Au5LWSJ4GlPoGZcV8y2//AAVTisdVe31DwjJHHbuY8wXYL9edwI5I9jXVgI3TObES2PtOGS3mDLLPJEpz1HHHb3qvc6elycLNC+8eYxYY247GvHfhF+3P8PPiBpKNL4ltdGvijK1tqYETAk9A33ce+a9O0rxTpXiKHzdOvtE1OIxZDW10jD9Dya7+V31Oa559+0BqZ0vwxeosGor50R2tZuFjYe9fMXhr4YW+s6c1+99dyI5O6CeMOjfjwRXt/wC1h45t/D8LWck19ZNLBuMakFXyOp9K8Q8I+I5LbQY9lwDbS5J+cY/GuTFSlFe6m/Q78JTg9JP7z1TwH40l8CaIv/El0ee2BAEizNDISOgO7IoryS/1Ca71eOZZjPAVVPLEnyDJ5JX196KzWKslzblvBqUnyvQ+MoJlDD261Y+3LCeHAyO1c+l18oOcjtzUyzSXHyhJHI4AVSTXp+Z5djbbVEwcOcN1xUcupBh8uSe3tVWy8LazqjgW+k6lMW/uWzt/IV0ej/s/eO/EI3W3hbWWU9HaAoPzOKHJdWOzOemvGMWf4c447VXmnY4VmAOMivUNJ/Yp+I+sKqNoiWjMfvT3KKB+Wa7fwl/wTf8AEuoyF9a1Gwt0C/KkBZyD9cVDnHoPlPnPImUKAMg/e/wqxaaWlxIqMygZ6noK+uNK/wCCaGn2oRrvXbsk87UjUZ/Oui0r/gnz4etGG6a/l28nc45/ACo9sh8r6HxoPBymJnM8Q9AATmpbDwNJeTqsJaZn7RxE4FffHhX9j/w14egIbSo52c5V7gb2H0Fdx4e+Cum+G8fZNPtYkIxlYlTH6VDqu+iLjBdT817n4fXtlMYntLkNjI3RlevtWxonwg1nVgDFpk4U/wAci+Wo/E1+lEHwu0h5zJc2lvLMwwG8sD8KfH8JfD9w2240m0kT1aEHP51PtZ22LTj1Pgrw/wDsleIdZthKsKPEwyDEwc/4V0mj/sJa7fxq008tvu6oYACOfrX3Ro3gPSNDXy7WxtoYh1SKEAD61sR6T5QyEQjqPl6elRep3Kc4nxb4e/4J7Xkc6vPNPN6D5V/lmsL9pz4SRfs8eEdOlktZb2fVZzBFK8hKQbQCQeByQePoa+97fTZY2BWEn6dRXEftTfs9j9of4PX2g5S11FCLrTpnbaq3CA7Q3+yQSD9c9qUOZSvJkN3Vj80tM8Z6ZduspkfTrlG/iPAOezD+ta3inwdbfEKxE8Yjg1ULnemPLvPy43fzrzzxv4TuvBfinUtMupbS5vNPnaCaS0lE0DMpwxRxwwzxkccVUtPEFzpEYnsbiSBgRuUHKn6jpXoKzVzCxT1nQp9IuWSSNkKkggj0rtP2ZIItX+J0OnSLKTqUEtsNmDjK5PX2U9Kz7r4k23imzEerWirc42meIff9yOx9xT/h+lx4I+Ivh7WbbMaJeRzwyt8qyqHAb9Mj8aJaICf42eBtU8EfELUfD95azpe6RcPDIHGB6qR9VIOfeqHh7QdaWEizbUUlI+QwSvHtOeT8p5r3D9tvV/EWheNLPxJYCPTNP16FY4FYwXUimFQhBfBI424B7Yx0r5/1H4leKL9v3+t6q49EnZFP4LgVnQqqpHmTuhyi07M7G38a+L/Batb3fiXxHaXG0Zg/tCdHizyARkckYP0IpE+M3iy/cxN4m8SzQn5SkuqTuCP++q4e31sXZxctKJWOfMds5PuTzWt4V0ifVL9ILb95K2WwpycAEk/kDWy1J2MHW5d2tXDAk5c89ye5/Ouy1D9oLx3rnwTt/h9c69f3XgfT71L+HTGVfJgnVXVWDY3cCR+M4+Y8VgTiDR9RuC0CyyeYSGkbAX/HmqOoau1+WG/fyDhBtRfoO9LVaAVZZctjnbTGP7v5t2PUCgsEUk9hUaXLochiPSgBzxogUhjgdiKktiq3SbiNpbnmo3ka7UcKCOpA5NMnyuAykbuhNIZr31sl47NGwIx271S+yFPvHGRxzVBXZPusR9DVuzuTLGVdixHPNVdAW9LkCjO7kHB9q1NKbdqzjIwAoAPANY1hKITIoUtuPAzV1NLuGX7TgDb3B5FJSA2fENzBcWbQMW8wHcNoyF+tR6FqkY8hJ1YGJvv9Qal8PWaQBZpB5u/5mLcgj0rd0/R7O9ug6MsKM33WGcEf0pu5Jf0dkukMqncCdxIrR3gE4IzjA46VTsoPIgZF2gEnpT55Ps0Ocnceh9T3phcp3MimRwOvQetbHw88CX/xE8W6boulwNPe6ncJbxKOgLHqfQAck+gNYYkEj7du7Pp2r7G/4JVfBwa94pvvElwmcM1haMeiLtDXEg9DtKoD6yGhJNg3ZH0/4Mj8J/sH/s7RaleJHPbacvlWEA+WbWb51yz+vJGSf4Y1UdSteWW2s3nxl+JGlp8VfEd/ot94qjF3pfhSwElu00JG6M3Myj92GUZSHO4rg4UEZ3NEuYP2tf2odR8S3Ma3Xw++GbjT9FtXH+j6hd5yZCvQqWUyN6qkKHg15b+2b4jn+E/x50/xfqmsWetzWl3LrOiaHFGy3LXckaRNPdzf8+6FdyovLNwAOTTbWxMUdp+0tocHgW303QfA1rYaFq9w0MtpaW2nJcSa0zTCMwMXViyhSWfJ6EZNc3+3H+y58ObPwlb6pEbLwb4ieZYbOW0gYWdzISBslRRiNCSB5nAXIzkV8++L/wBrD4q6h4gN/P4r1XTbiEeZGlrGkUUCsOiqFOAR68kda9Z+BfjfUf29P7P0TxTrNtYNpCRyazBFajzdcs0mWVfKOcRSF1VZDj7rZHcVMkM3/wBhz4nXuoWeo+DdeWRNW0VmURz/AHwqna8Z91Irgv29/hTHYeHLi4hjw3h+7S6tiP8Anyuztdfok6oR6ec3rXp3xd8Or8Kv25vDGvWsawWviwKJ0QYBkz5Tn8R5Z+prX/bL8ODUfAOpROpJl0TUbY+5gAuU/IxClLVXBKx+eUCqBggkelWnBEe7sQRz/KoLZQoyC3I79qnkI8gDk896fS7GY3ibS4NQ0+WSZN0sMZKMOCuOa8/hk8zIxjHGOtdr4z1GbT7BY4gAs5IdiOgxXHgYGAeo5NTfXQoSIDzlJz8rDoe9ewar4X8B6t8Jrm+1XUdZsvFtvMVtorVVlguIsLgMrYwc7uQfwNePBFE4bkEEE/nXsmr/AAN8TaxodrqNnpxu7a5hEqCN1L4Iznb9KUo3QI8SkRojyKTfgnByTXUa94VvNGlZb2zubVx/DLEU/mKzRpBmbIA9aV3YDKLktgA9OatPpkoiDAqQw6d6sPpEoJCLuYenepoFmlUL5TZBGABk0pSe6N6Mab/iM0PhdPeWHiZbdGeKG8XZcLtH7xV+YDP+8AePSvsHwDAIfB+mg9PJUgA9v8mvknwajWniWFHVo5ApfawIJGOvNfYPg2IJ4T03DYYW6fXpzXxnEr5pJM/cvDSlGGFm4u6b/wAj0nRtifBRV+QSXHiGPaO52Ws5JH/fX61nXkKswDLuYcjB6Vo2unu/wl0OVOANaus8cn/R0HH5n8xXP+IvF2m+Goi2o6np9mOuJbhFb8s5ryq9Jy5IxXRH02DrQpyrVJySvN76dl+hIIw0mCOM1YjsQXwW6V594h/aX8KeH4w4urq/UdTZ27SgfU8CsPVv2r0v9Fln8M6fZ6jPGpPlXNyUcY/2QM/madPLMVNfu4nNjOLsqw7tUrJvstfyueuXdsDICGzgDg1Zt7ENwMk7ccCvlzwz+0J47+LN+2b220TT4jtdrO2Bcn+6GfJ/GvafBXxsbQ7GC2khmvHhABmeUmZz/eJPWu+HDtZL35JHzOK8SsGlahTlL1sv8z0qLwfqF5BvitbiRQM52YFeda18XNE8MDU11WS50htNJRxe2zw+ZJtLCNR6kDjjByK9A8L/ALQ1tqN0tvI1xbykYAmAOfxFa/jCHSPiB4b1XT547ZP7XtHs5pPKUyFWXGQxGeOo9xWlPJ4Rkvaao8DE+IONqRaoRjD5Xf4/5Hxj4i/bu1e7LLpOh2VmOge4kaVse4GBXF6x+0j428TBxLrktqjdY7VBCv6c/rXKfEDw9b+EPHGqaVZ3p1K3sLl4EuNnl+dtOCcc45B/Ksy2MjSHHygV9Nh8rwlP3qdNHxuM4nzXE6Va8rdk7L8LHW2Hj/VbqAWl1qN5cReb5pjmlMi7/wC9z3rotLu1vMsHDZY8561wuhXUdrKd0ayMeTuGCMeldjZXCyNIseyPGCAo6V6K2seC227s9q+B+lx+MdQuNEeURtfRLNAD0kliySuO5KM5Hutey/D7wPf6rrsGl2drKzh8Elduwdy3pXzJ4L1640u7s7uzne3urOVZYZUxmN1OQfpn8wTX1N4P/bq0az0ASahp13Zasq/vUhjEkEzD+JTkYB9G6e9aUqsoOyMpwTPqT4+fH21/Za/ZQvlt7hEvZdMbR9KQHBBl5lmA/wBo5OfRa/Jq9vnubiW5lZ5HlJLMx5au/wD2mP2ldV+PXidZruZ47K1+W3gLZES9MntuP8uK850C0fxHqsWnC4ihF3Mtus8qkom4gbjjsM0VZu12VGKSsjzrxpqUl7rUiuAFi+VQOwrc+AFmuofGjwrAcETatap+cq16b41/4J2fEiyuXuLBdG8RI5yGsL1dzDt8r4rC+D3wN8ZeAPjv4VOteGdb02OLVbdmlktW2Lhwc7gCv61xyxFOcXZm0YST1R+4EKK8KlDlT3B6UrR8HarZJ5zXi+leN7+CLfFcO0XZq3dN+IuoBQC+d3qDg187y3k9T0m9D0aUNHwwJHsM1SvIA4yY8g8ZA5/GuYHj27kIy3X9am/4TyYEGRAfXK8YquWUdhaM0L3S4J1CugPsyhh+RrmfE3wxsdalinhW3t7u2OYpBbo6nPZlIwRW8njm2mO1oju75NSDW7N8DDLx19K0j7Ru5OjOZjh1rRrdkbS7DUEXHNrKIWx/uMMfk1c34w8R6rDdLNaTJpgAw1tfWbpvb1WXlPzIr0+2khlQbJVz7082YZcDDDvg5qJU+ad2NaLQ8Xk8QeJZdJa5k0q31m2C4ddPuEece4QMd30HNfBvx7+Aeqah471S/s7ZIYNQuGljt7om2njJ5KlXA/nX6g6t8OdJ1lvMmsrfzc5Esa+XID7FcGsHxD8G/wC0baWGDVL+OOUFfLuNt1HyPSQE/rXbQmqekVYwqx5tz8fvEvwJ8U6ZAZksNQLg8+SokAH/AAEmsGHXtc8HRLG8GoWs6H/WjfE39K/UjV/2PNV02d5NL1XS2zk+XPZfIPyJx+FcZrX7IXiSR2NzoPhnVA3UJcyxK34EHFd0cR3Zy+zPzul+MOv67cpHe397e4+XNxM7kD8Sa14PiJqluiiOYrAv3Y+1fYer/sB3GpX5ml8I2VmnXy7a7Dk/icVwfjL9hxBqLWulWevG5QYkgWJJFj/EGtfrEb2YOD3PBoP2hrnTtkc7EMGG1wvIFFeu6t/wTU1m8YTKbsBsNtlt9rL7cGiolUotlRlUWiPctM/Z68K6W6iDQtMj2jr9lT/Cuh0r4Z6PpqkQ6daxup/giUf0rRW1JPLudw6FqtWtrHaRiP51TkgE8UKJLY/TvD8FjGP3caeny9BWhEkMfC7Mtz6/jVSGMRKGCltx5yc/hUyoADsTDdef5UJE3Zbilt5CFZVLDjNFzJHEeO3BwMYFRrYPLGAIzg+2MmrEOiF0BKsg6kHoKJIGyOExSqGOScDBI6VMANpwwVVHTpzU0Ph987sHDDjnrViDQY1lTc6ofc1NluCb2II9RYgqDk/hx+NXreMXQG4Fm9CcYqdbWCAYJBz2A61YtYYJCn7wgjPA6n0obKsFvYKDn5VA45NXoLCJlUvKC3sOlLHosTSDdKw4456CrMtzZabGFYgn1yOKm76jfkRm1igTKfMSefWrUEQb69wKo3/iW0sU2RsjE8k5FKPF9rGgLSogPoec1V2BqCWGAEuAuOODyapX/iOCBiUV930FI3iSwa3VVnVjgkmmwa7oqpIZMSuRxgdapJ9EK6PzV/bw/Zku/h98SLrXtA06ebQdbkkulSCIsthJ96VGx0TqwPQDI7V82NCZZ2wwDMAcdq/aTxz4c8KfEnwRqeh6pBI+nanbtbzIp2Pg9wQcgggH8K/K79pr9lrXPgB4yubUwXOo6Kd01nqUURKNEDj95jhGGQCD3Ix1reL7ks8huG2sV6c4pvnuwUF2wvTnpT3UzDc33h1IqB2BbqPerSEa+reOtX1y0tre81K6ubezBEEUj5jizjO1egJwMnqcCqcWplfvIGHqDgmqeeOOgpd/PAGKIxSVorQGzSivYrt1jKEszYAK5zn3rt/CV3F8ONOvLsqBdzRGGPP8O4YY/lx+Ncl4HsVm1B7hwCLZcr7selM8Y62+oaiYiTti4x6n1pp2d0J9ipfvHPM0r72eQlicVd8JHSxqB/tLzhbbGx5QyS+Plz7VjGY88nBprAkgf5NK+uoFi/nie5cQA+TuO3d1x2zUBYKMUn8P16e9bnwz8Ov4r8eaTYiwl1KOa5QTW8bbS8e4b/m/hG3PPahajLfwo8A6p8UPGdnoekRCS5un5dlOy3Qfekc9lA/oOpr6R1X/AIJ5XOu6TF5viXT7a+2/OIdPYw8AAYO4N29PWvJvFfiK18PfF3yPh8r6LbWjrY2strI3mXhDcyOxOW3N0zxgDivsbwrrl3p+gWiarfJeagiDzpUQICSPQcH68ZqlZCs3sfLPiH/gnV4y01T/AGff6FqgHQec0Dn8GGP1rxXVvC914V8QXFhfBI7mzma3lVGDBWUkEAjg8iv0ibxhAoJZgOcg1+fXxe0680zxzqiX8DW9291JMysck72LAj1BBBzSkuxTXcy5o1SJHCj5WUZx2rct5F+xkMQFYEMSOB71zk9z9otBGoOTjpVi28+7227FkA6k8ZoXYmxb0jUfsavC5LRhvkbniup0ieC5UbJEyowMVjRaJaeUgjYrM3GGP3q2rHRRpvlMHiJPUDqvFCb6gjWixGowQMHn2qO+uB5YPy85PWkClucjOOKgu7VZWUFunXHanfQQWaK/3OS3QdMmv0D8HXv/AAzP+xBqtxbkQ6n9hj0mB1HK3MwEkzfUPMB/2yr4T+H+iNr3j3QdNUKWv9Rgt+eflZwD+ma+z/2mL+TXPhj8LfD6nC+JtZ+2Sr/eEkrEZ/4DIn5UKQSMFdZ1f4TWnw88PaFr2o6dqulXVvrOraTChEV1YSRfaLy7nOMGNIgIwWxhkAHNfP3xd+Jb/F/xze+IblGN/fyvIXZiRFFkCOBR0CogH4k19zftueN7LQv2dfF1pp13Z/bzFBp88cMiGeGKSVfkcD5lUgHg8V+da2zzWDRwkGUr8uejH0qoN7k8pYjuUkdgkgkOTn0+ld/+yb4lvPB/7R+i3GmRySzzW11D5KDPmkwPtXA6/MF4rzKKG6sNPJlhQ3MOQyqffp9cV67+xOkKftDW2t37NbaV4Ygm1C5kCM4VRHhTgckl3AAHNW3ck9DvfDus2/iXwlq+orrcdn4g8Xy3Gi2+rFvtiW4W2WRyrHKI8ocqp7LnGCK+gf2yrFNN8OXa784s9VlOewOnyZ/U1zvxI1ew+OH7RXwlfSLldQ09Uk1ZZUzh0JBB56f6voaT9u3xWx8D67cuwUro10AQf+fmZLZMe5VmP4Vk4uw1ufnfBAEjVcn61JsUDr34FIQ3quBzTJVYknuKLWLbZn+I5Auh3jMRgRkAEZyegrz4428dvSuj+ICXBniYhhb7doIPGcnqK51V3HHXBqV3GPtUje4Tzd2znO3r0r9EfgH4UfUfhL4cuDFIUexiYM8gVANgGcDnGa/O5D8/PJB9OlfXHwX/AOCgejfC3wBZaBf6BPNLpluLdbqDDSyDHXLHjrwOgwK6MPOCbczOqpP4T6Hh+Hun6/C8NxZQahHIqlo1tt4BJwTluPwFYeuf8E+PCHja0Mo0SbS7kZ3SWz+TnnrgHb+GK8n8Xf8ABWa5jgEXhrwhaWu1dqz3029uP9lfz614948/b7+KXj93E3iObToGz+6sIlhGPTPLfrW08TStpG5lGjNPVna/tPfs7aX+zp4r0jTo9QttSt9RRnZCy/abfaQPmC9MgjBIHQ1f+F9vpVlLnSLi0gl4+W9tUuUB+pGR+dfOV344utX1FrrUWe9upDl53ctI/uSetbmgeMIxOohu2t5eMBjjJ9M1xOab1Wh0KOm56F+1Tptw/jnS7qbV9FGrC0KJHZw4RYixI8wAYUkk474rz64/aT8aQwx2sd9DapCgjTyrZARjjqQapeL7r7PcSTT3H2q/uSSxVtxQdOf6CubWeTGAw2j15xXJVw1GpK84J27o9PC5rjcNB08PVlFPs2vyOkvfjJ4u1e28m68S6xPCCSIvtTLGpbGSqggAkAAnHasT7Q80xeR2dz1Yncf1qIhWAJXGO61NBBG/3XYHr8w4zWsYxivdRy1MRVqO9STfq7nZeELqX7EAuWwcfWtDUvDNvrse8KLaYf8ALeIbJPpkf1qPwCgSz2nbIc9mwTXU2WlxFwSGDc5Mh4rKW4LVGR4XsD4UsPs0CkoCWJbnJPcmuisvFMkLhZANzHp0/GrA8HG4KNHghhg7TnP0qWX4fTm2B3OOf4hUOSe5Vuxp2XiZAUf5A2Ov8Q/GtzSvH9xayKEuZAvu+cfnXn954Yn04ZDSvjsOgrPi1e4tJFMzNGB0BGRUWTWgbHGftHeGrfR/HDajBI7/ANru9w67AFR8jOMepOcVwSTPuXavLduxr23xolt4y0A29xGhYZaKQ/wP2NeManpd1oVwYZ02f3T2b3BrrpS0szGasye3dRfK02CB2HArpdP1CBEgZFERYkNg8tXIIzOnzEHJyfat3RNWiMbxqiglcA4ya2XYg7bQdYEMxUk4PI56Vfub8SOWKIf4fvbcVx1veFVCv8rDqOuDU0mrhgAxVsDOTyadrAauquLh9iiNcckL938a9e/Yw+GOg+MPFdxfarcPGmhsklvGSBHOzZyGz1x14rxXSBc65fRWdpBJLNOwUBFzkk9/T8a+svhd4FtvBXh2K1t7VUL4eYht29yOTz79K56zbXKmVDR3PbZPhjpV5AJ7NzBu5DwSFf5Gp7XwtqmlxEWutXm0cBZsSD9a5Hwx4pk8PwhIiqxk/dYHANdFYfFRYmIlh8z3VsGvPWHqR0vc6/bRa1Om02bxFbwjKWF3H6jKk1r6D4nu7EmKXR7qEN1MeGQ1neEfEUWusWt/NjAPIcYGa7Oxs2MYBAII/EH2qZUbq0oopT6phpMzeYWd5MEcRuclfxq7BeO9yAPK8npjcQ4/oaLaMROA0blV79RVg2sEoyR+NSsOl3FzC304tyhEbzKerKgO36jrTrgfZbNZGVFRujhsfnVdLPDsUldR0xnIp7xXBUqHV0PGGHUVSpNaJk89ye3maSIMrthzgHcCDT47uaM5WYgn14qrax3FtG0aQhQ3O1eh/ClsdDnim3Ks8it/BIcr+HpScLFRd0aEGvXVvJjeWxwDnrWnbeImkcB7dzkc7cdazbLw9eXF2hjjjMfdHyT+BrqE8PrYWyukbysOWUDkf0qdI7iTfRle3uIbtTgOpPOCKSayDgk4yR0HPFbGn2Au7bckZBU/MGG1hQ9vDLkIyFhwQOSPwp6bIV+5y15pKF/u9f0rF1nwFYax81zaBnHSVcq6/iOf1rsr62j8z5gQPXvVcWoDHDsO2KnkbGmcF/wr6SxAFtqWq24HKq03nAf99g/zorvmsfk4wyj86KfNbRj0PmRk+yEF0jXOMDqcVYt57ZkDvGirjksME/h+NcXJrd35JG8hW68kn86pSXl3MSDKcjoOa9f2Zw8yPTBqFisYAZA3QDsPwpZPFltbJjdCgHA4ArzF2n3DzGYkcZBwakS0JUEszH0J6j8ar2RLkei/8J5bOx2SDPqB0pP+E5tSmGlJJ6/WuB+ysYwSAPxp8ek9CSD6Y6j3quSOzBNnbnx/Z20Y5d3PTnpVSf4qFI8x2+ST3APFcsNO/v4yTk1PaWKsjZI2k8mmqcR37mq/xMubh/lVcDpSP421EMGWQpk9uMVlvZKsh2DgnqTgCrMVmnk8555BJ4pNRWyJuyw/jnUN3/Hy6ZPbnNMk167nGPMklJOeuMVAdLhM4JYkr1xnAFWHs0AHJyD36mk2ug0hyavcTKI2A5GdxbnFadhfqkSlixYn61nskUUWWCqAMc8D8axtR8Z6PpE5kkniaZBsG05Kj27VUWPY7O21NNxBPzegA4q7BqAZBtK5PVu9eSal8bbO2cm2hD8Y3Ox5Gay7v9oFo1JSOCMEcHBNVyS7Cuj2i9uGwJI3LEHketc18Qk0nxj4XvNK1s291pt9H5dxbSP/AKwZH93uCMjHpXiev/tBPIpae8YKRgqvyiuG139pSzsnO0+aw5+8SalwW7YX7HA/Gz9i668Pa1NP4Nuv7U0sq8hinxHNbADO3n7/AKAjk+leA3Gnva3DxTxyQzRkh0dSrIfQjrX0L4m/az1Mq5tIYYQBwScn2rx/x/8AEK98f3vn6gkDyj+NYwrfmBk/jQ0khpHJMQOx6/jSd881K0YyTtJHuaY8ZboKlNDOj8EkCxmxjIfJ9xiu/wDgH+z9ofxovpY77W763vy7k21tErPtHT72ck+gFeV6Bqp0i5O9WMUnDeo969D+E/xPHwx8bWOtWfkXAgcNJEW2Fx3weoPoabva6Ej3Gy/4J3aFbpK86+JbxFBZdkqIVAGSXITA6Hjr0rS079gjwx5UMZ0DXZn4LztLOyv8wUgIoGcnIzwMkDrXR6h/wV0+zWSxWXhbDKm0tPqeAT34RMkfU1g3X/BXLXrq+QSaNp0NsxIk23U80mM54yQM55/Gs1zLdDsaenfsH6SsjvD4EnuAEACyCeRE6kuzFsdFfgZ4WtG6/Yh1G1sb2Lw1oj+G5bmD7O06BQWbC/KAx3bSXGST0B9DjzDWP+CqHjy9b/RodAtkVdu1bJpM4HXLuf8AIrCuP+CiPxK1fKnVtPtkPUQ6dECPxIJpuUl0GotvRmBB8ItX+C/xVms9bjhiv9K2ugRg6lmGVIIrv7T4q3Me1Z5TkHHWvL9f+Ll/461+XVNXvfPv7rHmSsFTdgAAYGB0pYNfUoCCDnvjNYznLmOulCKVj1uD4qhAxd9wUFjnnivDPjV8SLH4n+JIZYLFoJIR5b3Dth5lHQbegAyffmtmfVgYyMckdRXm+qxG1vQ5G1lb5h04q4Nt6mddW2JtMjFnflPvjbkEj37VZ1YMrJPFjMZ+Ye1ULy9EMsbx43AYPHGKlluX1ZkRcIv8Rra7Oc6fSBFfwxTZXg5IOMitWFsykLjnOQOawtJ8JTTQR+Tm4djzj0rYtNPfR5THIU+ZeNrZx9aaXURaVisg64qKeIXEydsHOfWplYHkDB689KdOwO0Dr1460NoDrf2fD/xfnwhuIwuoKwGO6qxH6ivqL9ou4bR9V+A92x2W9u1qAx4CnEB5/I18o/CDUl0H4weEbxzhINYt1djwArOFP86+y/2i/BrfET9mzRvso36v4dH+jgD5vMt5HUr9ShXHvinfQTOJ+JX7L3ibU9G+J/jXUdJ/4R9josNqlq1wJ7jWJ4pxPPeMFztQIu1QeTnjgGvle1vRbIscitGSBtJPDCv0A8aftKXPiH9nXTdV0DUdJsNa1exld5NQi82KJ4UHnRFCRuYtwAex9xXi/wAS/wBhm40/wra+J4dW0bRbG7tIbu9sr8Sp9gldAzJHtVmZdxO1SNwHHOM0ReupLtY+edJsn1O4EUUZYlflA5zX2/8ABz9jzWfhn8DEeGTTtM8aeI5ob65j1SJpYba0CnZFIq8hm3CXH+zHnGTjF+AX7MXh/wDZ58E3PxEudVtfFV6lut7prrbl7GxLkAXJVhmUoDuCkbfl5z0rp/hh4t8b/EPwjZ+Fop9W8Q+LfG+rTppU17k3s9jI+EuJR1Xf87LnonPTFbaNWW5ltq9jpP2P/g3Bbanr3iHTUlutH8MwR+GdEmmAD3lzIeXAHALEs+B0347V41/wUu8TR6fYNo1pNuF/qCwqR/FbWKGMn6PPI34wmv0Mi+HVj8AvhzD4e0V4LqDwFGbb7QCAmreIrlcM2e6QKSxPQBR6V+Qf7XnxMt/iV8W7+awnM+k6aBpunSk8zwxk5lx/01kaSX/tpSmmlqXDc8ikLbjwSFGagZzsPXK1JPKYSRj7wqKd124Gc9j1yKxbNHqU7/w9F4htRHNM8O07lI7nFcvq/hSTTGYJKsq+pGM12G8sh5OFNZeprkknA/rWLk7l2VjlILX/AElDNHIYwfm2Hk1Y1RhPdmROFIXg9uMGpr+BxIWGSnUYqs0ZY89h+daXuhEIGWOQcH8qekQYcE9al+zZwcgnp1p6W+cYGfXik/ICARZBGB1pRHntirsOmS3DAJGSTz0rQg8K3Dr8yhQaTa6jsYqwkgjp3NSx2xkO3Kj611dr4Kto0y7u5J/u4rV0/wANW1uQFiHB5JOTScl0GonEw6LK4BRWOeOBxV628J3hAOxdp9TzXcw6eq5ICqB2xxVuLTgD8uGHX0rPnYcpzOkWEulkBgxPcKOK7XQNUhtoghTOQMg5NMtdOaM/MhAHI9q0LLTVlIDIct69qpwbKTSOj0jV4xKqvHgHBBUZxXYWF3Fe7QIJTheM8c1w+maGVfckksY/hx/hXYaTaXcNsBG0TsACSfl5rF0n2KU0T3tjZXMfzh1d8jhax7f4QWWpTswJTzDk4UgZrrbMfOBLE8R7nqv5itnR9LS5YspAB7jnNNU7KyE5XPOL74CskO9JkAXkH1HvXk/xH+GGrTzGGyhimj53bVyCfxr6i8QwAWjQo3zkdemfrXLxeHnLlggb1zWtOmlqyZSPkK5+DPiC3kJFjM4HZR0pbT4aeI4GUR6ZcHJ/u9a+zrTw4GYMUw3oe9adnoCL8whU44yAK3UWZ3PkPSPhF4n1uVv+JPdRyqoCmRdqn8a67w7+yl4g1MwvfT29mnV1zvb9K+mrfT43TaEIccnIq9b6QZBgAs3YAc1ShZasVzzj4QfBmw+GUMm1Wubif78rnJx6fSvR7KIBgNpQEda1dN8BXN6wBjMaddx6V1Wh+Bbe1CtIGkbHQngGoaUWNXZzmk6LcXsW5Y2IxkEjGfeum0PwdZBwbu3djgHgcVsQWphUARkqOemM/hWhpWkteSBRHIqN0J5rOcW1oXE1vC7abo9vst7UIh7nnNdPpepWtwPkkC9Mg8Vz9p4Pnkf5OOOB0Fbem/Dy8nHzLjsuK53CxqmbcIGcK+QeT3p0mny3JwqFsjqvGKm0n4f3kSLtWXI64PBrsPD+hyWyqJ43YY6svT8aylJLRlWZw9t4MuWfKCQEEGtiy8KXMaDzEBJPU8fpXoNrawWij5FGBnpmpGuLc/MVG3pnGcVjzxve5Si2cba+Hdqg7Ax68DpWlbaaE5Ee0D24NdDJbW0qnp8/OR3qCXT2RQqMGXt6ilJp62GlYyoYVibcBhvcdadI020leOfzq2YJY8DbuA5G0AYoRcg5DjPIJHWnGS6hKPUpJNIjAsvHv3qGVlSUSmOPzRyGAw351pOp8sfKDkfjVK5ti2chc4yK1aTMbtbGJrl4dRcea8kbJ0eM4b/69MtryOSDYwy//PQdfxFTXNiZiQevY9KgttDCzFup55zzUOhG1kVzsksTO8n73yDGeQyE/qKKtx6K0RJRmUsPwNFJ0pfzC5j4u+yKScZK5z7fSnJZlXwFB/Hj6V0D6BHMwAXBzljnOaZL4cBcLkgY/i717PNE5bW2MR7YyochVJ7gZpy2vlMBtJI5HtWo+kyRMVBye/GMCqUlrLG+3HXOBipUrhZiBlPzYZO2cVFJqCxy5QZZf4j3qTyTErA5GT37VXMK7WwcLn6UpDSEbVHuBjIYE5AHaopJ5LiPCkAdDtPJ96lW28pl5BY+1KV2qUwCAOMDip5kh8vYhgVy65aRhjpnFaMRfYQqltvc9TVOKUoSCMfSpmuSF6cj071PtEiuVkxnaHG0qByOT1qlrGrXFrp8skWwunK5qKW+8v7o6DoeKp3UwngcEgB+vYip51ux8p5d4j8eX99LKk10z4JyN5xXPXev8HDqcdTu5q58UvDE+lXct1FuaJjkgDoK83u9dMTMNx59R0rupVVbQycXsdPfa/sRszbi3481zGveK5VRl3EEjg54rPvtYfB+cZ+uax9TvhIOzZHX1onPTQFuZ/iPW5rmT5pHOe2a5m9usISx3c+uTWxqchZCMcdc1i36g54AP6YrmcdSzOum89drEc84FZ08DIeg46mtCUYHYgHioW6c8nPGTStYDP8AKz6c8mmtEAeo/wAKtzRqe5GfSoni2qcH86YELR4+uaYy4A6+1WPJZsnb+IpVtXl4x+OKOYCuV+o5pVXI6cVYlsnTngg+lR7do6H3ovcBhyPXj8afG+O+M0i5OMd6U8kHrRvoBoWksd0AHAPfJrorOVmjU7lUdMZ61ydvIVPuK6TR2WSFT2WspRSNoSL8kzJheAM9myBWB4jdb3UxFsKBRhmJ5atp5/Ll+Rcnvz1rP8TW2yMSqMluc9wfSiG46j0M6zs0trvZKA2RlT2NPnP2C9Dqv7qQYYCoZrtbi2ilyN8Z6UrXxuIdqcMeorWxznRaFftGyRqxKODggkVtRxhnPILY555zXK6VZTR2+dxLEgALXSWulyae6NJty6cgHJ9eaauBbT5nAJ5xgirSopiBJHI71TRyigkd/wAasQFpgMHGfzptdxbCzq8ltIYSyyxkSRsD0ZTkY/EV96/CvxfB8R/BVrNHIWt/ENompwbDysxXbcRj/aV1bj1QV8K2g2N90c9cV6/+zB8X4PBGp/8ACIanci0tryf7Xol277Utblsb4Gb+FJCAQTwHA7MaS7A0ep2PiGz+BfxIV9V0jT72EXIvY4bmEPbSScYuYMj5JMYyMEEjkcA12fxg/as8KfEDQ7IWniXTtLu/NdrlNWtZZkKvGyF8IDvdCwYDoSO1TXmp6T8RIH0vxHoi3dogYXMTIQ8Umfvow5jPXOOCSKraP+xx8I5LxZprbxE4zuEAffu9s9a0jbYmzLXgT48Q61pGieAvhLpWr+IHt4E060u723zJNgYL+UOpYkk5woz3r7a/Zd/Z5f8AZmBs4bmDxH8ePGMBW7vywkt/B9mw/eOX6B9vBPsFHFcD8EtPsvhZ4dSw8A+HNO8E2rptute1DH2jZ3255Jqv+0v+2d4d/ZH+EWoaT4fSTVNf1wf6Q9y/+mas7AkSXJ+9Fajrs4aTGAApJPTTStfZd/8AIykm3bqcR/wVU/am0n4WeBbT4eeD7t2eW0kgS4ziXyJci6v3P/PS5OY4+4i3t0Za/LTWLk3Fw7kZAOBjpiuu+LHxH1T4jeKL3U9UvZNQ1TUpTNdXDnmRvQdgAMAAcAAAV5/qd4ySFQ6jP8HdvpXPVkpPQ2jGy1Gk5kzyAv61Co3ygLhcf3qSX9yCAM46k+v+ePzq9okKklZfuE8E+tZKXcpK+xA2nCRCRk98g8VQutPkyAFJ57nrXa2OiWs4JLMD0IHStiw8LxrIGQjrx8uc0Xh1DY8sj0SW7l2CNlx/eGBU58ESODv8r8DyK9hh8LRXTY2pk98UkngBJXyPpUuLb90d11PHofAaqNwfcR2xV2x8NfZWH7sEdSMZFekz/DR1ztDH696gHgWeFjgEj+dS4y2Y7x6HJQaWDIMoMdOnSrUGh5PBIxxg10sfhaRWJaLI6DrV208NkHcFYkeo6mhU2PmscrDojuRuGQDkZHSrMegDIKgHNdrp/hjcykqCwrXsfBImXcFOT1/2ar2bJ5zg7Pww7ggnGPbOavWnhSQHgYYdR0/CvQrXwFtwQMHjtWlYeDlSTkNuP5VapE8x59a+DpiV3JnHPXrWtp/gojAKnOewr0Gw8Jxr2PH8J7VqQ+EwUJAyvXgVapPawnM4XT/CZVsKQB9MV0GmaQkSbZQzZ7J1FdJa+Eo+xYZqW08F+UJGVwWzhccY9qHTdgUkZsFtDAudjkE9N1altb2ckW4xIu4dxyKng8MTQyZdUcgZ6d6vWuiFRuclccbD0pcjByRz+oaKtzNlJCgA6YyKI9JktpVclJAf4Rw1dOmkLKwYR8nrt5wK0LDw012+RFjHI4zitFTstSHJ9Dlore36ypJG/XLJwPyq/aaSL3/VsrknqK7nSvhpHOA7DAHr3FdFp3w/tbRMmFHwOu3jmpc7bFqN9zgdG+GlzdyDzSUGM8jj6V1mnfCs2+07TjrwO1dhpnhgr/qmkRQON2GX9a39F8M3zAfKkqdcD5W/LpWEpybL5bI4u08MCNMNJj/ZI6VK2kNbuAId7ADkV6Nb+ETndNbyQ5I+Zk4/PpW5pfgeGQBw6En0wann0KSPI49Me4YZQ7uuNuCPxrovDPheaWT5kIOOnXPvXog8JR2Vxu+yrMndgADV7TdEFs3mRwIYjx1wwrnlWtoy1Ew9I8LyRuNyDPQ8YxXSWOji2A+UfL6dRWiloikHGY27q3I9jV6LSUK5DZU9sc/SsW7vctFS1gaMZUjHoRg1cE7KeQCMdOtPNk0WDjjsM1GsqxykEMG7j1pDuLuSTOFGPr1o2Ddgkc9qUPHO38XHbFJG6q+0nHJ61Ds3qO7WxAbBI5mxv56gHil8kxqQpOD6nir6wo3G5M+9IFChhx68c5pxSE23uUtu48+uaS4i6YAxVzaDg5x74qGVfMQnj+lWo9xXM+eE4xwB246VWnVkBJ+7396v3Kbk4yAOeTWJq+qw6f8AI8heTsqck/hVx20IZSub542PyE+vNQw69AnMrhWB+6OoqG5+16uoZUFtGcHJGWYVNpvhq1t5MlS8g53tyaE2GhoR6hLq5H2ctbqB95u/4GirH2QKPlKjH6UU7XJbR8tMu1QTyxzgg0wkowDEFTjOO1FxepuyOAOnHWo3nVFPO3Byc966mtdTMs4jzjKtznkdKqXUEbHPyMxzjjpSOxx+7BGRwM1XkmJk2Hg+/rU3Q1Yp31iULBQOKxrtnic/Nk45Udq6SdkmyCwZupPrVSfSI7nglYweOvX8KXPbqOzOXuZpPMG1iD6dhT7dpHG4nDLyM5+at+TQLSAqzSL07HoayNWuVj3CLL7eBUKpFspJleacQsS3DH+dRPqKeThSxPp6+9Zt+0ryjOCue3SozfmJCpGCRg571Dd9iku4XWpMWwQ2c8cZxVaa6eVxhiuexpZdZgtoy0xVM8EngCuY174xaJozOplNw46JHzUqLbKbsbmtiCXT3+2yRrDjkue30rwX4i2ml2eov9hu1nVudu3Gytvxr8f5dQVo7K2hjiXgNIu415pq3iOXUbktKVYv1IAFdFKEou7M5SXQL4eWnB5649qyLwSc8cH8RU019vBXAOfXrVe4ugrYGAf5V0yZl6mVeE/NvP0z6VmzJuBB64rZvI/tEbAkBs8GqH2RQnzdj+dK9x6mRcwAtkDn8qrGHng//XrcOnJMTkEdcYNQSabHHHuHIHX2qdOozMFtugyozz+NSQ2itECFXn8zWhY2sTKwD8jqD0FXbbTFZ/lWNgOwNS9NAMc2/YDgn06U5rY/3Gx64reFhHD98FMdsVXur2G3GI0YsfXgVFwMk2MknG09fSm3GkusfzJketXLjXZEBIAQe9QSahJdIPmz1707tAZj6YCODj61Wntmt+WA59K1nTd09OTiori3E8ZUj3H1qrgZoGRjPSt3w3ehPkYZRvWsMjy2Zckc49K1dAnRHbfyMY57USSKi7MsX10I7okfKFOPpUF7fyXNq6KVOfWq97Osk7FcgH3qBZOpyRT9Bt9iOKFdqvyNpw4HU1buIhG6PEF+XkehqAzrGwJP3uCP60W9+I2C43oeg7inYg2NL1Uo6urlCDg+1dGl1HtAdgGyOOpxXHada/aLgOz7U3c4610miaelxHLLIzBAcKB1Y1SRLNN/T159KsW837zGNvGc/TtVXO5Axz8p574pYZjHLlc5HTPehjNeDaxJY4B6cYps1vFqUTxXChkbsRUMc/mhcHIJx9ParZw7qvIPc07rYR6f8IP2nPFHgCSzsr6AeIbK2UJBK9wYL63QdEEoBDqB0Dg49a9z03/goxpWmRBv7L8Ypcr1AWzJz6b+PzxXyXYO9uoZWCkfnipZbiRh94BTzknrVJ63Q7H0Z8QP+CiHifxNE66JZLoXHF/eT/bb1B/sZAiiPuEJHY14F4s+IuoeJJZBLcz3lxPIZJp5pDJJK56szEkk+5rFvbuFEPmSlmHp0rJ1PUt4ZIiIgwJweS2OoqpSbEkkGo6sbIMsZEjpkls8H2rJEn26VbuRQuMhPf3/AAp81yJ1YYZYwxHu/t/9ekUS3z+XBE87kcKgzx9KzuC8i9oWmx63eGKUkx7chQfvV1Fhpi2kKxrG20jADDPFWPhJ4KdQ1zeW7RykFY4z/wAsx3JrvG8ELOdwjACjIGeaz5L6od7HCSQER/uwqvnjjjFJE1zaLw7Fs5GOlds/gVlIKBgBwflzzTk8GMi4lhJxgjAwKSovuUpqxzekavc2rK8qyyZ6hBgk+9dLp2uPNyygL23DDL/jV/TfBvmyowQJn+8Olatr4CWSXLhVHTGcZrSCktCHNMjtY2e3UhCxbg9ATVyTShPAMRYYdiOtXbfw+I1C5UnPBOSRWvY6coiK7QB7nINakto59PCa3Chiu0n0WrNt4PDwkhQ+PQYNdTpOieW5IGV6nBrYtNHWO3JIdd3aqjTchOVjiNN8IbgWKFscYZcVrWXhkuvypsI4JIrqodG3DKylgBjBHWp4bYxoqtADt6bG61Sp20ZDmjn7bww6EHIwfar8Wj+XIAyqdvr1rYRcEb4pVwMn5asWaqZQB8uOPmGT0rRRsJy6GdBpELjBG0jtVhdFMaA5BHp0res9H+2SkKN2B+NbOneBXvZACpRV6Z/rVOSRHKzkrDTkBAIB9MjmtKHQfOUbYQR9K7Wz+HbwYLKkijHHXNbmm+FFXaFj2DuKidRdEXCLPNbXwlNKW+UBlPQCrsXg1iMMGIOM4Feq23gvIP7tRu7jnOani+HkkoDwKQx/I1hKpfY1jGx5naeD4kcMYivYkc10un+FY1CFEB6dq7vT/hpcyW4IRcjrwa39J+HSxoDJsUngZHWsHVfVlqCPOrTw1KGTAbYfyra0vwdJgnB57Yr0Oy8NJaECSEEDuBmn3jR6cgJhOFPBUZxUSq6lqJzeleFI7SMsydP4a3LO0tFCruCOOmOKl/tGMKHELyxnuBnHrxU8FrbTRebHHtOecrytZOTeiGkkTS3EVpCEX5mA6CqRuo52YC2BlHQ52kmrt1pQu4gyzlNp4I61Sl0NmlyZQzAjHas2pdilYLXUnWcR+a8JJAw6hwK2bOVw/Cwybu6HGfwNUzpIuYcNHH5i8Bhzn61ftLKUQIjrGP7rAZxS16oehbt5oLdsvE0R5zuXA/OrkE0Uw/dFDgdsU0QlYRt5J6knNQTWET8tEoc91+U/pV8pNy9vDSbHCAt60NYLcKQeef4TWabeWFgVuJQp7ON4/wAajlvbu2JPlCXHeJsZ/A1k490Wn2Ls2nIVKneBngjtVO4tGJK4dh2OelLF4oiAAn82A9P3i4/+tUwvEu1HlyKy9iCD+dJwQcxmXUF3Cu07WA6HoahS9uIARlvQ56GtG8uDaQFnkjCDuTisibVptVTZZQtLyR5jjauf61lya3TL5r9Cz/brQHErMnGeelZ8njCFpisEcksg4+X7v59qSPwc9w4e8unn77BkKKt/2PHZEiL92MYwo4qlzINGiBPteqACWZIo2+8kZ5IPbNSx6NbWaYRNrY6nk0n2UjqQzjpjgmoJpzHwwcN9elW2Sx8tqg5JwenNQG2y5Eb8jqPSoZbsFgCwPXg806zu1Z+VAYdD61cZJ6MhjpVfOCQwXnPeirrbQOwJ5waKZJ8ksCWYrh1zyCKbJJHJIFGSR1BFNIyjEZG7px92q/lsz7zIM54zyDXY7GRYup/JGA+QRzioHiF5HnBQ+vU1Lbaa1yx3MOP4QK0mggtxtaMbMYHPWspKxa0OeKR20pBV5GHGQcCklLTEb0ZT9etbUtxbZKeXz1xiqUl4iMwbDAetZNspMyjaPI5RQI93Unn6CoJ9HZV28HHO4ck1rJICDj8On51HcSqy7FPIHas7MpGDLAEXDBUVRyzcVy/jbXbDTrNwt5biTHGDnNdF43tWuNKdVUtgcYJwK8Q8U6U/mkMAOc8dTRGHM7g5dDl/F13ea7duTePLHk4AOB+ArmLjw9Ij4XnPHJrqbzTfMAZT09epqkUkgbJG5gOmK0u0rMNGctceEpHB+bdnjg1m3fg6dWG0Hg5IruMKDuwRnt6UrJ5uPSlzsHGJ5/8A8Iu6YzgH0preG5uQy4xyPWu8/s0Fm/dgcdu9V5dJycrwCcHvVe1e5LS6HEN4ZZ3wEPIqveeFpgm5MFepzXdPZOJBhePXHIqJNPDRFWXg8YNUm3qJo81ktnzgEqB6Vn6hE6tsU9etdnr/AIbaC4ZgDjP+eKx7nR/tIPZh3HArWC0uZmTHbi1QZPzdelICIzuCnPrWk+hyORkjHTPrTodAYrhiAT+tVZMDIk1WVMqrOAPeqxviWO9d+ea6U+G0Y/M27PA4qKbw3CDgAnFHItwTOT1C4FyPlQqB+NS21oyQ9M561vvoSRMQYsgc+1RS6dkYAOQfpik0O5j+WRwQMZ/GiTKPyG9q0XsmBPygA9ahubZnOTkntUjMyexFzyBtb19agty8LEMCDWqLcxEtgj8aHt0uU+YZ/mKE+gzFkcbvSoyxBBzmrV3prwsWHKkcY6iqpj24FUpAxVOW+nPSprUrHJnGN/Xiq/KgknFOAJAxnimhF+N2tmO3Bj6kGtnQdcjVZAS5HXHcVzUMR2nLtyOPer+nXHkxFMBWbjnii9hHUWV+93IxKFY26EetWSOe4xyB0z7VW06QPpy4JVIx8w9Kksb+O+LKuMjv6j1pthbsXLSURncwJB4ZR2960LSUffXLA/KT0x9ayGJBDE7D2OOtOa8MIJO5G/vL0pRVx2NW+vfMhCbgoY4OT0FU55Y7YMxdm2jjLfkKqvqYZfmaCT/eHNQtdoei23PsWq27bE6ouzagsqOqKWYrgAc1WuZzMf3hBwMbB2Huahku3KYLHB9BtBqtNdpGwUkDJ4NCsG5LdXKxISSAuOg4GP8AD2rq/hTpEt1qwuFUtAq4kfHXPQCs/wAE+CT4nudskDSwZAJ25Ga9z8C/CGbT7SJIMxQqOE28flSab0Q1oS+H9MGwbUZQeMkc11FhogSIbsYXtnrWjZeF5dNgAmgeQ8fOg+6e3FaVno+OUYuR0RsKaqKsQ9TMh0tHBXG0e3NWF0DzG2lD9T3rattJkmKyOhjAPXsK0E0+MSAEnGOMc5PFawVyXc5ltDAZRtHHABFWrfQ2ZwSu70wM109n4fdpOVIU88jkVYj0QiTcEwQevr6ito0tTNzRy6aJsIJ2Eg425xkVNBoShiHaRM9Mkcn611sXhxJXx8pOckEVZTw5D5QSSFSOnB4BpqhcFVOatUeM5RcKo529/etTTmNxJlMydz2ras9KtLMFgBycYPatKLR13jYm0E9BV06bWtyfaIw005TIdybT29KnXSRJE20KCeM+tdDHoss/WBiR2HNWh4PluWVljC4GcYwRWsrJWsQrvY5dNNbI3E4zwc1sabp0b43KhUYwSK1h4HuXORGw47npU0XhieFVG11I68ZFYSlHoy1F9UXdF0qygZf3ak564rorPSIplBQAAenGaxLDTJdwCLuA9ARiuq0HTJN4Lb/mrncrG8ESWtkFz2XHcVq6T4ee4JwQB1AxxS6bbuZHwnCjA3DIJ/DpW1p4mgAkBjG7nbwRXLPEJOxsqbLukeDcjr155rpNN8MW9sFDbWJrDsvFcllIQ8YRTxuU5wa27TxdDLJ0RmUdQNuax9opFezaNFNIdP8AVeWeOQVxn8aifSw7DzE2fTp+BqW1123njP7xVOcY39almjN7F+6YhgO9O3YWq3MW9sJo52EbcD+IGoG06eaJhKhYHup61qfZZfM2yEMeoYH8qVYZY/l4Kk+vNLkHcxLfRBAHUvIEYfdbtUMWiNbXBKSyFSeVJ61uM8aE7yCcnAPakNukw3Dt6U1CKFzMzE03yGZoy4z1UnimoWVgCOAPSr7xBjtyM/SopIljPzA4NUkK4Ws+x8AY9M960lfeoBXrzx2rNS33MGHbuDV23fa4UEHHrSYItmURxgEHpx2pqyGRiSxIFIJGePLKrAdDSYXI7dvrSKRIFVoxtycc49KrXLbgwU4AqvqWt2mltlrkeYekaNyfwqndJqXimNRBH9ggPzGV8GRvoO341k7lpDNW12DSIiZ5E6Yx1LfhWL/akuvPttbMWYP/AC3bgj3AH9a2LPwLbadP5kqy3E+P9ZIc/kO1W7jRUKZAww71m22UZVr4RKMssl9LdT46Tjch/DtV9NQubJArWyMB18lsfoaHgMTYI6DH1qF5HCEFSD/Ok0xXJj4hgYhX3Qtno64qWK9SX5kZXGM8c5rHvV+0NhwQAeBUCaZGxyA8R7MnBp2QM27iJZfmIKkdx2qpd2qyRgFipJ+vFVF+12wIivPMUdpVz+vWk/ti5QfvrUSYOAYWz+hqkibsgezeFyFw6k4yeDSQRNG27ZtP1oOpxSyckxMe0ilas2xEzAht6n3yKpJCGSPJGeCSv8qKuLDtPB+X0NFPlA+VzZJLJjDDjB5qK6gjRXCIWC9wehpZIljk4O1T0wSSab9mj8vGXLk9K6raGKIIbowtgEgg8nP6Uy91OQucnJznnkmleIQ5woGDk55xSG1aXkJlR1Y84FRZbjuVfNeQ7irBuvA7VKYvPOG4POM1YFmYclSxJwPmHSnLas6525Prmpt2GZ5g2SEElu4yKkFiTJyCE74NWhZBAG3Evz15xUkYO4gnA9COlTJF3sU5dIjZTuUtvGME546V5v8AEP4Wm9Dy26hWzngV6vOytCcBj3xnrWbdW5nDEqDz0xnFZq6d0F0fMGueGJ9OuNsqMrKcj3rJurHIwNq56/4V9Pal4KtdZT97bJyeMisOT4H6TPIS0HKnpVe0X2kUj5ya1YYUDe+DjaM1JHpkuwExOV7kg19L2Hw307SFxHawgDuVyTUfiDwDHqWnlLYRQMeCdoArBuK2KtY+aLq0eMlTu3DngdahMeR8wAPfivXbz4EXgZyk8b9S2BzXLaj8K7y2nwkbS5OCcc1pGStuS4s4tLb5SQBycnjk+1EkCSSqXABPVc12Efwx1DygVt7kn7v3cYqxp/wL1S8lLFSinu3UUlZPRi5WzgrvRor6FlPG4cH3rlNY8IzWE5ZAxjI+tfR+i/s5KkIN1c5z0CryKvax+z3byWOy2A3Ecs56VpGtFMXI7HymumMHA2Eduaeljgg4wOh45Ne8zfsrXzyFxc24jJIznJrn/EXwIv8AQNzGL7RD1+UdK6oVIPqZShJHlcenkJnBb6046SgHYEdBXWP4ZEHybGQjgjFInhxCuARuHPFbpoy1ucfNpBD9F57etV5dD+Unbkk54612p8LvM4ZQTnOOMYqZPCMjIw8tiR3zVSgrC5nuecyaHhc7GwT6cVWl8PFhjj64r0w+D5GJXyjkc9c0t14NaC2UyIFB/hxg1nKl3KU2eS3GguCflz2zntVaTTDHhSGx79a9Tl8JFmwIfvHr2FZ9/wCEUGEKgsRjA7Vk6XUtT6s80lsiozjjpk1WudIjkypXDkdfSu81TwmEBDAoeuMVlXHhpmHyhio4PGM1Liy7po4WfR5IicfOPbg1XdCGxtx9Riuzm0NgeA2T1BFVpND3YVkGTnOam/dAcmV3cc0oYo5AYkdOa6CXwmG6BkYdcCq03hKdWwDuHrim2gsM0y+CW7ozn5xzk8Gug0pIbax3rtOOWweRXNf8Itdq2fJc+45qS1sL/ThjypCpHpmr0A3rXV/tzSAKFQnr3NJLc4c7XAOO564p/hrRL6/2xRWjs0hyBnk1ftfg74pv9ZQf2LesJOAQuVA+tCdhXtuZc1yQu5igUdyBTYpmuCCjbgeAFGOa9j8J/sZap4iss6xusg5BRInDMPc44/CvTPA37F+jeFpLaWY3N7NC+R5zfID9BgVfI2S5I+XfDvhzVvE2pm2tdKvZZuyiJiTz9OleyeB/2JZ9fWzutXlmtZn5MC4JAz0+tfTnh3wJbaaqpGoXnBwMV1NtoIhi+TAxzg+tbww91qZSrpaHmfhL4I2fhCzit4YcJEMKSMk10tpoRspGxHhU55wePauzi01bkgtkn06A1LcaYHZSgIYccrkV0Roq3umXtW3Y5KPSllIKgHHZuDUVxpYu7iPdbI6tnexO0x/h3rp30kzzbDH7AjqTVmLwvczxAxQvIV9Ac1MorqEW2zkF0sQIyRM6AcBHAIap7fS5VG6RImI5yg5Fd3pPwtv9QZS8SRbj0Y/dHvXQ23walt0bzirIw7VHNFM0tI820+WJiA7Mnb5hWtb6IL1QBtbntXT6t8MLe2gYAM7MOM9fzrAi0K40ucmB3G1vuSdB/Wto1E9jOVNmppfw6mvsFcIPfr7VvaZ8IzDIplfcSOVpnhnxDcWm1bq0mwMDenzjH869F8PTJfgNC27Pb8Kyq1JXKpxRykXwogQA+WpOepHWrsHw7hgGRHtGeMCu8ttEeVhlcjGCM1rWPhMTYEink/SsHVZsoo4CDwgqfKkeV/3a0rPwQZBxEB9RjBr0W08GQxsMg9c+9acWk29oMsAaylVZSiee2fw73gb419c1a/4V7bwW7uypkDv0Fd2Wig4XDZORjtVafy0Z1PzrL1HUdMVlKUirI88j8P2olMeIhgbvlOTUS3unWcwj6OhwTyBW/qNkyXoP9mB41bgpJz+NVvE+iSMVeC3glBHOV5FYc1S1zVKI2OSwkeMuFQvwJAdv8quRaJBdHdvzjgEjn86yLWwvryxaEwpCyDgsoKn2q3osFzYwHz3yx4IHSmoqXQd7bM1JfCy3LL84wq457/jSWXhJIplAlOB0GaI76VGyMlTxx3qZNUMbYdCFUYznpT9jFApsmfwgyyNIrqc+gx+FaujRyRKVkVRt7Z61StfECs4AbAxzg5xWpa3UdxH3+Y9+pppImT7hdBEl3FW9jzVcRxMx/eEgn8qtXPmqFG35cYA61nzJvJYJtfoRnAqmiRfIhMueHOe44py2wA4BQk8Y6flSx4lQKwAbp0pskbQI27kdsUIRXucK2CST64xUMqDZ2IH+elTupkHysQfcVWuSvksX2AKM7jxkUNjQlu2yTIzwakkkRX3scL35rGuvFKRZjtY3u5VO3EYyB9TUD+GtR8QsTdXb2sPXyou/41KY9DU1DxtY6d+7jkM8w48tBuY/lVK6fWPFC7FI06Bh1IzIf8Ku6T4fstCA8qNEfjMh5LfUmtMyqUP8WeQc9KHqF7GVoHguDQD5hzLOfvTSDLH/AAretbjywAeTjoaiWT5BnvSIRkseMVDSWw0y6LrAJJ3Z4qtcush9OO/Skc5yMcHioZkKk5RiD39Kn1K9CCWNflBBBz65qNsfNgA549xUktvkbkLDtURgcyFgAGHH1oYFS5t1cZJJye9Qi3YIFG4kfpVt8E/MoBHrSRxiBgyNx0weaQalMWbg4Z8445FRPbMrFlJPNaMjNKMFdpbqRUEoEXygH3xQJyRnyS+aMMyHt8wquttCzhlUxOD1jYj9KtS2aznIAAJz15qGSxWM/MSGHSqTYD1kmGStwkijoJF5/MUVG9pIiEk579KKdhWPm7yTGx3BTn15/SkdGDrkKc8ccVoC2QSM68Y/yKYqJEVZwdzHC7Rk13OGhjzIqLZJJgFeccAfxU4WqIp2pnJ6f41oRWo+YsffPoKRbAOepx19KzcB36mdJGzOFwAcdfenJpzMR0LE5z6etaj2pUbxgMD1x+lPEDLgtgFehB5qJR1GncoxacAxycbuw7VDNpiQSGVVJIOOTx9a6CCyMijK5J6HFV5dPLM25v8A69RtuVcxHtg7cKuSOo6VXmhUOFYe49z71oXKJCWQuPm44HSkgso4kBiUPk8knNTypsZn7CVC7Cc85xxUb2rBSCmBjBOM1vx6YgUcMxPTFDaWrnLBsHqPTHpWbKTsc5LozkjCnr34zSS6CHUEFQOo5/Wulm00xp+6R3OOF75+tQzWnkRDem3HJwMipcSr6HLvoOSSWJB5Ix96qkukjzCEgTK8ZK+tdW8cbMMlB7Ypg08TIGTaoHTJzmoVJDczlYvDbSsSXyAMhQOhqVdIRCGyCQM100WmuHLNGMdBT/sAUg+V1GTgUvZ2JU30OetdIBOQACecE8kVIbTzcxYBBFaeo2ARDKrtGqEZHb6VmnWI7RjhZH3HAAXAzUadUW7spy+HVjXIcDPYisXXrGe2smFtHbTsvLecx2gfh3rpb6My2odlkf1HJ21FaWjXKeUsDtu6k/drRPuSkeZ+I/hVb+LbPzbaGKCVFyxKkAH2NeYa38NL3w/fMWnFzEoPEUZ6/WvpS48IXVzKJBqUse08pjIA9AOlN1LQbZrIqlkr3IP+tni4YeuBW8a0o7ailCOx8kXGk3TQSPJcNsiPI2kbeafZarHkRtLPIRxkr92vovUfhBJ4iRlm8iFXJztUAe3asm5/ZsnsYVa1dJXXqQgDNXQsQnuYukkjynRNIaIrcO2Y84U7Spb2wavy6Jbajdn5pEY4ONuRXYXvgXUtJk2TaexUHkkFv1qvHbLaKQtuC/8AukkGtoyUtSNjmJtHttPVoxGZH6sSOvFVD4Gtrm3EqxlXwQdxAyfrXcQxrdzoJIU3HjLCprvwq97NiPYsY5Den0q+W6JUrbnmDeEZrmUIkQKrxzgiq+s/C9J2V1eIEcNGDgAjvXsEPhmLTUAZd8jHHyjJP+FVX8CLcEPscDqc9qh02Upo8dT4SCNxJKhIAyPrVa6+EqahNkNGuRkArgH0r3EeFFmiEIjkkA78cVY0zwGkUqt5THHZh2o9iHtLHhcPwRjAVWQ/N/dH3q0LP4ARyS/LGVHqRivo7Q/hXdawQ8NrgEgBiuBiuz0v4Bhx/pEiIRxtxnmn7OK6kqT6Hyrb/s6RuyHC46429a6LTf2frG3hzNaQynPygrjNfVGlfAmxstvmmRwf8a6K2+DektCNsIkAGcHvQvZodpHy5o3wX03SbYSQWcEcgGSNoJH410ujaDBDIqhFL4H3j0r6Qsvg5pPlgCyiIPByMfhWjbfBa0nAW102H0/1XJFV7WKWwnBvqfPdtoohXETCMjjHY1ettLkkIAQ9OR1r6Dsf2aoZmZnt0QHkY65ro9L+BljpWMWsbyAdcU/rUexEaD6s+cNO8E31zMqxxOQ5zyp5H+NdZafC2+mdT5exSMHPFe5XHg1YE2xRovsOlV20drchZAPzo+tN/CP2K6nltl8FpGkDXEyRqeDtHLVq2/wmsoht3SSjHc4zXb3lmSgRQwx0JGar2dtP57Bhll/Kh1ZdxqKRz9j8PrLTGysSbfdc4Oav/wBgRJxGFXPLY7VvwaXI3zMmST07VZtdBB3sYs7h1xWerdylY5ZNAYFTkEnjJHWtC100xcSDII+oroo9AeRgAhx2rTtvCzheULduecUm0OzOHv8Awgt6hZSpB7AdK5nWvhvLKWAiMcpBO/8A+vXttn4Kwd0ahWb16GtO38M27RhbhFVzwQw4/Op9qkPlvufP2ieAbmxkxMHcZzweDXYaZoMVkPMdAMAnd0YD616tN4Ttz93G3HYdKw9f+HaCFp0nmAYYIQ5z74qJ15WHGmjmNP121tlAjvY5Bn7sp+b86ln8f+UxSKNXA5LI9Q6h8P4EgMqTzkxkBt0PTNZ2qaI1tLG9oI/kXn5CM+tcsq0jeNNHRDxTPf6cJbVGYj76seR9PWm6L4guLq52Swum7kEg1laNZarcWjRpHbqmCDtfaVzVmw8O6nFcI63Stzgqz5xVqrezJcDQutUurWZwo3KPu/Sr1rdSS24kdQrYycHpVTWvBhdo5JLgwySNkjBIP09K0/Dvh+M2UkbXAlAJzj7wHetIz1sw5dLlWGUuMqdytyT6UjW7TMB69e2K6Gz8MRxQAg59MjGanXRIghO07vpV8xNjmDpbOxbJ9sdDUM2lvu4Xg+2DXYSWCxKdqBgegx0qKO0ZnwVCgjjjpRzAcmmlSRrnoAfrmnQ6c6yZK5DcdK6drAR8MB+VRyweWgZVwo6e1Lm6FJGPB4cMhXGAo7jitOxsI7PCsrHJ5yetOFwSBgAfQ9aWOYyggk/LngjOaTSJZLdwCNMgkgc/Ss+e8ONpAIzjngip5bprbAIBXHVay9SvoYo2kkkREXqWOBTEWVZHcEbl+tNmuBGrNKVAUdScVy1346W7uFg06N7qZv48YjH1NSQ6DcarIH1OYMcf6mM4QD+tDBFjUPE0cZaOxje7lJ/h5UfjVW48P3fiFAt5MyRPz5ScfgTW/ZGCxj2xxKgA7AVOZBMg2Dbn8s1HKxplbR9Jh0u0EUUcYVBt4XGfc1aDJGfmX5falNuMAFgG7j1pGnWNvmySD1NJqwXuMmVZctESQOoPNVGspZDjylVfUcGrMk/nv8vf04xUV+W2Bt5PqAaGMaitDkiXI/u9RTluTtxwSOOmKo3b46fPu6gnFV0nnU8ofY54rNz1sOxuR3e0nChgePenC/y4IO3b1yOorCj1GSNvmXJ9Varkd+TIrA8tzg0RsxtWNCTkh9wOT0700x5JAIHqPWmxzq3LbRnv2p8boZFDDg9MDrVcugEE1ordQC1QGxcEkDp+GK0Wt0IyAcjoQeRUE0RVyyljx681LQXKEgfG3jIPYdKqyXDAnLdK0pwIQCy5b9azb8LuPyFGzzjpSSQhEkUL8wCnrnPAoLqwzwffHNVFygIYHj8KehCDO7rwTVNMLD3l81MK2cdRjpRTWfALY49jzRSvYEfPptWZlwC2COtTCNjhlX5u+SOB61citPk5JGD69amttKMhI2tlulei0tzn9SotsTCAFzn9adHpoXDccdu9aSWIWXBXPHUnr/8AXq0lqgTKqMdBx1qG9CrMyhZ4bBw4Iqx9lRcEgDsARVr7EwZQMjvwOtSfZwFJcg5wB61NxoovCSmQ4GfTsOmKhjtQgy5zzz6itCWGOEYUEEHk+ntUcqAKdyk9xt71nZlGRqOjwsA6gDvS2dhFDB94rjnHvV6W2M0ToVEYbsDVW0tlhk25bbnp61NmitBGl2QFV4Qe1MZN67hjIxkk1Zc5XIxtXnGOaapWKIkj73T29KGuo0ypFcG4EhVSFTJDnhXP1rF1XxfAZNjzSEKfmES/K34mpXjvBI7PemKIfjx6AClSXTZ4dqrDPc+rptBPuKwkjSKS3MndaeM9QePfcw4QsNvCjHvWK8kOlz5gt7q5kBIAmJIyPYVsXFheJI4WUp83VSEUD8KvaSJ4bC5j86RpZRhHZfujucnuay16jstynbX934iiXz4bixVBkSK21fyPWr8Gq+VcC0llaZ0XIO3BNUodEZ5wZrmWTvhT0/E1bk0yN1EYd/MXndnpn3q7ytdk6bFO6n1K4ucQxOOcKu3jmrA0y7isP3iwRTb8kjBOK19JtE0+12CcPMw4Jy2aSfQZZRmRY9pPLck8/wCRQoprYG0ZVvpdw7ACfIPVt2BjvVm9V5olit5AgBwxPBY/4VrwaFEIVgzuMZySOv0qK7s/Kk/dBQx9RzinGndWJ5jKS1XTYW8zJ5BORkH60ye4aRcKF5znA6VrJarIuGTcR69qtxWESR7sLk9gOgrWNO2hLepy9pYZOG3DknJPOKtwKwIQuoVjkDHP51uX8tpYr+8RdwIwoGf09aoQapaRNwh3sepXgmqbitA1ZDc6SJ8ZUMDknPJNYfiT4YTazEpsxaRA/KS0fzV08+qCC88tjywyoUZ/M1fsdYUjGyQsnHAzu/CqjO2wnG6PJr74G3ltas6SRzyL1CKavaN8HrqSJNgI7ndgfh9K9WAhIy6hGl4xjGaWCye0lYhtin7xrRVpEciON0n4IjH7+YKx5Aj6j8TWzH8DdIwC5mbuQDiuohQLIu1sLnr/AEq7bjaP4sKetN1JdxcsV0OctPhHo1nkmDIA+9zmtDTfAmlRz/u7SIjGD8ucV0Nnpz3zFEhdwe2K09P8DzpgpGyjrjGMUnLpcLLoYNnoUVlhY0RFA7Crseipn5Adw+99a6bTfAd3O+Hg2Drk11mgfDBPleWTB9MdaUpxQ0jgdP0GSb5Y4t57MR0rf0v4cTXUi75BCGGfSvQ9P8LWmmoPLhDn1NXhZxkqTldvQVDqdirHM6Z8MILTBkdpTnK46Cugt9ISzj2xouParwRghVHXA4xileKaQZ2ISv8AdNQ22BU+xoy/d/XmmyacGXcNg3DA5zUzQyIH3oyd844qCS1W6UASAev1oT0Ar3OlL5Y+7k9qoXHhcXKhyuPWt6PS2kYEbGAqzKU02IvMoVRwS1PmaCxzB8FhoxhVA7Ypo8KpCC4UA5we5NbU3iW1Q7I8yZORtqOPUY7tpB9nddoLj5NwNHtUPkI7bwtE8QGVGeeO1WE0CDIGBhTyR3qvbaoPtLRgSLu6hhjFWmkEY4lIJPCjrT52xctieHw1br1wT7irSadDbjKtgdcds1XW73HOMH+83epIR5ilieTzwaYFmO229E3e/pSXFguMsvJ7daZHfoh698HinSzsygqSw78UgIstCwCgSJ3PcUqxoxJGGPdSKf8Aa9w245PFVZ4mgnDhcgnJKnpQA9rWFd21QrNyTjriqdxowLlht5OSNoIrTguNyDeAF6EkUj/uyNvzD9ankQ7syf7AgjRj5YIf/ZGPpRFpForbREsYUdu9aU8gKYUD5egqCWbzVIwAf50ciHzMRlV8KVDqvTI+7UTW8cbMViCEj7w708K0Mf3WK0pYOhIXI688ihJDuQy3skaj5Qce1V11SXzDuxgnoOKtvFvyAR+NQ4jYFSCTxwOaaDYs2k77Sc/gabNOzS4wTx2qCMH5hubAOcY6Ul1fyRRBo03le2OtNeZJPI52gNlc5wB3qlPdvHlXG5Dx8vaqqeLQZljmRYiWwMnFJ4j8R2OjWfnXMqRKB0LYJNNrsPYlVI5sncBj17VDc30OmgySXCogHzFjtFclP4v1TxHMw0W0eOJuDPcDAH0HenWPw+OoXCXGr3kl9KDkKDtRfoKV7A0XdV8aS6nIYNKtGuexlcYjX39TWHceDLrVT5urXRuAekMfEamu5kjgjtERVEaqMADjNUpGihkJUg5OSrdBR01EZmn6ZFYwLDbxqkYXGAMYFWYGeRRG5IzwDimXcxnmDBWWMHBx/jTuHDOoOR09acX0ETw2aRqQhLdOvrTrlnibG0FfVaq/aGxuYbCeM/41cgcBR0fI+tF+gDTcMI+jYXvjkUksyyAdAfce9WU5B3KB3PNVzGgHAwfXtSaAieRmPQD3xxVPzT5xzlR71osoCZGdp71BI8YOWVWHcmmkO5VKxyL03evFEcYihZVCnfViSJXk+TjPoKjeLbgjHAwKlofMym1goDHAB6nBxVmKwVUBJwBwSeopQQrjOD6etKVIOVH1z3qHFdB3ew9H8qPaOccfWpBIJDhDhvTsKqqDG5y2Oe9EpA5UnJ54otbRCTLyzFSWBJ9uxpjXPmDLKRzyemKgilbsW+ppZJwF5Pf60JMLiynK5Jzg9+aqXLeYCVYfj2p8jh9wQ/jUXmrG5VznuSelPlQ9SJk2xnkcnPrUawHAwMck7cdOatP8o4PXtTEYgZBGO4PpRbQTZWeFWOOQcUVZBUA5BwB170UtCjxfYodhgY57UiMRjk9aKK9B/CcyLWBsPA6/1NWZjtmhxxx/WiioZS3I2Y+Y3J+7n8ainJEa447/AMqKKlbh1I5OVX60xzz9OlFFSUitIxNyoycE0yYDe5wM4ooqWMtIo+bgdB/KqWqjY6gcDnpRRWc/hLgOtIk+xN8q8rnp7CsG5gSO6kZURT6gYNFFZMotadCjlyUUnI6ilnUc8DpRRWbEimUCzLgAc+lQzf8AH3/wI0UVr0JkWY0AuAMDA9q3Yv8AVY7c0UVdPZiYttGq7SFAJPJAqlqPFyvs1FFasET2yjBOBkmluDtnTHHyZ4ooqF1K6jLqFJLcsyqzY6kZPWqdrAm4nYuR3xRRWD+IaLtpEsgUsqscdSM+lLgIrEADkdKKKuPwsSJtO/fRnf8APgjGecVekGLb6L/jRRV0dxSLmlgNFHkZ5FdHo0KNuyqnr2oorWXQk7zw/bxpCpEaA4HRRXR2kKbV+Reg7UUVjLcC+qAqeB09KktjiNx2xRRUMCa0YlxyfuirEag5OB93/CiiiRRHGx82Pk8nn3q/ZnLfnRRTEyLUWOw8mkZAQMgHp2ooqkAhO0ccYHaqGrHzbNt3zYHfmiiiWzBHPwwokxYKoJVuQOe9Zf2uWHUkCSyKCBkBiM0UVzx3NuhcubuUTjEsnLc/MeafHO//AAkcfzt/COtFFUyDpnYhScnOR/OlRjvAycZooraJmW2Ub1GBikkYqwwSMg0UVQCzKDjgUq8bR7Giipe4EaE78Z4206A/If8AeNFFUtwC8G2FsccVUJ/1Z7nNFFDGjRteUOfpVVwFL4AHJ6UUUug31Klwx888npR0ZfpRRUofULk/Mff/AAqJiQv4miirYmc14+ULahwAHUEhu46VwPho/wBqa432n/SdrkDzfnxz70UVPQOx6faKI8KoCrtHA4FQklb7A4GTxRRQSVtVkbLfMeB6+9Ubg7hFnnOKKKBsdeMVh4JH0pAxW3OCR8oooprYRLITs69RU9kSX/z6UUUluBejOYxVGUYk445NFFaxAUHMX4f1pkoyMds0UUgI4Sdjc9DSOcWv0ooqZlMgUkSfjVhBknPOM0UUoiQsgxNxxz/hUTjCt7H+lFFEhDCxAGCRzRKPmT/Paiis5FxK1ydsgxxzSISVXk/5NFFWStwl+7TWYgnk/eoopFdSSIDafp/UUUUVmET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2770" name="AutoShape 2" descr="Znalezione obrazy dla zapytania sejmik w międzychodzi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2772" name="AutoShape 4" descr="http://www.tatianasokolowska.pl/wp-content/uploads/2015/10/DSC0575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" name="Prostokąt 10"/>
          <p:cNvSpPr/>
          <p:nvPr/>
        </p:nvSpPr>
        <p:spPr>
          <a:xfrm>
            <a:off x="0" y="76470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4800" b="1" dirty="0">
                <a:latin typeface="+mj-lt"/>
              </a:rPr>
              <a:t>                   </a:t>
            </a:r>
            <a:r>
              <a:rPr lang="pl-PL" sz="4800" b="1" dirty="0">
                <a:latin typeface="Times New Roman" pitchFamily="18" charset="0"/>
                <a:cs typeface="Times New Roman" pitchFamily="18" charset="0"/>
              </a:rPr>
              <a:t>Dziękuję za uwagę</a:t>
            </a:r>
          </a:p>
        </p:txBody>
      </p:sp>
      <p:pic>
        <p:nvPicPr>
          <p:cNvPr id="1026" name="Picture 2" descr="https://upload.wikimedia.org/wikipedia/commons/0/05/Mi%C4%99dzych%C3%B3d_%28gmina%29_location_ma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0107"/>
            <a:ext cx="3979673" cy="6837893"/>
          </a:xfrm>
          <a:prstGeom prst="rect">
            <a:avLst/>
          </a:prstGeom>
          <a:noFill/>
        </p:spPr>
      </p:pic>
      <p:pic>
        <p:nvPicPr>
          <p:cNvPr id="9" name="Picture 2" descr="http://miedzychod.pl/files/image/herb-pomniejszon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2500306"/>
            <a:ext cx="2428892" cy="29577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66404553"/>
      </p:ext>
    </p:extLst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data:image/jpeg;base64,/9j/4AAQSkZJRgABAQEBLAEsAAD/4T34RXhpZgAATU0AKgAAAAgADgEOAAIAAAAgAAAIwgEPAAIAAAAGAAAI4gEQAAIAAAAQAAAI6AESAAMAAAABAAEAAAExAAIAAAAgAAAI+AEyAAIAAAAUAAAJGAITAAMAAAABAAIAIIdpAAQAAAABAAAJLIglAAQAAAABAAA8dIgwAAMAAAABAAEAB5ybAAEAAABAAAA9cJyfAAEAAABAAAA9sOocAAcAAAgMAAAAtuodAAkAAAAB///9+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gICAgICAgICAgICAgICAgICAgICAgICAgICAgICAATklLT04AQ09PTFBJWCBBVzExMCAgAENPT0xQSVggQVcxMTBWMS4wICAgICAgICAgICAgICAAMDAwMDowMDowMCAwMDowMDowMAAAJIKaAAUAAAABAAAS7oKdAAUAAAABAAAS9ogiAAMAAAABAAIAAIgnAAMAAAABAZAAAJAAAAcAAAAEMDIzMJADAAIAAAAUAAAS/pAEAAIAAAAUAAATEpEBAAcAAAAEAQIDAJECAAUAAAABAAATJpIEAAUAAAABAAATLpIFAAUAAAABAAATNpIHAAMAAAABAAUAAJIIAAMAAAABAAAAAJIJAAMAAAABABAAAJIKAAUAAAABAAATPpJ8AAcAACimAAATRpKGAAcAAACAAAA77KAAAAcAAAAEMDEwMKABAAMAAAABAAEAAKACAAMAAAABEgAC2KADAAMAAAABDYAABKMAAAcAAAABA4AAAKMBAAcAAAABAQAEAKQBAAMAAAABAAAAAKQCAAMAAAABAAAEb6QDAAMAAAABAAAAAKQEAAUAAAABAAA8bKQFAAMAAAABABwAAKQGAAMAAAABAAMAAKQHAAMAAAABAAIABaQIAAMAAAABAAAAAKQJAAMAAAABAAAAAKQKAAMAAAABAAAAAKQMAAMAAAABAAP//+ocAAcAAAgMAAAK4uodAAkAAAABAAAQY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oAAACWAAAAJwAAAAowMDAwOjAwOjAwIDAwOjAwOjAwADAwMDA6MDA6MDAgMDA6MDA6MDAAAAAAAgAAAAEAAAAAAAAACgAAACcAAAAKAAAAMgAAAApOaWtvbgACAAAASUkqAAgAAAApAAEABwAEAAAAAAIAAAIAAwACAAAAAAAAAAMAAgAHAAAA+gEAAAQAAgAHAAAAAgIAAAUAAgANAAAACgIAAAYAAgAHAAAAGAIAAAcAAgAHAAAAIAIAAAgAAgAIAAAAKAIAAAoABQABAAAAMAIAAAsACAABAAAAAAAAAA8AAgAHAAAAOAIAABAABwDWIgAAQAIAABEABAABAAAAMigAABoABwAoAAAAFiUAACYAAwASAAAAPiUAACcABwAOAAAAYiUAACwABwDOAAAAcCUAAC0AAwACAAAAAAEFAC4AAwABAAAAAQAAAC8AAwABAAAAAAAAADAAAwABAAAAAAAAADUABwAIAAAAPiYAADYABwAGAAAARiYAADkABwBPAAAATCYAADoABwAHAAAAnCYAAIAAAgAOAAAApCYAAIUABQABAAAAsiYAAIYABQABAAAAuiYAAIgABwAEAAAAAAAAAI8AAgAQAAAAwiYAAJEABwAQAQAA0iYAAJQACAABAAAAAAAAAJUAAgAFAAAA4icAAJsAAQACAAAAAAAAAJwAAgAUAAAA6CcAAJ0AAwABAAAAAAAAAJ4AAwAKAAAA/CcAAKwAAgALAAAAECgAALIAAgAJAAAAHCgAALUAAwABAAAAARAAAMMABwAMAAAAJigAAAAAAABDT0xPUiAAAE5PUk1BTAAAQVVUTyAgICAgICAgAABBVVRPICAAAEFGLVMgIAAAICAgICAgIABaHgAA6AMAAEFVVE8gIAAABQIAAAAAAAAAAP8AAAAAMS4wMAAAAAAAACNiNiMcgECDREpIhgBKTEEAAAAAEUAwADABAAEAKAAUAAAWRQAPAA8ANgAUCA4WRQAAAAAAAAIAADAANgYyENESEA2NA6QAAAAAAAAHgA8PARUB/wKjARcB/wKlAAD////////u7u7uMzAzMTMwNDE3NDAxMDY5ODAwNjUwMDEwMDA2NTA1NDEwMDAwMDAwMAAAAAAEIAAAAb8DZQAUABgADQAQAAoACgAYAAoAEAAUAA0ADgAQAA4HAQZ2HtiA4wPoAAYAIQQBAfIAGwAAAAAAAAAAAAAAAAAAAAAAAAAAAAAAAAAAAAAAAAAAAAAAAAAAAAAAAAAAAAAAAAAAAAAAAAAAAAAAAAAAAAAAAAgABAkEAQQJBNAXQXQXBgAFBAAA3yoECAAoAAArUAAI8YwABHjGAAEEagAAAAAAAP//AAAAAAABBGoBtwcBAZgnKCtbKtMilAABPiAeACzBKxYAAAAAUgABIQBThSwE1iO+ACgAKAAoSAAAACrTAAAnPwAgEAAAAQRqAAAAVAAAAAAXUXUXAQRiAAQBA+gAAAAAAA0ADAEBCAAZAEErgAAEQAAxAwoD7RRyBB8EAAQfA+0EDAQfBAAAEgBBhqAEAAQAEU6GAP///wD///////8A//////8CfwSPBkYEpAJzAdAAAAAAAAAAAAAAAAAAAAAAAAAAAAAAAAAAAAAAAAAAAAAAAAAAAAAAAAAAAAAAAAAAAAAAAAAAAAAAAAAAAAAABd0GOAZMBfMFhgS/A/cDQwJ/BI8GRgSkAnMB0AAAAAAJ3RJeFxYPxAfDBS4AAAAABd0GOAZMBfMFhgS/A/cDQxVJFzkYSxeoFgUTFxAGDPkADQFAAZUB6QGbATsBJAAAAAABegImAr4CHAFrAUMAAAAAAckDSwTEA6cB8gFyAAAAAAG2AkQCggH9AYEBXgAAAAABUQG5AhMBsQFGATAAAAAAAXgCkgOxAvYBrAFCAAAAAAE0AWABfgFbATEBIwAAAAABggHkAgQBogFQATsAAAAAAhYDagSDA24CCwGqAAAAAAIWA9YFsgSLAm8BvQAAAAACYgObBCAC8AHyAZ0AAAAAAxcEnAS0AxsB/AGyAAAAAAWFChAMrQjCBHUDJwAAAAAAAAAAAAAAAAAAAc8B0QHcAckBuQGYAXkBWf//AAAAEAAAAAAAAAAAAAAAAAAAAAAAABcRcRcAOWRkZABSAAGgAaEBQAJMAWkCNwMGAwD//////////wFeATIBXAEoAAAAAAAAAAABoAGhAJwEAAAAAAAAzQB7AJsAmwAAAAAABQUeAVwBNAFRATeTIAQeAAAAACo3/RVFRUVFAWYDiAOwAWYCAAFpAjcB/wEDQEYAAQNSAAoAGwAKABsACgAbAAIAAAAJAAAAAAAAAAAAAAAAAAClpaWlAAAAAAAAAAAAAAAAAAAAAAAAAAAAAAAAAAAAAAAAAAAAAAAA+vr6+gMAAIAAAAABAAQCwA/FDOEPug1iD+cMnw/+DsYP5Q7cABoAAAAAEjYAAAAAAAkWOLYAAAAAAAAAAAAAAAAAAAAAAAAAAAAAAAAAAAAYgYgYAAAAAAAAAAAAAAAAAAAAAAAAAAAAAAAAgAAAAAAAAAAAAAAABgIAAAAAAAAAAAAAAAAAAAAAAAAAAAAAAAAAAAAAAAAAAQRqAAQAAAAAAAAAAAAADI0MjQybDPYMuwAAAAAAAAAAAAAAAAAAAAAAAAAAAAAAAAAAAAAAAAAAAAAAAAAAAAAAAAAAAAAAAAAAAAAAAAAAAAAAAAAAAAAAAAAAAAAAAAAAAAAAAAAAAAAAAAAAAAAAAAAAAAAAAAAAAAAAABhxhxgAEgCAAAAAAAAAAHYAAAeOBAMAAAAAAAAAAAQDAAAEAQQfA+0AAAAAAAAAAAAAAAAAABRyAAABPgAAAAAAAAAAAAAAAAAAAAAAAAAAAAAAAAAAAAAAAAAAAAAAAAAAAAAAAAAAAAAAAAAAAAAAAAAAAAAAAAAwAAkAcwAAAAAAAAAwAAEAAAAAAAAAAAAAAAAAAAAAAAAAAAAAAAAAAACGAAAAAAARALcAAQAqABoAAQAAAAAABgAAAAEB0AAAAAoAAAAqQAAAAUAAAAFAAAAGAAAAAEAAAAYAAAAAAAAAAAAAAABAAAAJQAAAAQAAAAAAAAAAQAAACQAAAAAAAAAAASkAAC2GAb4MFAAwADClAAAAAAAAAAAAAAAACAAAASAAAAFAAAAAAAAAAAAAAAAAAAAAAAAAAAAAAAAAAAAAAAAAAAAAAAAAAAAAAAAAAAAAAAADAAAAAAAAAAAAAAAAAAAAAAAAAAAN9gSnAAcEkQG9AIwBmQCAATMAXgAAAABBKwWYAAAAAAAAAAAAAAAAAAAAAAAAAAAAAAAAAAAAAAAAAAAAAAAAAAAAAAAAAAAAAAAAAAAAAAAAAAAAAAAAAEAALABIAD8AQAAsAEgAPwyADIAAAAyAAAAAAAAAAAAAAAAAAAAAAAAAAAAAAAAAAAAAAAAAAAAAAAAAAAAAAAAAAAAAAAAAAAAAAAAAAAAAAAAAAAAAAAAAAAAAAAAAAAAAAAAAAAAAAAAAAAAAAAAAAAAAAAAAAAAAAAAAAAAAAAAAAAAAAAAAAAAAAAAAAAAAAAAAAAAAAAAAAAAAAAAAAAAAAAAAAAAAAAAAAAAAAAAAAAAAAAAAAAAAAAAAAAAAAAAAAAAAAAAAAAAAAAAAAAAAAAAAAAAAAAAAAAAAAAAAGFGFGAAAAAAAAAAAAAAAAAAAAACDg4ODAAAAAAAAAAAAAAAAAAAAAAAAAAAAAAAAAAAAAAAAAAAAAAAAs7OzswAAAAAARgBYADQAQgFAAPAAAAAAAAAAAAAAAAAAAAAAAAAAAAAAAAAAAAAAAAAAAAAAAACf8EAwiAAEQAAAD88AAAABAAAAAAAAAAAAAAAAAAAAAAAAAAAAAAAAAAAAAAAAAAAAAAAAAAAAAAAAAAAAAAAAAAAAAAAAAAAAAAAAAAAAAAAAAAAAAAAAAAAAAAAAAAAAAAAAAAAAAAAAAAAAAAAAAAAAAAAAAAAAAAAAAAAAAAAAAAAAAAAAAAAAAAAAAACvASOvADQAEwAAAAAD7QPtA/cD8wQBBAAECwQMBBUEFQQfBB8AAAAAAAAAAAQJBAkEBgQGBAMEAwQABAAD/QP9A/oD+gP3A/cD9AP0A/ED8QPuA+4D7gPuAAAAAAAAAAAAAAAAAAAAAAAAAAAAAAAAAAAAAAAAAAAAAAAAAAAAAAAAAAAAAAAAAAAAAAAAAAAAAAAAAAAAAAAAAAAAAAAAAAAAAAAAAAAAAAAAAAAAAAAAAAAAAAAAAAAAAAAAAAAAAAAAAAAAAAAAAAAAAAAAAAAAAAAAAAAAAAAAAAAAAAAAAAAAAAndAAASXgAAFxYAAA/EAAAHwwAABS4AAAAAAAAAAAAAFUkAABc5AAAYSwAAF6gAABYFAAATFwAAEAYAAAz5AAAKUAAAAAAAAAAAAAAAAAAAAAAAAAAAAAAAAAAAAAAAAAAAAAAAAAAAAAAAAAAAAAAAAAAAAAAAAAAAAAAAAAAAAAAAAAAAAAAAAAAAAAAAAAAAAAAAAAAAAAAAAAAAAAAAAAAAAAAAAAAAAAAAAAAAAAAAAAAAAAAAAAAAAAAAAAAAAAAAAAAAAAAAAAAAAAACfwAABI8AAAZGAAAEpAAAAnMAAAHQAAAAAAAAAAAAAAXdAAAGOAAABkwAAAXzAAAFhgAABL8AAAP3AAADQwAAAqcAAAAAAAAAAAAAAAAAAAAAAAAAAAAAAAAAAAAAAAAAAAAAAAAAAAAAAAAAAAAAAAAAAAAAAAAAAAAAAAAAAAAAAAAAAAAAAAAAAAAAAAAAAAAAAAAAAAAAAAAAAAAAAAAAAAAAAAAAAAAAAAAAAAAAAAAAAAAAAAAAAAAAAAAAAAAAAAAAAAAAAAAAAAAAFMsAACOaAAArRAAAH08AABCtAAALVwAAAAAAAAAAAAAoYgAAK4QAAC0+AAAsNgAAKaAAACTdAAAfugAAGnQAABWgAAAAAAAAAAAAAAAAAAAAAAAAAAAAAAAAAAAAAAAAAAAAAAAAAAAAAAAAAAAAAAAAAAAAAAAAAAAAAAAAAAAAAAAAAAAAAAAAAAAAAAAAAAAAAAAAAAAAAAAAAAAAAAAAAAAAAAAAAAAAAAAAAAAAAAAAAAAAAAAAAAAAAAAAAAAAAAAAAAAAAAAAAAAAAASUAAAINAAACuQAAAhHAAAEcQAAAxoAAAAAAAAAAAAACkYAAArVAAAK+AAACmoAAAnEAAAIfwAABzMAAAYFAAAE5wAAAAAAAAAAAAAAAAAAAAAAAAAAAAAAAAAAAAAAAAAAAAAAAAAAAAAAAAAAAAAAAAAAAAAAAAAAAAAAAAAAAAAAAAAAAAAAAAAAAAAAAAAAAAAAAAAAAAAAAAAAAAAAAAAAAAAAAAAAAAAAAAAAAAAAAAAAAAAAAAAAAAAAAAAAAAAAAAAAAAAAAAAAAAABoQAAAjUAAAKvAAACPQAAAZIAAAFkAAAAAAAAAAAAAAKQAAAClAAAAqcAAAKGAAACbAAAAjsAAAIFAAABzwAAAacAAAAAAAAAAAAAAAAAAAAAAAAAAAAAAAAAAAAAAAAAAAAAAAAAAAAAAAAAAAAAAAAAAAAAAAAAAAAAAAAAAAAAAAAAAAAAAAAAAAAAAAAAAAAAAAAAAAAAAAAAAAAAAAAAAAAAAAAAAAAAAAAAAAAAAAAAAAAAAAAAAAAAAAAAAAAAAAAAAAAAAAAAAAAAAUAAAAGVAAAB6QAAAZsAAAE7AAABJAAAAAAAAAAAAAABzwAAAdEAAAHcAAAByQAAAbkAAAGYAAABeQAAAVkAAAFEAAAAAAAAAAAAAAAAAAAAAAAAAAAAAAAAAAAAAAAAAAAAAAAAAAAAAAAAAAAAAAAAAAAAAAAAAAAAAAAAAAAAAAAAAAAAAAAAAAAAAAAAAAAAAAAAAAAAAAAAAAAAAAAAAAAAAAAAAAAAAAAAAAAAAAAAAAAAAAAAAAAAAAAAAAAAAAAAAAAAAAAAAAAAAAF6AAACJgAAAr4AAAIcAAABawAAAUMAAAAAAAAAAAAAAn8AAAKYAAACqgAAAogAAAJrAAACKQAAAeYAAAGsAAABgAAAAAAAAAAAAAAAAAAAAAAAAAAAAAAAAAAAAAAAAAAAAAAAAAAAAAAAAAAAAAAAAAAAAAAAAAAAAAAAAAAAAAAAAAAAAAAAAAAAAAAAAAAAAAAAAAAAAAAAAAAAAAAAAAAAAAAAAAAAAAAAAAAAAAAAAAAAAAAAAAAAAAAAAAAAAAAAAAAAAAAAAAAAAAAByQAAA0sAAATEAAADpwAAAfIAAAFyAAAAAAAAAAAAAAR9AAAEuAAABK4AAARcAAAEBgAAA2wAAALWAAACWAAAAfEAAAAAAAAAAAAAAAAAAAAAAAAAAAAAAAAAAAAAAAAAAAAAAAAAAAAAAAAAAAAAAAAAAAAAAAAAAAAAAAAAAAAAAAAAAAAAAAAAAAAAAAAAAAAAAAAAAAAAAAAAAAAAAAAAAAAAAAAAAAAAAAAAAAAAAAAAAAAAAAAAAAAAAAAAAAAAAAAAAAAAAAAAAAAAAbYAAAJEAAACggAAAf0AAAGBAAABXgAAAAAAAAAAAAACYAAAAoAAAAKeAAAClwAAAoAAAAJTAAACIQAAAesAAAG2AAAAAAAAAAAAAAAAAAAAAAAAAAAAAAAAAAAAAAAAAAAAAAAAAAAAAAAAAAAAAAAAAAAAAAAAAAAAAAAAAAAAAAAAAAAAAAAAAAAAAAAAAAAAAAAAAAAAAAAAAAAAAAAAAAAAAAAAAAAAAAAAAAAAAAAAAAAAAAAAAAAAAAAAAAAAAAAAAAAAAAAAAAAAAAFRAAABuQAAAhMAAAGxAAABRgAAATAAAAAAAAAAAAAAAgMAAAIRAAACDwAAAgAAAAHpAAABvwAAAZkAAAFxAAABVQAAAAAAAAAAAAAAAAAAAAAAAAAAAAAAAAAAAAAAAAAAAAAAAAAAAAAAAAAAAAAAAAAAAAAAAAAAAAAAAAAAAAAAAAAAAAAAAAAAAAAAAAAAAAAAAAAAAAAAAAAAAAAAAAAAAAAAAAAAAAAAAAAAAAAAAAAAAAAAAAAAAAAAAAAAAAAAAAAAAAAAAAAAAAABeAAAApIAAAOxAAAC9gAAAawAAAFCAAAAAAAAAAAAAAN6AAADpwAAA58AAANcAAADHQAAAq0AAAI9AAAB5wAAAZwAAAAAAAAAAAAAAAAAAAAAAAAAAAAAAAAAAAAAAAAAAAAAAAAAAAAAAAAAAAAAAAAAAAAAAAAAAAAAAAAAAAAAAAAAAAAAAAAAAAAAAAAAAAAAAAAAAAAAAAAAAAAAAAAAAAAAAAAAAAAAAAAAAAAAAAAAAAAAAAAAAAAAAAAAAAAAAAAAAAAAAAAAAAAAATQAAAFgAAABfgAAAVsAAAExAAABIwAAAAAAAAAAAAABbgAAAXUAAAGCAAABfwAAAXYAAAFoAAABVgAAAUUAAAE5AAAAAAAAAAAAAAAAAAAAAAAAAAAAAAAAAAAAAAAAAAAAAAAAAAAAAAAAAAAAAAAAAAAAAAAAAAAAAAAAAAAAAAAAAAAAAAAAAAAAAAAAAAAAAAAAAAAAAAAAAAAAAAAAAAAAAAAAAAAAAAAAAAAAAAAAAAAAAAAAAAAAAAAAAAAAAAAAAAAAAAAAAAAAAAGCAAAB5AAAAgQAAAGiAAABUAAAATsAAAAAAAAAAAAAAfIAAAILAAACHAAAAhgAAAIKAAAB6wAAAcsAAAGmAAABfQAAAAAAAAAAAAAAAAAAAAAAAAAAAAAAAAAAAAAAAAAAAAAAAAAAAAAAAAAAAAAAAAAAAAAAAAAAAAAAAAAAAAAAAAAAAAAAAAAAAAAAAAAAAAAAAAAAAAAAAAAAAAAAAAAAAAAAAAAAAAAAAAAAAAAAAAAAAAAAAAAAAAAAAAAAAAAAAAAAAAAAAAAAAAACFgAAA2oAAASDAAADbgAAAgsAAAGqAAAAAAAAAAAAAAROAAAEgAAABIYAAARMAAAD9wAAA24AAALvAAACewAAAiYAAAAAAAAAAAAAAAAAAAAAAAAAAAAAAAAAAAAAAAAAAAAAAAAAAAAAAAAAAAAAAAAAAAAAAAAAAAAAAAAAAAAAAAAAAAAAAAAAAAAAAAAAAAAAAAAAAAAAAAAAAAAAAAAAAAAAAAAAAAAAAAAAAAAAAAAAAAAAAAAAAAAAAAAAAAAAAAAAAAAAAAAAAAAAAhYAAAPWAAAFsgAABIsAAAJvAAABvQAAAAAAAAAAAAAFbQAABaEAAAWeAAAFMAAABL8AAAQKAAADWwAAAsEAAAJMAAAAAAAAAAAAAAAAAAAAAAAAAAAAAAAAAAAAAAAAAAAAAAAAAAAAAAAAAAAAAAAAAAAAAAAAAAAAAAAAAAAAAAAAAAAAAAAAAAAAAAAAAAAAAAAAAAAAAAAAAAAAAAAAAAAAAAAAAAAAAAAAAAAAAAAAAAAAAAAAAAAAAAAAAAAAAAAAAAAAAAAAAAAAAAJiAAADmwAABCAAAALwAAAB8gAAAZ0AAAAAAAAAAAAAA5kAAAP0AAAENQAABD0AAAQYAAADywAAA2UAAAL2AAAChwAAAAAAAAAAAAAAAAAAAAAAAAAAAAAAAAAAAAAAAAAAAAAAAAAAAAAAAAAAAAAAAAAAAAAAAAAAAAAAAAAAAAAAAAAAAAAAAAAAAAAAAAAAAAAAAAAAAAAAAAAAAAAAAAAAAAAAAAAAAAAAAAAAAAAAAAAAAAAAAAAAAAAAAAAAAAAAAAAAAAAAAAAAAAADFwAABJwAAAS0AAADGwAAAfwAAAGyAAAAAAAAAAAAAARIAAAExgAABSEAAAU5AAAFCAAABJsAAAQjAAADjgAAAv0AAAAAAAAAAAAAAAAAAAAAAAAAAAAAAAAAAAAAAAAAAAAAAAAAAAAAAAAAAAAAAAAAAAAAAAAAAAAAAAAAAAAAAAAAAAAAAAAAAAAAAAAAAAAAAAAAAAAAAAAAAAAAAAAAAAAAAAAAAAAAAAAAAAAAAAAAAAAAAAAAAAAAAAAAAAAAAAAAAAAAAAAAAAAABYUAAAoQAAAMrQAACMIAAAR1AAADJwAAAAAAAAAAAAALlAAADJ0AAA0jAAAMvQAAC+kAAAplAAAIygAABy4AAAXF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eEeIR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rtqu2po5vxtcXTxXSIlrAEL0RKVCET/lOjgzTSv/KSAh6xf9Me8wxSpwPaJLLoUkR1c+LzxnQDo9STdUJmgjsTtuLCki6CznMHd6gD9BP41AckEPOpw75DYQNy8uxyf7MawnvSH3MylfHC6wEW4fChn9NMVA41iEPFA9aTlZM4c1+Df4R/lSZxmYIfYfSBSDDYYfTyI1OidSe3IhUjtFPVE6ZJcYgClaJbA0yh1vFWwNkB3eDkQadC50SN5D4VqnbACMNhrnIdkjPSOPFeISXyhYIWUb6x43OZZBL0SyQR2XpZ1mG5IjbCnrIEQYoB+GJ9AhlyRwHjBEflufSVdPkYX2bwYywSvdDl4SIBimKcMwcE61GlATlj3TWwZJmU1dXIZFTxlZEF0UWx6zKjI1CojaBwMLSQyGPSNbdlbhRLoXJ09IDbgRfCNoTk9fwXXoNK8PMwjbK+oveDUWJB03BihuPKoMchAcGzAqmDs1QUwNeyPuCzYZsyIDIiAhxEEaPzYp/SzyMMM09g9ND6wOvw50JoYNvBLsDK8YQh30SzBZak1oMjowuxwqCgMH0Qg0DSIsExFxGnQnuUBwVj9jPVgOTFU2Ezj4MagkeBY/D5UOQBt/NBRC9Vb4Y5xhZV3HWN1GSDePPwQ/rDrAPDdFMGL2Z7tt03clbw5hBFo7WaFQ2jH6q9qr2qG0382lpcOqm6CjpXuIkZKhj5OSoafJqp6goaCrn4mOypmVi6GhoJedm6Gdl5eLloO1lY6WeIBooZ+1o52amZ+JfrGkh1xrh72toZa1rqevloWHfYNcb3itlX1bv7+yp4iWg4eHg29vqZ+BfsvJoaSBeH10hY6PdLSkf4vAyKqqalGWmLCpkYGzoWl0rbStqqiZdmE7xKGWtKFWW614qrCnhWNbX4TEsZuVjU6jiJOJkYV0aohamp6Eh25Ok6ShgE6UlZSQblZbdltqT6uyqYBVc5WXgF0/PKSPfWursrexjZefm4lpZXm3saidqLK2tqChoJu5uK6jtru/vZuus7NwZW+cAAAAAAAEOM5WRNTSbTVZCm01SQ4ABLz/bTVdEm01aRxtNWUXbTVNEW01QRRtNUEPbTU9Dm01TRBtNVkRAAAAAD5FIO5tZU0CbTVVDm01SQttNU0HAAR89m01cR5tNWUZbTVpGW01ZRdtNUkWbTVdDW01URFtNXETAAStBQAESPVtlUT/beVc+m01QQgABJzzVkUQ5hFVETgRdUk5bTVxHG01dRptNWkYbTVREm01XRhtNVUWbTVJEm01WR9tNVEUbTVNDm01TRUABGDrbkUc8wAE3TgABR0NAAS1JwAEyaUABQVcAATtF201bRVtNWEbbTVhF201SRhtNXESbTVdHxEFCTVtNT0ebXVJAbU1gQUABOleAAUY+gAFBPIABGX/AAQA6wAE/UkRJS02bTVpHW01ZRltNVUXbTVlHwAFbS4ABPD3AARp/wAFFSYQVV0vAASpnW3FWPwABPD7AARF7wAFJQsABH3BAATVjRKFFUIS1TlFbTVRIgAFcSMABXEqAASZigAEkewABDUpAASF3wAEWckABFm8AATBrgAERfoABLGcAARx2gAEzU0ABSkubTVFHhHVMTwABXEsAAVxLAAElfUABImVAAStJgAEjc0ABFnMAAS1igAEzZ4ABE3nAAR16QAETfEABQUqbVVRAwAFNRltNWEPAAVtLAAFdShtZTUCAAUdFQAE0TsABHHHAARZwQAEXboABMFGAAT5IAAEga4ABHFyAAUZIW1lUQJtNTkHbTVhCW01RRxtNWUYteVw+gAFJRJtNTkSAAS5EwAFAUsABRUsVkUM6wAFFQBWRMziAAShUAAFIS9tdU0BbkUk8m01VQcABOkHbXVBAe01RQduRSTzAAUJEW01PQRuRSjwbkUs9D5FJN8ABQzv7kVE8T5FFO8ABO1FAAT9SD5FHPAABRUDbTUxCm2VLP9thV0AbVVdA21lTQJthUUAbkU88G4VRPe+RRjvbkVQ7AAE/PcABTEaAASR3wAEqaQABRj5bTVRHm01RRdtNV0XbkVI8231RPluBUz4vkUs27WVeP8ABRD9AAUY+G5FLO7t1Sj7AAUY+AAFJR4ABQUHbZU8/201TRFtNVEObTU9CG5FKPRtNUEJbTVVCoy2EOvWRRDo7TVhCQAFAPBWRQThbkVc9W3VPPtWRSDpbeU4+m1VOQNtNUEJbTVVD21lPQI+RSjobfU4+W01UQRtNVUKbkUs8G2FUQBuRTDvbkUw7j5FHO5uRUT0bZU0/22lOP5tVTkDbVVFA201OQptpTD+AAAAAD5FJO9thTUAbTVZCW3lUPptpUT+bYVBAG2VLP9ttUD9bfU4+W2lQP5tdSkBbXU5AW3FRPxtlUj/AAAAAAAgICAgICAgICAgICAgICAgICAgACAgICAgICAgICAgICAgICAgICAAAQEAAAAAAAAAAAAAAAAAAAAAAAAAAAAAAAAAAAAAAAAAAAAAAAFAAfAAAAAAAAAAAAAwMTAyDABAAfAAAAAAAAAAAAAAAAAAAAAAAAAAAAAAAAAAAAAAAAAAAAAAAAAAAAAAAAAAAAAAAAAAAAAAAAAAAAAAAAAAAAAAAAAAAAAAAAAAAAAAAAAAAAAAAAAAAAAAAAAAAAAAAAAAAAAAAAAAAAAAAAAAAAAAAAAAAAAAAAAAAAAAAAAAAAAAAAAAAAAAAAAAAAAAAAAAAAAAAAAAAAAAAAAAAAAAAAAAAAAAAAAAAAAAAAAAAAAAAAAAAAAAAAAAAAAAAAAAAAAAADAxMDEwAAAAAAAAAAAAMDEwMAAAAAAAAAAAAAAAAAAAAAAAAAAAAAAAAAAAAAAAAAAAAAAAAAAAAAAAAAAAAAAAAAAAAAAAAAAAAAAAAAAAAAAAAAAAAAAAAAAAAAAwMTAwAAAAAE5PUk1BTCAgICAgICAAAAAAAAAAAABkAAAAZAAAAFNDRU5FIEFVVE8gICAgIAABEQBEVFZSAAAAAAAAAAAAAERDAQLDAGcAZAAA+ALsJwQCAPv6+frv9f399PP3/P/0/ez0+vny+v8AIq4AAgAAEAD5AuwnAwIA+/r3++/0/v308/f8APT97PX6+fL6/wArrgACAAAQAPgD6ycDAwD7+vj77/T+/fPz9/wA9f3r9fr48fr/ACWuAAIAABAA+ATrJwQEAPv6+Pvw9v398vP3/AD2/Ov0+vfw+v8AI64AAgAAEAD5BOwnBAQA/Pr5+u/2/f3y9PX9APb97PX69/D6/gAfrgACAAASAAYIAAoAAACWAAAABwgAJwAAAAoAAAAIAgCYAQAAAAAAAAAAAAAAAAAAAAAAAAAAAAAAAAAAAE9GRiAAAEhBTkQtSEVMRCAgICAgICAgICAAAAAAAAAAAAAAAAAAAAAAAAAAAABWUi1PTiAgICAgAABOT1JNQUwgIAAAMDEwMNkD6QAAAAAABwADAQMAAQAAAAYAAAAaAQUAAQAAAIwoAAAbAQUAAQAAAJQoAAAoAQMAAQAAAAIAAAABAgQAAQAAAPlUAAACAgQAAQAAAIaCAAATAgMAAQAAAAIAAAAAAAAALAEAAAEAAAAsAQAAAQAAAAAAAAAAAAAAICAgICAgICAgICAgICAgICAgICAgICAgICAgICAgICAgICAgICAgICAgICAgICAgICAgICAgICAgICAgICAgICAgICAgICAgICAgICAgICAgICAgICAgICAgICAgICAgICAgICAgICAgICAgICAgICAgICAgICAAAAAAAAAAAGQADQAAAAcAAAAEAgMAAAABAAIAAAABAAAHAAACAAUAAAADAAA9FgADAAIAAAABAAALAAAEAAUAAAADAAA9LgAFAAEAAAABAAAAAAAGAAUAAAABAAA9RgAHAAUAAAADAAA9TgAIAAIAAAABAAAAAAAQAAIAAAABABxnBAARAAUAAAABAAA9ZgASAAIAAAABAAAAAAAdAAIAAAABAFdVAgAAAAAAAAAAAAAAAAAAAAAAAAAAAAAAAAAAAAAAAAAAAAAAAAAAAAAAAAAAAAAAAAAAAAAAAAAAAAAAAAAAAAAAAAAAAAAAAAAAAAAAAAAAAAAAAAAAAAAAAAAAAAAgACAAIAAgACAAIAAgACAAIAAgACAAIAAgACAAIAAgACAAIAAgACAAIAAgACAAIAAgACAAIAAgACAAIAAgAAAAIAAgACAAIAAgACAAIAAgACAAIAAgACAAIAAgACAAIAAgACAAIAAgACAAIAAgACAAIAAgACAAIAAgACAAIAAAAP/hC9NodHRwOi8vbnMuYWRvYmUuY29tL3hhcC8xLjAvADw/eHBhY2tldCBiZWdpbj0n77u/JyBpZD0nVzVNME1wQ2VoaUh6cmVTek5UY3prYzlkJz8+DQo8eDp4bXBtZXRhIHhtbG5zOng9ImFkb2JlOm5zOm1ldGEvIj48cmRmOlJERiB4bWxuczpyZGY9Imh0dHA6Ly93d3cudzMub3JnLzE5OTkvMDIvMjItcmRmLXN5bnRheC1ucyMiPjxyZGY6RGVzY3JpcHRpb24gcmRmOmFib3V0PSJ1dWlkOmZhZjViZGQ1LWJhM2QtMTFkYS1hZDMxLWQzM2Q3NTE4MmYxYiIgeG1sbnM6ZGM9Imh0dHA6Ly9wdXJsLm9yZy9kYy9lbGVtZW50cy8xLjEvIi8+PHJkZjpEZXNjcmlwdGlvbiByZGY6YWJvdXQ9InV1aWQ6ZmFmNWJkZDUtYmEzZC0xMWRhLWFkMzEtZDMzZDc1MTgyZjFiIiB4bWxuczpkYz0iaHR0cDovL3B1cmwub3JnL2RjL2VsZW1lbnRzLzEuMS8iPjxkYzp0aXRsZT48cmRmOkFsdCB4bWxuczpyZGY9Imh0dHA6Ly93d3cudzMub3JnLzE5OTkvMDIvMjItcmRmLXN5bnRheC1ucyMiPjxyZGY6bGkgeG1sOmxhbmc9IngtZGVmYXVsdCI+DQoJCQkJCTwvcmRmOmxpPjwvcmRmOkFsdD4NCgkJCTwvZGM6dGl0bGU+PGRjOmRlc2NyaXB0aW9uPjxyZGY6QWx0IHhtbG5zOnJkZj0iaHR0cDovL3d3dy53My5vcmcvMTk5OS8wMi8yMi1yZGYtc3ludGF4LW5zIyI+PHJkZjpsaSB4bWw6bGFuZz0ieC1kZWZhdWx0Ij4NCgkJCQkJPC9yZGY6bGk+PC9yZGY6QWx0Pg0KCQkJPC9kYzpkZXNjcmlwdGlvbj48L3JkZjpEZXNjcmlwdGlvbj48cmRmOkRlc2NyaXB0aW9uIHJkZjphYm91dD0idXVpZDpmYWY1YmRkNS1iYTNkLTExZGEtYWQzMS1kMzNkNzUxODJmMWIiIHhtbG5zOnhtcD0iaHR0cDovL25zLmFkb2JlLmNvbS94YXAvMS4wLyI+PHhtcDpDcmVhdG9yVG9vbD5DT09MUElYIEFXMTEwVjEuMCAgICAgICAgICAgICAgPC94bXA6Q3JlYXRvclRvb2w+PC9yZGY6RGVzY3JpcHRpb24+PC9yZGY6UkRGPjwveDp4bXBtZXRhPg0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8P3hwYWNrZXQgZW5kPSd3Jz8+/9sAQwACAQECAQECAgICAgICAgMFAwMDAwMGBAQDBQcGBwcHBgcHCAkLCQgICggHBwoNCgoLDAwMDAcJDg8NDA4LDAwM/9sAQwECAgIDAwMGAwMGDAgHCAwMDAwMDAwMDAwMDAwMDAwMDAwMDAwMDAwMDAwMDAwMDAwMDAwMDAwMDAwMDAwMDAwM/8AAEQgCIgLYAwEiAAIRAQMRAf/EAB8AAAEFAQEBAQEBAAAAAAAAAAABAgMEBQYHCAkKC//EALUQAAIBAwMCBAMFBQQEAAABfQECAwAEEQUSITFBBhNRYQcicRQygZGhCCNCscEVUtHwJDNicoIJChYXGBkaJSYnKCkqNDU2Nzg5OkNERUZHSElKU1RVVldYWVpjZGVmZ2hpanN0dXZ3eHl6g4SFhoeIiYqSk5SVlpeYmZqio6Slpqeoqaqys7S1tre4ubrCw8TFxsfIycrS09TV1tfY2drh4uPk5ebn6Onq8fLz9PX29/j5+v/EAB8BAAMBAQEBAQEBAQEAAAAAAAABAgMEBQYHCAkKC//EALURAAIBAgQEAwQHBQQEAAECdwABAgMRBAUhMQYSQVEHYXETIjKBCBRCkaGxwQkjM1LwFWJy0QoWJDThJfEXGBkaJicoKSo1Njc4OTpDREVGR0hJSlNUVVZXWFlaY2RlZmdoaWpzdHV2d3h5eoKDhIWGh4iJipKTlJWWl5iZmqKjpKWmp6ipqrKztLW2t7i5usLDxMXGx8jJytLT1NXW19jZ2uLj5OXm5+jp6vLz9PX29/j5+v/aAAwDAQACEQMRAD8A+RPE3iG58Ra3LPLIGmlY8D7q+gFSwX76TabUZkJO52zyfb6VR06OK3USOw8xjwD1WpL2/GoyGGLljwT71PMM6jwr8cdc8H6jFPp95NAyNy6OQR+Ve+eBf2/9RgtUt/EcFrrFucKTMu2TH+8Ov418tafp5s7Rt7qTuxk9aZbh9Xu2VCSsR+bBrqo4upD4WYzoQl8SPuXTfGvw8+JkiXNhfT+HNRPzK27YufYjitu61jxd4Wt1dbm08T6cQMOWG8L/ALw/rXwudal0WFTGXjA+6qtium8G/HPXPDlq227nWAjGwORuH06V6FDN5w8vT/I46uXRl5+p9IftR/tkWXgrwPJ4V8IXKz3d6gOp3qtzcPj/AFSkdI1zg4618Sah8S9VudfC324zTniQdD7Cuy1lNG8X3Mk0M39n3cmTtYfuyfb0zXHeJdHm0C4Qz7JEz8jJ82TXLisZKvL3jro0I042R1Wja7BZyJ5sqPcAZC5Hy+59667S/i1rGk3EP9m3csZ3YAJyHP09K8j0+CCGZrp0AkboM8k+uKNf+It/4Y0pZLOBJ7k8SSDpEP8AZHr/ACrl5LaGyZ9XeGv2r5NEtki1iNJnAxIYcDaPcetdvoXizwR8aLWRo1haZcBmCeW6mvjT4XaJfeOrL+0tTc6bpqHdLI5xuHtnvXqGn/EnStHsFs9J8qOzj53I3zufU+9THE1IaRdyuSLPdNQ+DV/paGXQtTE0ZHFvcgMpHpmuP8WadqlnF5eo2FzZBeDLAvmIw9x1FYPhD4s64tyv2O6ZIR1WT5kH1zXpum/HazFuE1S3VkI2l0Gc++09qmWJp1JfvFqHJJfCzi/CmhWaRm4W5tru4UZ4PzJ9Aec+9VvFPjGZQ0VrHJ8nUAEH3/z7V6Wvhjwj8SIjLYyQRXJ7xny3B+lY+qfCTWdBZ2tJYdRiwRsnX5iPTd1rN4eEtabHztaSRy2haNb2lsL6+dGP3guflH19TUOqeJbnX7kW1mrBW4+Xgkf4Ua9pzRzJDeRXOlqvABQvEo9iP61O13b+HdOzZos6kcujbiR7+n0rknSlDVq5pGStuS6bpNn4Zi867YSXHoTnafb1NUrvV7zxZqjw2sfygYODjj1JqPSvD974pnNxdSGG3UkhjwWHsPT3rVk1+20JJLawQEnA3ep/rWDt8y13IrPw7B4Q1u2vJrhZZliYyIRnk9Men1NWPtt94vvPLhUhFOeOij1JqHSvD02p6g9zfymJNgf3Ye3/ANetO+8VR2kK2mmx4PA3Afe9/rQ2/UovW9nY+EI1kk2T3Q/JT7f/AF6veHNUk8d6ZfWEkRDrme3bn5W7r+I/WsvTPCL3BN5qkjRRddhPzH/CrCeMRpgii06IRBW4YDrz+taQfK00Q43Rb0SHT/Ddkl1IfOuj2b+E/T+tM1G5u/G8ogEImiP3kYZA9yTV3WdGt7u8tr6ZWgtbtPMdQOUfuvtRHqzXcv2LSIWJbjag5Puf8aqVK09ECd0Yk3wjtfCSrc6XqcljqO7f5aAPbufRlPX610Hh3xJ4q8QSrDqdhGtmgIe/hbZCMeqnnJ7AZPtXd/CP9nHV/iLcGeONJraA5nvJ38uxtR1O6T+M/wCyv516RL8RvCHwOK2nhmGPxh4mhGwahMn+iWbd/Jj6de4yfeuunh0lzVjJz190zfhz8Hkhm0hb+11aziuke6mc2m2faQNhBb7gbtxnqa9ds3tfCHht9P0azh060bmRISS8x9ZZDyx/SvOPCvxN1zVpJptdu2mubuTzOCAx46H2HpXRWWj+JPFs7LbxRT2T/djQFXX8e9U8UrctPQSp6+8eafGD9pvTPBWr/YZRPd3AOJGRf3MH+J+lcL4p8eS+JNKTUHujNaMmUYAkBSeFUfnx612PxV/Y/wBdu7ObVJbeF2lmYGMSDzvXOzqFHrXPeHfhBd2vhKxtryKYQ2m5Y4sbf4ic+5OevWssSo2TbLhe9kjzaPw/ceM75Z73db6fC+5QTlifX3b36Cjxx4X0/WpraG5s1uLJsW4znzIs9CH68/zr1O/8FRWESm8cQRpysSAbsfyFc14mhg1q1NlDAI4+QpHLE9iT3NcKleXKjVLqzyrVv2ZRY23ladfbLhQdsF0wO8dfvDofqK43xJb634Tsxpd/bz2SL/qyBhWx0wRww+le3aJpo1Gxaa+uvKNu5jkUHMhI9B/U1Nqer2t5Z/Y5LRL+16GOYb93vz3p+1a0YOPU8Z8LeLEj0Pz9ScvLbjBhjxlsd+f5mun0b4ptq9qq6fEttG42kJ8zn2J71c8Wfs+WOswC40aV9NncHFrdZ2MfQHqPxzXnl7pOsfCxZ7W4snslnb5ZhwMn+6w459q2jKMiU2tT1Cxs3mG++mSBX52ty5/D/GtCy1qC2k22UTM+NpduWA/kK8n8E+Jn+zTPqM5zbk5O4lpFPQ46k11fhv4pW9xaAaXahX3YMsoDv9QOg/U1NTQad2dyLC5vIvMupFgibnLtjP07n8Khk1Kz07i2jM0nZnH8h/jWPGl3qRM+oXHk7uQXf5yPp1NXra+sbJdkEZkYD70g/kOn51zvzKJBb32vP50jbE6F3Pb6/wCFTwwWOljlftMp5y4IXP8Au9/xpgu7nUMEZA6ByeMfX/CnraW9koaSTz2PY8Ln6dTU3V9R69BJL661eQBFYhfl4ICgfyFKbCO2Ba5cSMOiqxxn6n+npTvPnvTtijKRr3xjA/l+dMkWCDmWTzWHoePz/wABTckmMP7Qkl/c20WxOeAMZ9/U0yaxRRuu5dp67VwT+nA/GnLe3N2pjtohFH0JHH5//Xqjcm1tDm5uPOYH7sZyB+PT+dOF3ogaJTqfltttI/m7NnJP4/4VBdWpRt13OIs8lQDvP4Dn88Vl6142SxiIXyrSPocH5m/Hqfwrmh4gvvEV0YtOtbm7durbTge+P8a1jB7slyR1d54lg08/6NEodR/rJMMR7jsP51zms+N/tUrP50lxM5xw24k/WrFl8O5b+RDq+o4J621r87/Qn7o/Wuj0vQLbw/EptraCw4/1j/vLk++e34Ypc6FqzlLTwzqutIstxs0y2k/imOxiPZfvGtzQ/A9jYp5qW738458+6+SFT6hQcfma0XvILeTzEje6lH/LWX5ifw6fzqQxXd+N08ggTGFLErx7Dr+QrNzbKstmaen+LX0qNkupReq3GwIAoHoD/wDWrD8TfCDSPHED3GjyJY3R+ZrdlxGx+n8J+lSSS2lhny0a4ccEtwo/Dr+tKkt5c4aEGJF5RuEUfj0/nVRk4u60E1c87uY9Z+HN+lre283lA5EUhzGR6o3Suk0LxvZ6u6JBH5chOGjk5cH0Hr+FdofENvd2RsdZSHUIX4OV5H9T9eK5HxX8CkuYnv8Aw7cGYKdwtmba6H/Zb+hraNSMnd7kuDWxW0m2H9pXVmkyRRBvNUH0PUcVnePPGlp4J0+OK0ijvtWu8raxScoD3dlHAVepJznpXOxahf8AhjX2e8inkMeVkhf5XJAxjmn+BvD1x4q1ibVL4JNezH50U5WJR92JP9kdz3NaOKvzdCU1t1Lfw78CvaA6jfSmS6uWMrzScNM5/jPp7DsBXVu9vbNkFpZB09TU8unb1H2hwvsDz/n8aaLqCybbFAGOcZfnP4f/AK6wnO7ujRK2hBELm8QhF8uNupPT8f8A69Rtp9vAM3EvmH+6Pmx/T+dWZBdXLBpT5MZHRvlx9B/+qiGxgjGR5lyzdsYUf1/M0Wu9RX7FR7wq4W1gCt2OMtWX44ha3Ww1AjY9o/ly8ZwrcEcV1AtZ2jwAsEWM7VwAaq6hpseo6fcWu/zGlQ574rWlKOxDJNHhto4fkUzDrzwtcd8ZfgrYfEm1ebEen6go4njXr6Bh3rq/BN1LcaJDHsBeD90575Xin65CiANNKSB1A7/hWatGXMty1J2sfJ0fiPxR+zh4n8m7VrmxzwTloZQeCR6HH416to/inQPjnowltpEtdRC5aNvvD/EV1fizSrTxJYSWd3aJcW0oKssi/r9a8B+IP7PetfDW6fWPDkl1JZxNvMIOJYR7dyK7Lqe+j7mVrHQeItEu/DuqIl0HRFOA3VSKns/GskDi2tQqBeM7ck+9ZvgT9oCy8YWY0zxHEI7gDYJmXbg+/oaj1u1XR7ub7HKkkbjjHJwe9TyvZolSOys9Sdyvn3QMjHkF+f0rStlgkPDNN6CIcH6mvNNM16OwjUuPNkPAB6A+9a/hnXdQOmpFvRIwSMgdBUSTS0LTO5kYRqyhYYl6YByw+tUWvYVwWHnODn5ucfhWda3NtLgyXJdz2JzU73kasFiiI2jjjFTF9x2J5tQuJkwE2H3OeKhZDKWM0vqCM1GondPnPlq3c/KB9O9NRFlPy73xkfKOnvmnvoFuqHSSQooUJ7f3RVS6M00LYG1Bx6DFXo28snJSPvkDcapagyeU5LNKyjOM9fwqUhoPJUKPMkyxHRRk/nTgoikwqrjpmQ8/Wq8t06jCIAPXp+lV5pzu+d2A9uBTSlcPUty3SJnfIx/HAzTYdSZP+PeLp1PT9aoLdKg+VFyw4OPT61Vv9Umt4XYdiOeuBV2urBdmo8krEmSVVwe3LfnUKOjSZJZiORxuNVY5izKSMnjIJJIp4OXJwFH+0cD8hSUdQvYsZbKjCL0A3f8A1qR8OSzsWx90Z2gmoUlSM8yE4PbgYzU1tO8h3Qw4PY//AF6iVw+YMoQ7VQg9c9M/nUVzbt5qs5RTjjHJrShs5bxm3EcDnHapzoCqobZuOMliSeP5U1K25XLfY56aNS6gKXbv6H/P9aKi1jxfDb3vlQwvN5ZCnHA/Ad6K0TvqK1jP1aV45thR1c5yCuCKs2kCWsJMmx5G+8SOlfpn8WvA/gnVtWim1rwJoOuafqMW63ubfNrPzznenGfTNeI/ED9gr4e+MTK3h7Xdc8J3DcrbajGLq2z6CRcMB9RXpVcI0+WMk/nqcMKnMrtHxgHj1K5MCKsYVtxOeAPWrtvbW2lzyujNu4GVbGTjvXrPxA/Yg8ZfDtTNY21r4ltIkZvP0qUTkgdSU4YDHtXkEOl3MWozC+hkttj/ADJIpVgfTB6Vyzpyh8SLjJPYsJZNeFp5pH8vGRnq30qtevtziQtjv7elWdTvdqBEOSRgKvas8zR6SWuLxlSLAK5657YHvUxbZSQ7b/Zts15MypEgyS3Sq1lrb6+A5C+QeUTPf+8aoXtpqHizUwt8Ps1jF8yRBsgjsx9/5VY0zw3f+NdeTSfDlnLPIww5QYUDplj2X61pG6FJGjYeONNuNlhc29u7oNvmjILH2NaJ+F7eIlR7aZYirb/Km+ZHUepHIrrtH+C+i/B+0X+0JU1PXp0G4/wwnvtHYe5qrrOufYFMNsoRn647D0qakuXRBHzMrxLdahJDHa31ssFlEMRxQ/NDgDrkf1rn9J8PR22sLdW87pC/DxfeB9xXb2Usk1vHM8X7xBjb2b606aTRtTkCz2skMh/5a242sPw71nGVjRdjB1H4j6lpEyL5A+woQFEZOUP95vU11Wj+KIktoLvU7wRLJwgZvmf2A/rVX/hXU0hL2N3FdqR/q5MJJ9PesPxD4fd1MGp288LAYUsNvT0PSolyyC9tz0rTviZHLCIrBQuzkbOf17mu68JfF7WvCtsXudQaVMArbzHf+PtXz9pU954W0Mx6a4a7IIWZ8Ege3bPvUnhfWr57eS71iWaCKFsSHGWfv8o7k1n7NrVMu+mp9XaF8ddH8W3IstR02TzJON8S71Ix1I6gVcv/AIQaL4k/f6TdxxykZHlPsY/Uf/WrwDwl8U7W4XydLjOyTgseXb/eP+RXV2V5ItzHLd3X2ZvvKqthx9PSiOKqQdnsJ0k9jsPEPgTxBocLRShL+2Ixg/u3x9R1rG0S4sdEkkNzHcRXJOVWcfKMdg3St3SfjpqNm8dvCq6jFjbtnG4n8etdWPEfh3xRp4GrWq6ZK2VOMOg+tN1aE/iVmFpR8zzlbXU/FeryFf3UKqMsv3O/fvW1FNp/g9SseLm7A+/1x/hW/J8FYryNrrw9qSSJ/wBO8v8ANa5m88Jah4fvw9/p63ag5JQ7G/EdDUSwl9YO41U7ixLqPi6TcxdbfnLcqgHt61p2U1j4YRRbgXNy4+8wyAfb0rP/AOEhbVr+K2S4i0+H+JZ/3e0D+f0FexeAfgboOg6DH4j8Xa9D4f0i4UT28SlJNVvUOceXGMiLP95sn2FaUMFKSu9EKVXldjmPh34a1f4h6jLpAs7nULq9AkgtLdN0yH++3aNcdS5A+tepx+A/Bf7Pdir+MriDVNXKhk8P6bLvTP8A08Sjl/cDC/Wub1n9pa4bR5dB+HGlReD9Bfia6Y7r29P96SU8kn6/lXH6vdRzFdUAivZ1GyZzz+8HU/1rr9vTjHlo6tGai73kdn48+NXiX4uWsVrO8Ph/wzFxBp1ovlRqvYEDGf5Vj6TdW2lqI7CL5h8vmEfMf/rVzljbX3iRjPIfKgJ5eQ4X8B/hXT+H7uy0aVBbjz5hx5jjv7CvMqTlKV5M6FFJaHonwx8FTaxfxS3T+Wjn+LqfoK+6P2ZfhBbXOmiWSEJbxgbmx8zn0r4q+E2tvNrMIkPzbgTk8KK/Sf4C3dldfDLTvsbKSqYmH8QfvmuilFv4jKWgniD4F6HrluyeQIiwx0yK+VP2lP2eNS8GXs501lCSDKh03KR7HqK+3q5X4w+HYNb8D30kuFktIWlRz2wOn41pVp+7oEJu9mfkr4yh/sXVGi1+O501f+emwvG/4jp+NYd3r1vFEf7LSNlbjzlIdm/Ht+Fe1/GnRkur+c3LosBJ4IyW/CvnrxV4JtLPUTceHpr3Sb7nDwtuSQ+6Hj8q8/S+qN2ZWpaXJY+IoJLovaw34CSkjo3ODj3q3Ne22jnZp8JZzx5z4Zj9PT8K5y/k8WLryWevW1rPpt0gQXcGRIj/AMLMueOcfnWtpXiPKJZwRoupICki53SEg4JA6gfQVc4rdCix0ulzXIMl/MIEzuG4ksfoOv8AKobzxDCLL7ItsNQt24ZLgB9/4dquy+HHm+fUrgRHqYwdzn+g/Gmi5isT5dhAd7cburn8f8Kw5luVa5xfib4A6d4jt/tGnM2iXsgz5EpzEx/muf8AIrz/AFLw3r3wiknS4sGhhnOftMYymfVWHA/Q17c+jTTqXvJ1iDfwjlz9R0H41JFrK2sH2SCFruFjgxzfvA+exzx+ArT21t9h8l9DwXwZ4rup5LhLycIseXVyxZ3Hpg8k113hrx7bXsYNpE0j52lpiGZSP9kcCuj8W/ADQfE0ZmtP+Kd1KXnyiwaFj67eq/hj6V5lrfgXxB8HJ7i5nst0Nxgfa7f95C3+1kcA/UVfNGW25m7o9Wsrm4nhFxdSCBG4BY4/L/61WItWsoGIhDTuf424B/Dqf0rxLwv45d3mbU7p2WI5Rt2+Rwe34VvaP8b7aexxp8CQqpIeadgzAg+nQfjms/ZMrmPUri9nlhDSyLBEDjBIAH0HSqE2u2mnk7AbiQDkt0J/mf0rgI/GlzrtwBClxf3L8ALnB/8ArfQVo2fhTU9Xcf2lepYxf8+8Hzyn2OO/1P4UWitWNu+xo678QVXiSb5s/wCqj5H0wOPzqlaWOteJEEkUC2Fq3/LxcHafqM/0Brf0jw5Y6AFeC2hhcH/XXOJZT9F6D8B+NXf7QieXcqSXcxP3pjuH4D0rJVEth2k0YmlfDW0SQTXAm1SYfedyUhH9T+YrdMUNhb+WXVIx/wAsLcBE/Mdf1p00VxcxhrqZIE7L049h/wDW/GoPttraN+7VpCP4m6f5/Gpc3LcaikWLe6mlBS1gECjjcowfxPX8zUUlnDbjdcT+Z/sIc8/Xp/OnN9rvY0JYRxdt3yjHsOv6VGkdtAoJ3zykc44Uf1/WrvYV12HJeszbLOLa3chctj69v0pjWDZL3M4Usemdzf4frU7yzSR4GyCMfwgAVWkmgQZ2mdwecc8/5+lCnf3UDXUVZoomH2a33EfxP8x/w/IUk7zSnfPM2BxwaXy7m5YkBYEPc9qijigtyQ7tMe/p/n8KpS8gt3GGZScxIzk98VPZz3lnOJlm+zd+vX2xTRLNcZMMYRB3Xt/n61FJbq3M8u5v7qjd+ef8KpWeojV1S60Xx1bC21aEeYBhLpBtKe+e1cN4p+D2q+D5DfaRM93agcPD/rFHX5l7j6V0akxsPJhVAR95+SR9f/1VY0/xNPoNxuFxvB6x9VNWpOOkQtfc4LQ/HsWNmpo4OdodOAT6N3H4V1VldmeMSWvlRwt/Epzu/GtTVfDmg/EtC0kR0rUmHEqKAsh9x0P864PxB4I174azFyC9mW/1keWgce46qapOLWqsTqjqfskY5llaQE/XNTx7mGIotgHQn/CuQ0bxSLvxBbnasCmAoySNkO5bgr2/yK61zLKqmWQRgep2/pWc1JbFq1xbmMHmac5xnb61WiuVWcLFEQOhJGD+AqWbyo0JAllY8E/dB/GopZjFISCsQ9F6/jU0073uEo2INMX7H4gubcSeXHcL5y5PQ9DUmoxwyHjfKenAwPzqv4hk8i2tNQT5jBJtYn0PBqG/ubm9j3KwSNh1rSUWndC3VivdR+S5IMcCkfwjJH41j39/FC4KB53x1Ybtp/lV2W2iDZkkMx4yBzVG+uhbW0zqEjijQs7NyFAHJPYUJ3drmZ4t8fPhlp11ob6yoj07UAQqGIZ+1Oeg2+vv7V5Z4a8Z3/gDWUj1i2kkhOF3PwD9D/SvWZbif4seMop8v/Z9r+7skYcDH3pCPX/61drrPw00nXNBXT7uyFxAM7XfhwccsMc5rqVXkSjLW4nG+qPMdMtIvF9ib2xeNyp5jB5H4VTgu5EnYTyeWic4JOTz0ArD8dfDbXPgh4hW60Oea4s8bwAMsB6EDritTwz450n4k2MdtcFbDVgv8XCTH+hrRu6vHYzOr8P6uskirBFuHdmbtXQWl0dv7yRIx1+XrXm1+15oE6wODCF6uDjI+tamk+K7e3jEccPnXBP3nPyms5LUqLsds95HLgIryerHJP61BPeuAE3bOgwTkj8qzotYeSEFmijc9s5phLypncGz6cmpdkW2X21CHG0mSZvToOvtUN9dF4m+URp25wf05rP8x4yQCF7fMcVFc6giwlPMZySOgwKNCbl+W7YgENyevbNQ8uNwGc9ewH503z5GC7Y0jGOC/UGmSFpHYtKSSOABS6BqPaVYXLM8YI6Y5/OqlxcjYQoaU7h9OtSGFQMqhJHc85qC5udoAMiphh07CqV2Fy5HJNIcjEfr70qxB2w7lm6n/wDVVJ9ShVgg3SOM8Dr9KsWs95cjEcIjU9S3GaUVbRg2XoISpOxQg65YVcgMYUI0mOf4R1/Gn6L4A1PVWG7zcN3Vdo/M11Wk/DrTtKCteXdnFIMEhpDKx/AU3ZlxRmaNaCdlEcJlbOMYJzXW23gW/wBWtmj8pkypAC84z7Cuu8C6Hp0k0aW1neXhA4JGxCa+kPhD8FNQ8SSW8VpYwwtLjKxpkr/jXHVm4nVTgfIvhT9kDUNTmEiaZczM3JeciJPy6miv11+Ff7AF/fadDNfxMu4A/vTtH5UVmsRWe0W/kXKNJOzkj80f+CbX7WU37S3wlvfB+ussfijSIzJZtOOJxzjH0NYdx+3z4Y8PeMNQ8NeKbO/8O6xpUxtrmL76iQccD0PBB7giviH4G/Gu7+CnxC0/XdMnKT2cod8HGVzyp9jX1b/wUB+COhftRfCXR/jd4ZhBuY4Ej1sW/D7RgCQgd0PB/wBkj0r6pwp16d5K0keCpOlPTZndfB74y3fxb+Kks+kX8VpoFqjRMhl8ma9J5Uhc57A+lepeMfhlYeOLV4dQtLS53LgNdQAv16hxzX5Lhdc8P6l5+k61dLIDuVWc5X8a9V+H/wC318Vvg/EkV3c/2taRdEnPnDHoSeRXE1UWkJ/JnR7r1aPrvxp+w/aJaS3GltcWl4h+RR+/hf3J6j9a+ffGP7NPifSvEZlu7ea8giYqojQ/Jj0HU16X8H/+Ct2heITDbeINFubC7chfMtG3B29lPJ/A19cWOq6frnhe21m+WOysp1WSMXsYglBPTIOME8fnSpRqynaUPmgm4JXufB3wz/Zq8TfGDVWtxbS6LoVo+25vZ027sfwqDyzfoO5r1XUdb8N/BLRH8P8AhONDKAftV++GaQjgkt/EfYcCve/inbw674dltZU1AaddDaW085k59cdR64NeBfED9ku1063eWw8Q+TGF3CG9HlNjGcc9fzq5VoQ92GrIjGctZbHkt/rjX91IyO9xcSuTvJyTn0q9puhxW6+ddYeYc4PRf8TU118L/EPgixW4bT5rm3mTzYrmPkOh6Ee1YEGoG4vmS5d7cDqHGM/SuKSb1ZsrJaG5/b+ZfMjhEsEZw+PTPP5CrGs6EmjObhQcSAMhxwRisS31pLO3uLe1GVkf5a7bwsp1nSnsr0o1wh3QrnJYdxn+lC191h5nExpeaheK6l4UjOSwOMCtweP5tLjFrJHHexngpKA5NGs2k91qH2SOFoZIsjIG0Y/wqtZ6Lb6deztcEyXC4wuOM47VhKp0aKtroX7a10DxJB5jRy6LcE7WVW3Rg/Q1HeeAL6O33Wxg1S2YcGFwX/FTWfZ6Hc6sDK4EMIYtknkjNX11J9MURafvWRTj5Cck+tNStaw7GXo1gvhqe48hGsrmUc5BBQ+oB707w5p+pxa1I15etcWud4dmJcnuMHrXbWevF9O2a5bwXwPG1k+dR9R3qay8LaRr4ZtNuZrCQf8ALOZfMj+m7tVymraoI+ZhaZ8ZRFqzWFrZvaOmRuk+9IP6D2FdjY67GQGvrxFZuTEGy5B9u1YGp+Ar7SJRO1oLlI87J4AJQv8AUVP4D/Zv1T4g+PYv7Jhv3lucP5KgyGRTgkn+6P8AabAqYUVP4BOb6ndaN4tk09f+JUJYnbBDRk7s/Wva/gtovirx/ZPPfixfQ4P9fqOoL5UEIHXD9XI9Fz7kVymp2Xgf9l+2iXxG6+LPEXAi0PTzutoG7G5mHX/dHH1rhPij+1vdeP8AUobLWb5I4Ixi30iwXy7W1XsuBwT9cn6VuqUaestWTdyeh6x4r0jwL4l8RXWm2F+ZvL4W4EDeRIfYnkfWuQ8VfAzV9NtvtGjyDUII+QInEg/LrXGaL4rudZtitrEIIcdAdoUe5rp/DfiH/hF51uU1Ccz/APPOByqZ9/WsPrcldPY0VNPZmUfGuo7BZ31u8DRDaURNpH1XrXU+FdZ06PTTFHcyTSXON6sNu0j261sWXxHPin5Na0ay1G3B5lkXZIo9Q1JP4F8I+Kbhl0/Uzp9yfuxXQ3Jn0D9aKdSlfmWgSUrakSC61iVw9wq28RGWJwBWvo9xb2yYt/mAODcMOSf9kf1rA1j4WeI/C8bOkb3lp/eT99GR9RyKn8N+MW0/ZDNZmK5ztEv31H/xNauna8o6k899D1/4c3ElnJHLK32eIHPzfeb6DrX1f+zz+0P/AMIlKkUb74XADqx+9XxF4Z1Qani5kvE8snorbmP4dvxr0Xwh4+NkVSzRgem7qx/HtWUHrdje2h+lui/HTQ9Ut1aSY27kZKtzXlv7SP7QgfRpbDTXPkuMOR956+WIPi1Lp0WZ7r5v7qnJ/E1R8RfE648QWrLBuX157e5qp1JfIFFHOfEfVlvbl3u5tmcnYDlv/rfjXmOpao885isIGViMZAy31z2roPEb28MzNczGVucqh4/P/CubvLy4vQUtYhDEO4G1fxP+Nc1TXQ0T7mVdaLHAfMvrou2dwjjOT+J6D9a5bxXpkFzq+9I/LXUx9n81fllgfOVKv1Un1zXVT21rZktPKbiXqEXO38/8Kz9at21+xktzGkMWPkZVxsccqazp2TsN3tc5O60bxL4N8tjeQeI7IH57aaQR3Kj0EmME/XP1qxpHxm069vFsFt5dDvZTt8m8Xy2c+gkPDfnV7S9WilsFacPJdxtskUjG1hx/9fj1qPxDpyeKbExX1va/Y+wmQbR2475+lKcnf3kNJ9DTuIoIEzeXPm99kZBH59P51EuozyqY7C3MKgEF1+8R7sen6CvP7vwufCc6v4d1WZQnW1vF821f2AJ3KPoRVLUvjDqNmqw61ZS2iE7VltP3lu3vgcj8QfrWagpbMalbc7q+ntdOTdd3Jnf/AJ5xEEE+7dPyzWXcfFCfSkKQpClsBgxON6sPQ55/lWPokU3jOxF1Z3Futi52i4aUHPsFGWJ/Krmp+H9K8F6Wb7UA1wqfda7GA7dlSEcsSemaOVJ26g3c4/4g6Z4X8W6Bdahb2Vzot+rABoEJt7hyeFA6bjzwMdK4XRfALeA4JbvWLGXVUncyWpicLDtwOXGNwOfb8a9J0WyvfG2rx6pqkbPDHn7JZBf3UQPYAYHPc9+nSt/xhpM8ujlzEiT2Z82OMAA7R1GK0jXS90lwPNNG+K0tlpsxmWG3TJxb2SeUrL23Mckn8TXQ+HPH8+tWge0aG0tmx8+QufqxqzqPgXQfG0EcsUcllcTjIlgTgt33L0PNcX41+E+v+G7NjGHu7FPmSa2y3l+5XqP1FXGVOTs3Zh7yPRrXXrGAt5k7XkgPzBDhR/wI/wCBrUtNZmuEBtIBEh6uOAPq5P8AWvFtL8eDRreDbb/aZi+2SSRd5U+oHTr7V3GleK42ZG1K/JcLlY1O5gPp0H6VM6Vthp33O5+zorb7m58w4+7Ecn8Sf6CpLacMD9nhWIAY3nlvzPP8qxNK8SjUSFs7Vtuc75Dk/wCfzrQkv49wWa5j3D+CPt+VYtpaFcqLkssceRNKzk87R0H+fxpyTySAiCEIAPvMe1Z8Vwgl/cxb265Yf0qeVJp1zPKkSdduckfQD/61V6hdE7qiHM05kOc4XnmiK7Yvi2hGfUjOKjgEUbERI0vqZBgE/QUslwcYeZECchF/wpJroFxzozMftFxj/ZB3GiIrGR5UBb0d+cD6f/WqKK5Dv+5idiByxqj4h1SbR7SJ3kDLJPHEYkGThmxkelUrPRA0aF1KOfNlweoC9agjlZyfLgJ285I600XKKwEMWWPdu/vikkeSVP3j+UnQrnGPwFXe6FawS7gczTYB/hAz/KoTLHG+I497e4/pQY0GNgaQ55JOBSTXIgXDSJHnOVXvSTFe7uEgmlZt8ixr6dP0Fa+h+LZ9MgMBJvLZuDHKPlx3FYCXQLHy4nZh/Ew4pzrK+S8qRL6Dimm5D0S1L+u/DLRfGe6XSZY9Ov8ABY20h/dsfb0/CuPu5dY+H92LW+tXKfwiTkMP9luhratZY4LwtGJHdVGCTjHJ/Guih8YHUrA2esW0N5ZScZkHzIPxrROSVtyU1fTQ5TTvEkfiCJtkwiZfvoeGX8+tTQxQL8255jnIPb9aTxJ8HVv4mvfD119oQciF2xIpH90/0NYuleJbjRrr7PqMLq8Z5do8SL9Qev1qoxTWgNu+p0l1B/aGkyxMm1WU4PUE1iWVwLqxTc7SNGTGy4LHI/SttdWhvLffA5mTuc8CuUnu2stcnQSBEkG8ZHepXvRFs9TRm4iIKogGcFjuP5CvMPi/4sm8RaiPDdhPIE4fUZUPCr2jGO57/l61tfEzx4vhjSlWAtc6ndny7WMnILHqxHoM1g+BPBx0nT5JZW8+eQmSWQjmWQ9Tn0FVRhbWQpa6I3/Bnh3/AIRnTgqRpDI4xlj9xewGKtzXqKu1pWYgfdT5Rz+tQSq7/LuMhHGRzj8uKjZRGPmCIf4i5AP5ClL3ndlbK5W8Wok+i297GvzWsmGB67Twf5ivIfiX8A4dfkfUNJcWF8fn2L8scjdfwzXs0Jg1OxurQMZPMQ9BgDiubsbmaSwEYVFkhJiLHk5HFaQqS3iRZdTwzSvibeeHrkaL4qtZVWM7Vdx8yDtg9xWvehrO3F1YSie1lHEi8kf4V3PxA+H9h4107ydQQTup+R1HzR59O9ePa/4Z134MXcs8LG90pzhh1+XsGXtXTCUZESjbU6y08SqLJolBnmdQcs33a6ux1eWazQTXEMOR0Tua8y0nXLLxLatNpsgguNvz25IB99tbWkSahEqOlnI7NwWkGxR+dQ1roNPQ7lhHKmctIMcseKr39wLSIgZ3Aj7oz+HpUOi6JrWvom1Ttb/nlGXI/HpWxdfC+50+CKS9uYrXewDGeQZA7naPahCd3sZcmqojHfIXJ9D1/KlivpLofuITuHcrj+db1va+HNFbAlutQcD7tvFsQ/8AAjTx4rNqx+waVaWpHSSYmV/y6Ub9BWMmx8N6tq7K0cbFWP8ACpI/M1dm8AQ6WVbUr6ytucssku5s/wC6KW91bUdWG24v5yp/gj/dqPyqpHolurBzArPn7zcn65NHOyrI0oLvQ9OkAhivNQcdNieUn51ch8U3pIWysbGwUdWYeY9U7e02FQOAB1FXrO0d5BxkFuRnpUvuO1tC5bLfak2L3ULqcHqgbYoHpgcV2fgTw5ClwgSFcE8fLknmsTw/opkkVj0P455r1v4WeF0mvYcqpJIHC1x16jjG8mdlCk2z2X9mX4P3Pi/XbS3gt2nkmkVQuMkk9OK/VL9nT9lnTfhDo0M95FFc6qyhm4ysJ9Pc18Yfsi3dr8P9Ws74CNZYGDqSO9fdGhftJeH76wV7m4EMgHzAcissFiaM5e89SsVSqxVobHonSivMfEH7VnhnSYHMMj3LqOB90UV6ssXSi7XOBYao+h/JprnwE1/w3L5ptbhlQ/MYQJUYfUdK+k/+Cbv7Sg8CeKLrwH4pVT4b8SKbfy5v9XEzDbyD0B6H617pc6R4O8W2bXf2e0RQu83Wn3CsAPUjP865jV/2cNE8YKt3pmoWV4QdyNPHtcEf7Y5yPrXq0XZqUHc4pNNcs1Y+Xv21vgHP+yn8YbzTY1eXR9TJu9LuG5Uwk/cz6qePpg964b4Z+F9Z+LfiO20nSbG41C9vGCxQRJuLn1PoPUngV9zftEeD9Q+NPwfsvC/iXQTNJpDKbHWLVvNkiA4IIbkgrwefSoPD3jLwp+x58F3tfhh4bm1fxnep5c9zqaiKRTjlmJ6qD0jQ89zW0sLGdTRpX76WJVRqO1yp4H+AXgH9hHw3aeLPiEbHWvGsy7tP02BBIIX9I1P3mHeQ8DtXzx+1b+0F4l/aL1NLrVdYudFtbVy9jplpIfIh9C3Qu/qx9eK4/wCKPi7xdrmu3OueKTf3uu3xP765BCRjPCr2VR2AxXm82oXtzKbm+MjMX6Meo9PpSnieROnQdl1fV/8AAHTptvmmejfDr9oj4q/DBTLo3iK4ntYT/qpHyh5/uNwa9F1X9vu6+JkelWHxCga1sIJv9JbT7YC5lXp3O3H/ANevDNM8VPqCiKLCJkZHpWxHf2kYAdI7l26uwzj2FedJJu0kdKk0foZ8Hf2xvhL4h8LWGjaZrlpbwW8Qhjgv0MTrj1Y5H5mui8QfCLwf8S7drhbazlikXKTWkiuGB6dOK/M2LwBpuqBppImsyed0TbS1aPhLVvGfw61Xd4Z8S3cOzlUMpWuaWHi9YSsaKo9mj7Q8UfsVwiZ5vD+oSLJnPlvxivPfEPwc8aeBtQS5ktJZlgcOrxg5GDn9a5DwT/wUp+IXw0xF4l0i11+FSFLsArkZ6715/MV738Mv+Cm3w38dQrb6qLrQLh8Ai5jE0RP1HOPwqJQrR1tdFJxel7HGeKY5ta8PRaraxPbzAfv4mGGQ9x/nsa5aC7tbYSzyyCaY5KlDkKcDn3r6o1jTvCvxa8MT3vhm80y/YReZizlVlcdwV6g4z2rxDxZ8DvDcfh9b86i2kXjXAtvIVsbnY4X5f7vPJ7YpStNc1rEpW0OX08XGswwoSIYSuDIwwDWlDHbaThLZRLK/G7qaveL/AICeNfCK8xrfW6cqApViB0I7Vk6Xd3FrJDbjTruC+kl8oCRMlifQjoKxcJN2iU2kaMXhQ3MglvnEa9kB5rV0zw9c61eJZadBIwyEBAIAz/Mn0HNehfC79mzW/GM4vNQljtdIRwv2yVSI5OzCMH5pCDnkce9fR/w/8KeHPhbp/mabDFBLGuH1O82iXHfYOifhz710U8NpzVXZGcp62ieU/Bv9lBLVLq71bVGRYybfy4GLtK+Pm2jouCcbjnnPFaHxx1nUvhN4Rk07w7Bb6NotzttittmK6uDtyWeX77c59MZ4r2XQfE0XiGYQaOvnu3W4kHH4CjxL+xzf/Em4gvNXXUJrSOQMzxnDfRSQQPyrZYmKfJFaB7OT1Z+ftoF8YapLHa/aIbiIkyLN8y49d3Xr61k+MPBU+kyJPfacxaI70lTkf99LX1J4+/Y9vfhjrN7cW6SNHOCqBl+bGc8nHWvM9S8OXMELwTH/AEmEllDc7h71zyqR5rRNOTTU8Zk1PVdRurWe2uituu3fZg7VUH09T9a6WT4ox+ErqC0SzluJZWx9ok4jz7ev6Vfm1C0ur4Q6npcMW7I+0Q/umGPpwTUUnhe11iTbpmpxSuzcW90Nj59j0NZtp6SQkmjprHxf59pE2pX8NoJBlImb5yPZRzXSaJ4mtI41+xQtLI3Akcbj+ArxzxD4Hkh1JLnULa7tLmNt3m53JIPTPQ1d/wCEl1u31C3jspYV07hGEeAwHqx6n8Kz9hHozRTfU9/8NeK9U0OcXL6tNaAnPlhtzN/wHp+ddGPiDa+K5/LutCgvD91poj5MpHfJHFeCaf8AFLT9Kv4bFknu7vbnLDZET9eprvtN8XPPYxiWaCyif+EttyPoOTQnOOqE7Pc9AHgTQrkj+y9XOnXB5EF03APp5g6/jVi4TxJ4NtCssImtDyJosMrD/eX+tclper2ESK0a/bJT0Z87fwWul0jxPqmnsj/a3s4z/B2x/u1tCvpqTy9izpPxDsAmbjzfOH8EhxH/APXrYTxFdata5SSOC3zgNwFH09ayNS1rRvFDiO90sySMPmuLbEUhPqQPlNYepfDj94x0PW42cjItrhvJk+n90/pSlyTWjsLWO5u6hqlpbSELm6l6ZYYXPsP8aydTvJ7oEzyiCMdAf6Cua1bxBrvgv9zqWntFzxKY8E/RuQfwqtH4y0+9IeWeV5258txsx+PesZwnF3NYyizXbVIYX2W8TTO3GWFU9Tu33ZurgKFPCL94fgOlZ2oeJnhhLL5dtDg/d4/M96xxJdant+ywyMhJzNJ+7jH4nk/hXPaT1Zpoi/qeqDTtQF9bqPKuxskyuSkg6H6kVlXGuTatemGMzXUx/gjUu34//XNacHh0jTbmK6uvNa4XAAXZGjDoRn5ifejSNVSPThDDb4kT5JIY12IGHXOOW/E1VSWlyYvoUbbwpd3kh+0zi3wc+XDiWX8T91K0LWz07w+cxoiSMMMw/fTN/wADbhf+AipJ2eRP9JnS3j/55rjP0wOKoalr1l4b06a68sbIPvSyjdz2AHqT0HOa5+ZstnOeLfB2m2EcutWa3Ph6aAc3lk5jeQnopHR2PYYrmNJ/tfVXttW121vNdhiJVYYnSF0Xs23ozf3iMZ6Cuk0bTLr4l6quqa3JLBZWxP2S1UZPvjtkjqe3Qd67izCWkY+x2qQqoxvflh9M9PwxVutyqz1JUW3dGL4Y8c23iuRrTT5INPkjGHt5l8idfYhvmP4ZrTbTIIGctK9xOcgBFwo+uf8A61UPFXh7SvE//IShjvpecMBh0Psw5rITQfEfhuA/2TfLeWin5bbUjlgPRZR8w/4Fmo5ovbQdmP8ADIk0XWLzSBIIomJnhyOSp6jPsf5Vs2139ikLRtJI/TIPH0+lcXB4nn8Tw3N7JpN7pd/oV1tlSfDrcx/xMjDhl6121tI2o2STQhI4pQGVzwAPrRVhaw4yRj+J/h1oni+J3vLVdPunOftFtgE+7Do3+ea818UfBHWPDNyl7ZkazZwfMrwZ3IP9pOoH0yK9gNmjMSzPOw7DhfzP9KVZmshlWitM915Y/wCNXTxEoe6S4XPB7HxxqF3qpgnuBbWf9wHaFPoQP611nhjxtZ3BEdpE9xKnysznAU/Qf412PiXwvonjs7b2wcz4wLu3Ty5AfU/3vxFee+Kvghq3hpZ30uf7fayDLrH8kwHuvf8AD8q6eeEvIzs0dxbeIY4Il+0XSI56xxAEmr9nfm6UeRbO46lnNeJaZ4xk8KWKxm1ea8RsSGQcjnrjjn612Gm+NRN5Qv75txXcIYxkn8BxUSp66lKSPRndnjAnuEjUnAjTqPy5pIJkDfuIDIw6s9Ymla0t1GGigWKMceZM+M+9XBrsMqBftIcDjEQwDWMVZlXNGZ5ekkyxqR90H+grJ1+wF3awJEZEk89GEh/hwc9PerAv2Kfu4dp/vPVPV71GeFXuGkzIDtT05qrPoO/c02kEPytIqKP4VHNQ/adx/dRMzHPzMMZFQxXBBIhjx3LNz/8AWoxJOpV5OvQLzj/CnT5m7JCdhzsSMyz7cjOF61GssW4lIy7DoT/9apmsPsuGIGDz85/oP61A9/GRtDmTb1VFwBWnLyyakJWJnE2MPIsS55UcZ/KkNuoXOx39ycA/1qubxiQVVYVPdjk1DLexuDvlkkIyTg8VEX0sFrk7XcUd5NmRF+VfljHJ68UhvPnykWCO785FZ6TubiRoo1UNt5PQcUjFpuGkZj0wv+cVdtL3FtsX4tZlsJkkW5MLjnCVrf8ACR6X4xiS31q1UuPu3SLh1P4c1yriOIfOyj1yc0i36bzsWSQg8BflB9qlu+6GtFuaPiL4d3ugRG70uU3tsed0f3lH+0vf8K86vtduLbUTLOu6FB95eufTB9a9EsvEd9oq+ZbusCDkg8g/UU3UodF+IUINyi6ZqLrzNGPkc479j/nmtaVTl1aFON1oeK+FtPuPFviGXXdUVozMdltCf+XeIcZ+prt7idYbJo47d9qrwXPT6U7XvBuqeBJS/lpNauf9bGdyMO3uKyNT8TRx2bKA4nKkKCuVHHX3/OtbuWqMtkWLlp2C7phGqjOxeBUCQRlizKxPXMh6fnVC41fUbqPZaWRBbjkjJqSLwJruqoGup/ssJPO5tn6mlKlfdlczJk1u20+/QG4gVkIDIrZKg1jeKL1NC8QToiGdLrEihOQD3/ya07r4aaZ4eu5E1K4SSaUb0NuPNlx7noD9au61cadofh+G9ttOFw8eEzOfmQHjJA6mnDlSB3WrOMnOr62uy2tvLO7gAEn8hUrfBrUdUtXbUbhLaFv9Z5sgiT9a05/HN9qMASC8Fmmfu2yCNh7EnLVVntjdSb5med8Z3SsXP61pe22hFu5gL8LvCfh6YPBqlyuwEvHpVou6Q+8zA/pWEPj54Q0fxS9vYeHtt9FiE3eqOZX49Fzitnx74jbwroTyIga4l/dwR/3m/wAB1ry+9+E0/iqx8yWEvdMu/wC0s4TDk/rirUk9WFrHr0vxG1HXbcE6iUgkHypbBYlx+HNVoLTzD5j5kcnksSxP51yHwz+GGpeFs/br43EUYKoq8KenOK76OxEYyMk+mcUN9iSEQ/MAO1SLCAM4x2IqdI8vjaM+3PapIYt3yggZ60kyrka2xbIPA744zUkUO1cYLY/KrMVowhU59vc1NHEIsAhTnnGOahTuUkxLWzZjggAduK07OAqcBSDnHHSobK33AgHPGQe1adogQITwRxwMA1lKpfQ0ScToPC9mGIV2x3OBXq3gbV4NKRTxkYx615Lp1/8AZxgFVx3zkCt/Tta2ovz7sjPuPeuWrh+Z+9sd1LEKC03PovQfjXLpUSgSFR2Gelb9t+0Vdykf6ScdMbq+Yl8UuDgnOemelWYvFjQoMsR/OtaOHpwVkjOpiHLdn0dqPx5nuNwNwR7lulFfN83i91Gd5GTk80UTo3ewRqXR8J2/iG8sb7yEe5tEx87FmQt/s+9eleCf2n/EPgm2ihtpBJbRD/U4DRZ9cHue5BFfXnjT9nbwR4tjP2/QZtOkcZ3wqGQfiM15h4k/4J1aRrrySeH9aSNiCQpfHPpiuv6xCSs0cHs3ujpfgD+0zovjjw7btq+s2OkavKzK9qX8sLzxgsSDkc9a9ZbQLPxbYZZNO1CJzkOVX5v+BLxXxd41/YR8a+FzIbeNbyNDjcoz/KvOUsPiZ8F9WM1rLrFgYm58mVgp/Dp+laRqy+xP5GTgn8SPu3xF+z1o+pxyAW1xZseuweZHz7civKfHX7D2n6uZGht7SUnndF+5cd+g4/SvN/h/+3x4+0VootVltdU2HBF1Dscgf7S4/WvY/DP/AAUQ0PUWiTXfD1zaluPNtmEq/XnB/nWksTP7UU/TQFTXRng3i/8AYruNGL/ZluYGLbmEkeVb/gS/4V59qnwF1vwvK8kdkbwKTgo+7b+Ffa/jD9rjwR/YEdzplydQuGwPsbo0Tge+RjitjRLfwh8WdKt57a60ma8njDyQRTqZYiR93HBJHtVRqwSvqvULPY/PGS2vrG6db2Oe3285YdfbFXbHxQskgjg+VkIVsrlvrX3J4x/ZfsrtCDGGD52rKm7+fNeTeMP2NYUlkeGzkgfBG+A4wPof8a0i1JaO5Ox4Ta6xbWjkyFZ5McrjIp93ouneKPnubaDyjxvUAHNdNrX7Leq6Hdyy2kqzEnPlzjyyPoelcleeB9d8N3c39oWVzHCmdrKu5SM9sVKiltuHUTSfCl74duxN4e1fUdLmV2ZWjlPTjg4PtX0/8DviLfeIfCgmuLbTNT8R6EhKfbR5iXBwCHPTBPIJ7da8E8CeD9c8f3lpZ6FYXM8s/wApiSIsxbP+favefC/hPwX+zBKLzxrqx1fxIwH/ABT2lzCV1B/huJQdqD1Uc1o4t6S2FJ22PdvgN+01r/xu0x4pPBU+k38fM000+6wt0H3pJGb7qjnAJya6TwNf+BdY8aPc2PiLw14p1SCQiYRvH5SPggrGmcFR685x1r57/af+JWreOPBVi1jcrYeCLqMK+m2KeXCc9C+OWz057ivnGHwFp13dCTT/ALRpsyc+ZBIVx+FY+zhHSOhak3ufqVeXWrJLLIbiK7lbPki5GxIh/dULxj0xXj3jr4d/ETXfEQvrrUI9Tt1O6O3UeVHGPRQOPxNfLnw9+OHxS+GTRx6N4sm1e3TgWl4POBPYANn9K+jn/ah1i3+HFnceMobPR76YfvIbAMZLgf3SOi+px+dc8o1H1uWmj6q/YY0abxJ4j06xuIRavPMkBd2DYOcZHtX6i6H4Vs9D8PQaakMb28KBCGQYc9yR71+UH7Gnx48IXNpE2meIrW4v3ZXa3uF+zSRHH3Uz1wfev0I+F37U9jf6ckOqud8Y2ibrn6noa0hJLRoJJyV0Xvj3+y9pvxL8PTmwgigvlUlE6LIfT2NflV+0n8NU8C+MJYnR1vLScoynjYRkFcfmK/WnxR+0hpGm6NNNYBrudVO0Ejbn3xX5uftNad4l+J3xKubjT9DkuZb2dpZJ0GEjyTlmJwAOfWsJwjKaVPc0g5KPv7HyN448Hrc3qvvMMDguARypPYVh6P4XvtW1BbDQrG5u7t+FESF5D75HQV95fDX/AIJu2urWK33jTXD9kbEphtFMYPcje/JHqcD2o+Lf7W3wN/Y48N3Fh4T0zSNT1aPKC3gAly4/ilk5HX6mvTpZLWkuebUUcc8dBPlWrPizw74V8Q2F/JbRM97OjFJbVd06I4OCrBVbnPauqtf2atV8SW8k13oN3pzgZD2lnd7yf9zySP5Vzfxl/wCCr/xI8dWs1v4ciTQYZkKPNZQkTEHrsJ+WMf7oz7k818veN/j54wvSy6xrOvuxHHn3koUL1PBOOvet5Zbho7zbfkgjiJv7P4n1NrHwA1zR7g/6Fqk6wnckk2hXiY/HyiP5Vysvw/v7LxAt9J9sWReJo2yN49PnwRXypD+0Vrmk3KSWet6vaEHJeG9lX+TV9H/sZ/tU/Ez4meKbjTV8U3us2cUYdrfUpPOSGMYG9nYEhQSOBknt61vSyrD1Xywk0/QzqYqUFzSR2Om+MvEGl6yLV7YWliR8syKcj1DMeenpgVv6Z8X9Ov742ls8l9PGQG4KoPpnk16dp93a6tcH+1LXTtT8w/IVsVtpJhjllKYYLnoSa5j9pTRfh3D4bgvvC1pr+m+MN4hvoZJopbeeMIWZo3UBw68cHtnnNY47IKtCPtL3XkOhmFOq+XZgPFh8sCa6hs1IxsB+b8hyab/wk9rbKPLHnOf45TgfgtfPfglL+PWru3tLlIdpEjyXz/6vPcZ5NdvB4i0vQbSS41TULm/8nh2RTHGT7Y+Yj8BXgSpcuzud3M2enxfFjULZjDHcG5Rxj7KY/OVh/uH/AOtT5NK0fxjE/wDaGkvo05GQ9nICSf8Aai5C/mK4/wAO/EW11OFW0q1VLZlzuA2qR745P4mtBPE8NxxLdxnH/LOLnB/Diuec3HZFpdWSX3wn1CxnE+jX9lrCw8rESBKv/AG4P4Gsy58f3+kyCDVLCW2nTALFCG/AH+lbFlqUkmGtLYIBz5znp+J4/KtKPxK00It7+SHV4j/yxmi8xR9GIz+VT7ZSVqiHydjAs/EOnalyk5upT/CTtP5HmmNcvZ60FLm0S9GWDHABA4P41Jrfw98O6y/mxNcaFPnI2t50Q/A/Mv4Guc1v4aeJraNJ7W4GtWsBJV7WTzWUe6n5h+tXTUHdRloJ3W6Oo1K6sPD+nSXc7NLHCNzSSDC56YA6kk9BzmuXtI7n4g6it5qbG2062Oba0QYA9yOhf1PYcDuax5/Fba34jhTX5JLa0tANsCREbHHBZl4O4+vYdOtd9ouqafe26/2aIXSPHzFgSv4dqwmnT82afEW7JWWNI7S1CovAZhwtJOqgg3Nw0mB9xO1ElwJPllmaRh1SLpRI/krkLHAvq53GuRNvcu9hYSwT/R4o4lAzvbkr/n2pmImJ3yyTNjkLyPzqu14tw/yiW5boMjC/lUdzK8KM800VpGoJPPT/AAp2tdJhe5ZnMRtDG8caROCGXqxBGMZrz7T/AAlcadrl5Bp2o31lfQv5ipu822nQgYLRtxnpyMGus1G1S/02ZIBI7yIdspJwp7HjmqPiSOTSvsWoFy8lriK5aMY3oe/HvW1KT2uQ4la48X6xoLLFrtiVten2vTQZQB6tH99fwzWv4f1bS/E0Qk02RNSXPzEPyn1X7w/HFaFsYliEkcaqrDdvkOc/hWBr/gjRvEFz9o8qaK/7XViTBIv/AAJcAj65qFOF/e0KUZG/OrBSsk4iXr5cQyT+X+NUbywjk2BIW4kVgzsV5ByOh5GR3rDYeKfCMR2G1120ByBIVgvAv1+45+oH1qCf4qaKke7UJbyynt1aSW2vIzE4wDwo+6+e23Oarkb+F3Qr9yD4tWukLoEt1qPkPOp2RMi/vXc/dRSOpJ7V5nD4LvbbTYtXhi2bGCAPyVJ7A9GHb611+mabd/FfxENRvU+xadb5FtbF8eSD/ORu57Diu11Dw9Dc6JLZbCsbpsU4wsePukZ564raFRw91O7Icb6niln4qubS9l/tF53VeY4uR+H0rpdB+IMl5CGQW9hADgF+WP4nvXTW2lWHinREj1G1hlnizC6qpEisvGcjn/8AXXJ+J/glKUM2lztLHneLec7XUj0bofxxW8akG7PQizW2p1Ok6ymqOP3k9yw6kcKfzq5c3cVvcQKWiiZWzjIc15NNreqaNqn2bUPtNrCg/wBUqle36itXw/498/Y8EUdskZI8yY5YmqlRlvEakr6nqB1AYUIkkhbkFuB+VRy6rJgB5kiB5wgyTXOab4lOpAESzzM3oML/AEq0t1EGw7RiTPQncf8ACsORp6GnMaranHKTgSTEdCxziopb2dgfuopPA71VW53rhFdl754WmtfEPtMkYz2QZIqlO++rJsF7FJJf2z+ZIqqW8wHgMMfzzj9asC8iQth+cchBk/mazbllN2m75/kJy5xjpQl8iZ2yLGAO3Bocbxs/wGrGgLtnllCxADI++c44ps1wz8PNwBnCDpWTb63Je3FwsULzFHVRhduOB1J6mtG28Pavq4LCPyYjwWxwv4mrhFrRkuXYbKkMOG+UY67+9MbXILdCPO3nIAVB0/Kr8fgGxhKPf6kshXgopMh/HHFXIIdI04bYLOSUkY3SMFAz6AVXKmtWNaO5g3V/dahC629q3ThnPX+tJb+BtY1OMSS+ZAgXJIGxQPdm6V0d5rdwtr5UDR2ihcfuFCt/31yawtQnmumPmzSyFuPmYnNapwSJauzS8O3kXhGBoZtVW6hJ+a3Aa4P03dBWTrXg/RvHCO+nuLC7bI8iUAI/4dvwqowy2ACRjH0qHymjwyjn0HWobTfuuwW6MwL5dW8FXht7oTxKx4KkDP8Aut3p8VxDrO2UOZ3HJMjFmB/Guvg177RZG01CNL21bqrjJT8a53W/hsk5N3odw+RyYWbDj2B7/Q0/au1pC5VfQqS222McH6H0p8VoL/RLu1fkyrlfr61kp4ll0+5a3v4TDInG8rg/iK09PnQMJUYNEw7VCUuoNroY1rZQ3VpFO0UfnIuCccgjin3MkdpbvLI4WONdzE9FA55p1k4TU7qAdC3mr9D1FcR8WtefVtSi8OWLnfJiS9defLjzwn1NapPmsS9jDtGk+JvjI30odbGEmO1T/ZB5f6mu9m05LWwKquxVAAG2jw34Zi8O2FrGOJOpGOgA6fhWjqyZgxt5OAcH3rS7WiRKT6lRIAyAr0B/i6U94+CpIH0FWVgynAGM+mc4pvl7ZAOck80mMrgAH028DipYrQMDjgfxcYqeC0VcEZP171YW28vIzn2Hak3paI2upBFHjAxgj9amWEs4ypUcHntUiwqjEEcDrkdaevyyZGfXIFQkm9Ck7ksCnZyM54HzdaswlSgY+2PSqyJwT1z+BqaNQVGAST19KXLrZlczZo20wB4JxjAqympOE2g5x0Pp7VlxrgHJwB+Qp8M5j4AA9cCq5WO6saqamzoFJznnNPm1HdkBmIHOfX8ayo5go2lthxnHrTpLkBfvEHtimo2JuaNzqJULtyM/yorGuLolMfKAO+aKq3YXMzwXwp+1z8QvhjLHF/aupQKh2mK6Uuv0w9es+DP+Cmt43kxa/oGmXyAgGWFjBKff0rnF+OmlatGLfxBoCtxhsoJB+TAVXm8BfC3x/cBowumXHYxs0Bz9D8tU7P44kJvoz6U8E/t3+ANbhiE2q6loEhAyt2nmwj23DP8ASvSdF8WeGfifbK1rc+G/EMLdoZU8z8VNfCmo/shLdQmbRPEEcqtkrHcKCMfVT/SuS1L9njxv4NuPOtLWSbyzuEtjcfOPoODWPsaUn7rsxqcluj788Yfss+B/GCuJ9Kk06Rh97y/lUfhn+deVeL/+CcUd0JJdB1SMohBjHmZP5c18+eDP2uPiT8IwbafV9ZSNTjydQjMifT5x/WvXPB//AAUxnkjUa/4dsbzIy09nKbeT8ByKfsqsfhdx80Xucbr/AOx94w8DTzYiF5uYsxbOeOwPpXKX3hrWPDEoN3Y3ls6fNvUEj65FfWvgn9tvwP4z2Qz6pf6TvHA1CETImf8AbGTXqGk23hL4k6cpiOh67HI4HmW06bz9VJzUuvVhrNE+zT+FnxH4X+P/AIu8PoIrXX9QaFOBDcP5yfTD5r0Dwn+2VrFpti1LTre+ToWicxn/AL5OV/QV7141/Y+8F68skssMmklRuLTJtjUZ5+boB7k14Z4p/Zr0ceJprXw/qy3vkNsYqxZGb0UfeYD1HHvWlOrGfQmUZLc7vw3+0h4F8bL5OoWt7ptwQBnyPMRj9Vzz+FdXP8HdJ8T2EE0DRQNeR+ZHBORHMVPI+X/61ecW/wAL9X+HHh5ZvDXh177U14l1C7j3fZ29I48Yz7k14t4q8Way3iqf+05LyTVVfE0ssh3o3p7D2FdEbtWiyGkfR+ufCnxB4P0S+s9KmutOgvU2zPaAJLIuPu+Yo3Ae1fPeq/s4+Xd3X2O5uYLt2yy3A8wg9znr+Nafhn4weJfBOrw39rq9xNPGuMXTmZSMYxhvavetH+P+gaz4D0vUfGmkolzqU0kaS2lrlVROC3JzknsDUyqTS1Q1E8h+COk6lo2gaj4W8RgXWl3WTbzBs+Vn+Hnkc8j0NecXXg3WrLxzNocUT3FwspWERj5ZV6hs+mOuelfXdlp/w/8AiDGP7G8Q2iu4wIZX8th7bXwf1pmpfs939hI1xYPFMcYDxNgkenp+tNYiD0e4cjWx43bLpXwG05ftBh1HxNcpuWIMClrx1J7D36ntWBbeN3169e41G4a7nk5wPuqPQew9K7Dxt+zGdQu5nmg1C1uJyWMgJbc5PXuCa6P4Y/8ABNvx34uvLMRSxaXp8zhVnvIm8+Xt+7jHLH8hW8Ic+kROy1Zz/hOazk2O0UVu6n5WU7G/Svq34BeL/ihPpHnaLdXB0a0QNNdaqoWzt4+Bu8w44+le+fsqf8EnPBnwo1GOfxJDL4k1S3gjnkN22Y4ZGJwuwfLnAz36jmvUv2tPid8KPgt8GJG8WxWNzp9hNFPp+iW8asdRuY2DRKU+6QCAfmyAOSOlelRyyTXNVdkcs8ZFS5Y6mE2g3nw/8AWuveNNT0u0kuAvlLaZ8y7JGcRpzxjnJrifGX7V3gr4N6a+patONW1k5kh0eCVXNpz8vmv90P045I9K+DP2j/22PGPx68TXOs6nemwtmykEQcpFaxDkRxr1Pue569hXzT48+OMqSsltNJgnDSs3zse59q0Sw9D+HG77hy1J/G9D6j/bE/4KQeMfiubyG41T+xdKkGI9LsXIyvpIw5Pvk/hXyPqPxQn8SaoltZRJC87eWHY73JPuen4V594l8fyXczbnLZOOTnPqazfDnjuLw/rMNy3zCJt20eo9ayqV5z+JmtOlGOiR9Dftr/s5eJP2JPBXhK58Xaha3HiTxpYHUrTR4Zi82n2xxskueyl8nagycKScYxVf/gnj/wAE4tV/b4nvfE3jPxZceF/BGmXiWTyRRGa4uXOC4QfdjRFK5Ygkk4Ckgkea/E79rKz+OXxal8SfEeXW9de8YCcx3Q89EVQqLGzhgqqAAFxgAYr3Dwb/AMFOPhx8F/AMeifDibxn4Rtig+2211aQ38OpMCxDufMVlbJPK4BHGOBRQpylFtySfqaVKkYytFH1hH/wTy/ZS+EDS2aeEdW8ZC2JH23UfEFxFJMM4DhEKBQeuMcVznxE/Zf/AGe/B+jRax8P18V+AfEV232eG503V3vI0YnG2S3mJWaMnAIBBOeK+JfF3/BTi61u/lmgsrGZy3yPJEw3eny7j/WoPhv+2z4i+JvxB07Q7mz35Ekf7oRqLdQrFiu5T82OhzwcV20JTjJRjY5aq5lds+hdR8Zav8YfB97p7+IrTSPEHhfUGtdSurQO0FwYxwwA+cArg47HIr2fwL+y9rXxz8E6VrMGtWixad58U0TKUkkeSMAtheeARnv1r5EfVn+HHiy08NQeFdTfT7ljeTTbjcvePgklnyAzZAyD2+tbx/4KVa98Gra68M6T4QFnYWUjCG78ljKS3LNhSQCDkD0AFdOcYuMMM4zfvPRnocM5UsZjOS3upX/qx9I6h+zRrx0m6tWi0LV5bR/3JtLlS5A4KYbawIxxXnfiD4SyaRcm3uItW0O7A5F9aO1vJ9HA4/WvFrD9vltT1x7mPXZLKeZy7R3cB5YnJJOcivXfAf7futJbCIz2upwYxthuVkDD/rm+Ca/LJZjUhJqSZ+vz8OsNWgnha6v2Zh+Jvh9q1ppYSWCVrBDuW405/MiHudv9RVbTfFF/pk0EenfZTADtmZ+ZQfXngfSvXdB/a08DaxLv1jQbfTrqT780cTWcv5rgH9a37jwv8KPihD50eoSW1xL0lAVnU/7yYJ/HNbQzOm1aeh85jfD/ADXD6wjzryPJtP8Ai3bzaj9g8q9u7vaGJkGxD7g9x+VdRa+LYZgsZvLSJzxsgO9gfTjP6mrmv/sb6i26Twv4i0vWo2BxBcSiKVh6ZPBry3xF8MfEfwgSdLnSNR8PyyMWFw0PmQhj3VuV/Wtk6NT4JHy2JwGLwztXptfI9VgaM/OkTzN1LyHAqzFemOUZuCjLyBCcY/KvF7P4jX2iWcMlxHPrVw2BIyy4VB0zjqR7CuosvitaQyiK6ura3uXG5baFSzge/wD+ulLDNaxOZT7npOoajFr0Cpqmn2d/EOjXa4lx7OMMK5u++E2gazcs2kane6NdEcJcKZoM+gkX5gPqDUdlrkN9AJEhdyeQ07YBrRivTPCA0+VPASBf8isY1J03uKUEzE1TSPHHgSBpJLUarpy/8t7Ui4UD3K/Mv/AhVbSfinpl3gTwyQXGcO053ID+HI/GuqtdXbQruOS1mazlz9/zDuPB9KXWL/TPGC7NX0W11WQ8faUX7POPfzFxn8Qav29OXxonlktURW2pJexB0u4ZIiM7YDu/lUWowRPYzh4l2upBMrZJBB7Vj3nwfsRKZ/D3iCXTbk9LXUPlH081OP8AvpazdVbxV4FiLa1pLXdvggXq/vIz7iRMr+eKTpRl/DkO/c6NJEg0uOFGmm2IFAzwelTzr9thkhnSJIJVKFM/Mc1zdl8RNP1a1RRO1qxZR5bLgdR36frW2J4EQMGjO7nJO8n6AVNpQlqik1LYp+FJQYZbOdXlubFvK5Pylf4cCtr7S8fyh441H8KDLf1NczrN4um61BeoDskHlSbhgMOxrQn1JoUw1wkSjkiNRx+NOpB723BPoX7u5g0+CS4uXjjSNdzyzOFCgDqe+PxrzGe7ufjL4kim8p10eyfdaxmMAt285s9z/COw56motZv5PivrCWtnuGjwPnzJGx9sYH7xP/PNew/iPPpXc6LoqaRCtvDI5VF52jG7J6k1UVyK/VifvMzx4b1Dw6ztpGoi1VyW+y3f76Mnvg8MufY/hUTfEFdMIXXbO6spF/5bBjLa/XcB8v8AwIfjXQStDagtI8SEnjLbue1Ejx3MLIYy8TjB83CqR6Y/+tU8+moNPoYVlqUE+pw32n3ME2na7HlZUO5fNXggEdyK1n04szNIWcE8BuMVUPhq2Xw7c2emRw2skT/aYEgXCpIOTgdORWRpHjHVdMso5dSsIb22cf8AH1aHe8frviPPH+z+VbcsZrmiL4dzZ1bQbTWrb7PcRJdR9gVyFHse351594j+CCz+dJp0/l5bKxTNx+Df416XYa3Ya7Z+bbzvNEepClOfQg8iud1D4e+MvFesvcaNJqCW0dywjW3gLrsCrw2QFB6nk9DXXhoy72M52aPLtQbVvC+opHqMc6QhSNi8BsdwRwau6R8RQ8YfZDYgttGRudjXpes/DOTRJXg1O+02zJA3QzSm480dMiNM/NkHgEVV0b4K/bCsul+HfEeqQkgmZ1TSrMe+9/nI/GtpOP2tzNJrY5618SyTxq6rM4/vSfIv64rV03SdS1kFoLeQp/eWM7f++jha6q38GDQJH+0an4R8PYHIsom1W9/77Pyg/jUd3F4ZeTddHxL4olHAN/e/Zrf/AL9RY49iaxtBS0RabOJjvLG31eWHU9RtLZbeRoZAJvMfIPZEznP1rqbG20PR0Xyba4vpAc7nOxD6eprSHiP7PYNa6bpWj6PaEYKWdoqsw9C5yx/OsxYQ3y9M8cVDnqVGJLHrT2yMLW1tbRXkMnyxAvk+5qO71G5vlBmmlcDsTx+VAtwAOeffsKbsy/qAccUr9xoiiUq4HT6cVchjOAcdRximRx/MOOCe4/lVtIBkcbRVXuK+pFcgsmM9ec1nzoCBkE8cmtK57DGAO/rVOTljheh9OtJprRFNqxQkUoSMcN29Kgkt134PUdz2q/LHuY4UDIqKWAKcAHA/OqctdhW0KUkRU4GOPQdqjQPAwKF0Yc5AwRV4wBSvJBPU1HJbjB5PBzwae2vQVyrqkNp4jg8rULfzHHAlUbWX8a5HV/B1/wCGXNzp0v2q1PJUDJ/Ef1FdlJBlC2cA8E9cVEoe3OVOCOmB1+tPncdhP3tWeR6j43u9Jnubv7MZZUibZGD98kcD86PhL4MlRJNUvi015cOZZX6lnPP5DNd/4j8I2fiONi8QimPR0H8xXJtJqngXbG8YurFDgMnO36Ht+NbKpFq0dzNxa3OguoQbmDcowCeR3qPU4w5UDI+cYI/h5qrYeKLTWpozFKMhSWR+Cp96fd3ySqArqx3dPSlaSG5dSxIgVFQEkj170sdqcnAGM857UsCAnOM545qcgswwNoJ6n0os7WBd2JGoXoPX8aFXnjbjtgdqeLdipOeB05p4UlcZH8zSb0HuRiAscc8ZzzUkaEOFGAv14qQQKoG0dccHvT1iLEkDGabl7uoK1xsSINoyflPHPWnCQDIBPGcDvSxQEtkHPHXGKBauUyBkg5yf5VK0epUl2GSXA6MATxgClUEHODyOmetTfYMoCMA/zqVLT5sDjA5Of1ockxJEUas6/KCpYbsU2WN3JIBXjJ960YoRjkjI5x1/Gk+xF5GbII7Z60OdgsZLRGRhklQR1J60Vp/ZQxwQOR2/KilztabFJI5ifVNJ1hCt/p8TYHDNGGqhc/Cbwnr+14y1pIehRsc/Q1qvoRYELtP8R9TUTaKGbmMg5wCOQfervbSJF+5iSfAa+09vN0bXpEAHCsxXn6ipo7z4h+D/AJmH9pxR+oD5H4YNa9vZ3EEw8qV0I564rQttf1OzuCuRIoXcN3JpOcmrbhyrocxP+0IkcTw+I/DmY+jfu8j8mFUE074WfE26YmzOmHZhnTNuS2fbivQZvEdtqkbJfadFMpwGyNw/Wsq18CeE9X89ZrJbIvISmzKEjt04FRzRte1n5DcWnY5h/wBkqxvbfd4d8S70X7sc+JeO3zLg/pWPF8IPGHg/xHb2kbxzTzAtG9nKxf2JHBHtz1rupvgDDDeW0mk6pOkbyjzNsmGjTqSCOtbuqReNfC08f9jLDJa267A7v5083uxOPyFXCvdWUvvJcVbax0/wy0Dxrd2GzX/Ed5b6HYsHljv598SEZByG+9j0PGa7Xwj8e/B3hjxILfRLRtbmZtt1qGQDJ/uEjn+VeTWXxz1ywh8jXvDrzRNw+1Cqt9Qcgiun8J678NvEV1A0lsunXRPzOiNAyn6rxSjdu8lf0BJH2f8AC/WrXxtorNpdnqELuhYQPAJPMOOxFecfFD/gn5e+J9el8UX3ht4I7uZZ5khVk3KuNwBPdscn1r6Y/wCCWXxN8H/De+ubW9u47+2u40S0nkCymzOeeeuCMfTFfoU97onijSCjS6de2Uy8qWVkYH2rWNHrFkOXc/E3x/8Asf8AgnxlbC5jtLrTvNXOSnyr7HHfNeTeMP2FNSmtEi0bXPtdtblmht2mJSPPop6Z46V9v/8ABTn4aS/C7x/ZzfDC+uJv7QX/AEjTYT58cc5Y/KowRgjBxnj1rg/hN4Hl1PwHd6p441rSDfWj+W0OlxBzDJjIiaQHaZPULwPWijhq87+z6DlUhH4j4M8Rfss+OfD16Ik0iW9ZmwPJBy1ex/s5fsqfESS8gkuvEd74agZgzWdvN585HowyY1H1yfavdryyi8VW02lwS38drKP3rLOwcLkZCkcjI49eTXSeJPj74G/Z70aO2kvIbi+2fJZ2pEtw+F7qCdi47sRXr4PLZS1rvQ5K2Jt/DV2dz4T+H+kfD7RY7vVi960QCLvA828k67c4/MgcCuy+FfxJ0nw344/4STxjdxaZpdhC7RFgIoojjAVdxAAAz/8ArNfCfxV/4Kra1qNu1t4c0my0ZYxhLq5Vbi4PPbjav45r5k+IP7Vl74w8URXfjTxUpsIoiZUmnaWaeQuTkL0VVXaAqgDOSetekq1Ch7tNX9P8znVGpU1mz9XPix/wWK8JeE/7TsfCVkfFN1dSuwmWMxxKD8oBc/eAAAG0H618t+NfhX8Z/wBuLVJ/GD+GbqawtYyFvmh8uxsYAOQoPyqABycZOOTXxnN/wUI8E+BkA0Hwnca5LEf3b38pgt8g9Sq5ZvpkV7F8Sv8Ag4v+KnxF+BUngez0jwx4V0eSz+wSJpVsYTJDt2lcuzHkdcYzk152JxtaStFf18ztw+DjHY8P/af8Y2XgfxFNpkGpjUJrYmOa7Z/lkYf3R2UV886x4/iu7oqkylnPQHJP4muX8a+IDr+qz3M1yxaYliEyxOaxrLSjqDhkgdxnGXYjn2FTCLsVOPKdDqPiORrrbFG5wM9c1h3/AIpllLZ3LtyeT3rpNI+GGoaniVo2aEDJODx75NY154Ju11R0UxJGGOOMkj1rTlaMlNWOavdclkQllY9uB0ql/bIyRgk9PpXav4Wht49sjlpOh4wAaqzaJp8cfKoh6kEZ/GmloJzKWkWWlz+Er3UJtctrbUra4iittLNvI0t2jhy8okA2KqbVBDHJMgwDg47j9mzW7bw98WJLu61AWPlwyokiFXJZsAgE5HQnn2rz3xCsNssTxWyyLI+wkoVHPTmmwWCyzrFBCu4kDqeadOsqU+Zm0MLOurQVz7KvfGNz4lu7ZrLXZnghk/fwvKpeSIDLFSACDwOnpWHeT/2hcvK4+eQkk9cGvM/hr8MdZ+HPi9jqihH/ALPE8apPvA8zbgEHodrH8jVn4/fEK88D+F7J7GVra+uLjcGBG4Koyf1IrzM3xcsbXjSvofqHB+GWT5XXzCtHXtttt97Z2njC1tND8PS3ms2eyxTG+aeAlcHhQDjuelZXg7wf4Q8c6Ut1p2tWujTOx2o8ktrnAzkMVMePqRXgHjD9oXxP4/0hrDVtWvbq2YgmN3ypIOR+VbHhbxkui+C4EkLNlS3lo2C/PU+1ZxymhHq3+B5mI8QcZWknClCPyv8Aie0eH/ivJ4Sv/IjudV8RoCFRJrjyo1/75GW/QV6DH8arK2sRNL4VjtJVGd9tqUsUh/mM/hXR/wDBPn9k/wCHvxr06O48dW/iHWNf1MiSCxtrlrSw06E/dDlTvlkYcnJAAOME819c/Fz/AIJK/BL4Z+DV1XUNDLwtHv2Q6ncLIo/E9a0ngMGkoTUfmeLLizN3Uc6daSXZPRfI+QPA37VYEwjs9c1jSZgeIdSC3ETH2lTaR+Kj617V4M/bp8UeFoRa38VtqVvKMhPNBEi+oV+GH0JrzG5+Dv7MUeqSWwb4meH51baJba/89FP0YNxVq/8A2PvBXivQUtvDvxXutRs7V2ntLbV4GtntS2N2GTA52rn5f4a5cZwv+79rhFr2Tuvuvc+myPxHqzqLDZvyyg/tSVmvWys/uPXm+Nfwp+Is4GveF4tFu5uGuLXdZPk9+PkP5Vox/ss+E/H5F34O8aWzXCgmODU4lJQH0kTn/wAdr5D8ffCPxt8FLiJDq7PaXOfs0zMtzaXIGMhXXHIyMgjIz0rK034o+IvDlyGm0hHYHPn6ZOYZM+uBjP5GvmefE0Zcsnquj0Z97WyDJ8xpKtCnZPaUdU/uPp/xH+yx8RfhhFd3cWkTa2pJdJ7eb7dDGfovzgdOo4rkk+KuoaK0MOrpe/aWfY1vDF5awnpzkZAz7Vyvw8/bz1rwndIsPiPUbCRCB5GpxHH03DH8jXs+mftv2Xj21WPxb4X0fxLbkAPPCqTuo+oxIPwFarMJb1InzGK8OFK7wVZPyZiab8Q7Oe4jVpLS3cHlS/mSDjjIFdHFrQu0DZkdT3Y7FP4Uy08N/BH4janJLpOsan4M1WYbSrMJEX/gMnzDn3qyf2PPFltYibwd4k8P+OX3Zxc3RguNvspJUtj3FV7ahN6S+8+Ux3CWaYXWdO67rUUahGDwVDHjCDcQfrU0Hii90YPJazzWuQdxMmc59V6GuT17TfGHw51FrPxH4c8QWLqoYzG12WmPUSjKn86j0/xjpmqQjyLqK6kbGRCfN7+vSnyPdO58/Upzg7Ti0/M6jWl0PxM3/Ez0aGS5dgDc2A+yy/U4+VvxFZqfCuS1lEvhvX42kzxaahiBz/wIZQ/jilfUtwRVQAbhnewGPwFSefI0eCzDnkIu0Vqqs0rIy5Dm/HD+ItEtVh1fS7i3kVgUmkXEMi9wGXKn8DWPrXiC68Y/ZtJjX7NYNGPtUmQrXRycRg9lwMse/T1rv7Pxvc+GEZYr0xQvw0THzEf2KtwaozS6B40kKyeHLmKeTrc6UfJy3qYm+Q/gBW3tY21iZqL7i6JYpoNkqRxwxFcZIG5j7AU+XUVF7KkkhYhVJDPjGc9R+Bqxf/BLW9MtBcaNqsVzE5wtveH7Hcn2CudrH6GuJvdHvPC+tMniSy1KBpWHE4MalR/dP3W/AmpjBSluVfobev8AiSxXT3gluF+YY2RfeHPqOada63e6y+2w02e4duA0gODnvg/4Va0PVtCscLp2k2TyEZ3XLF2J/wB0Y/rW1/wlGpND5aXP2eI/8srZRCoH/AQD+dU4xT5WGu5DpXg7xDFNFc3l3a6ZGp3BZGVCw+jc/wDjtaen+DtC0jWlS4uZ7yS5BnRIUyhBP95sDOeeF4rNt498xd8szHktkk/jW9a2/mafDOiZl09/MXj7yH7wpwkm9BNaHtXwS+Gh8WSrb6ZpMReUgDcvmsxzxnt+lfUGmf8ABOzxJqHhtbq/imnG3e1uZPLD8dNq4rN/4Jm/Ejw14I1aWTV4YzJdxqLe4Khvs59ce47199P460aPTDenU7IWwXd5nmjGK9HD01JXbMakmnZI/JH44+E5fhFZXzR6bYaM9sSpaC2UzMRnGGbJJNfGXjCbxL4r1x9TvLySfy3O1LmZ2jhQA/Kqjqcnk+tfpn/wUz+Ivhv4seILddHhCrZxstzcBQv2lyeDj1A4yeea+BPE1motH2L8qkjAHbJrCq4xlZGkNVqcgtrtGMAe9WIotmMA/hVh7cZHAIx1p4hIjyASD1zWTkyopbkEf3uD36gVIYlRflKgHinKFU8D86JfmPrnnbQu49mIynkng05YhIM5z68UqIAO4Pv0p+wqQOOPale7F6DFTLAA/QdKsxwsI8DAI603yOeOR2GetWYoxIAT0HGPwrTdXuTzFa5i+Tn7oqnImAckcj0/WtOSJmGP4aqMqsemT/I0PVagvMoyRcA84PvkVEY2ZwQcE8VeaFEJJOCe2Kr+VnggZPJz3padB7EBi+bBHI5z61GysGGBySRVoxnHIwRUbpgdQRxg4oU7vQGirMgzgHHHpVWQY4JHB9cVdniDLkkgkdDUTw7iB8pz0PerTutSShLHvY5GD0Hsap39kJQVOOeoxnNaxtiSRzj1xzTDaBhzj0BPJotG97Bdnm/iP4dJdzs1p+5nwWBU8H/CmeGPCt3ZMPtION+A2c7jXobacHv/ALpGI8D86W609fMiyB94nB64xWkar26C5VuYtvp+xwCPlXpk1NHAc8qeD371qC2I6D1z6mkFsPLy3XHald9Qcbmb9l347Ac59alitVTGRlhyKuRW4BB+XAPGKk+zHOOBnvU3vogVupSS3DnJCgEZ4HNKlqH38HAGcetXhbFSQeG7mnrah1AIyQeOOKptJDiuxWitAhO4cED8KBaGQDgkZrQFqNyqFPHbrThan7oBHrjvWa7lW8igbQL0Hy9xUq2IVQerH+daUNkcHHAGOvepobDkHaPlPBpPXUbRRjsDszhc4yO2KI7IEnOBzjIzWymmNIAcdf1qWPSPMO4Lj1FHNoJKxhNphByVBY8DjrRXQrozbsbWJFFCmyuTqcYNKMceFG0npkUiacxAJDbufwro10qWJVJRSAABg8k0sWmg/eVkGeuK1aaOdM5+LTI5fvxk7evHANRnw+sl1lcoVHYY/wDrV1Uemo+cHk8D1p1to+bmQvk5wOKUXfYHY5I6CythskE8blBpknhok58oEdcq1d4mjM2DsLKvtTh4cWbAx2PGOtS2yl5nno0uSE5jaSPBz0IArQ0/V7+CVQk+VB5BOQa7L/hFyQfvH1B5xVebwku45jTngnHNRJ+Q47lK18UykBZ4EkQHBq7b2HhzXJlN3pkMcufvKm0/mKWHw5sXaCy4HSpRozR4I2v2wBjn2oiraoq/RndfDuxs/D8qy6Rqc1o46KHyAa9VT45eObCxSHTtX80AcbpMDHcnPGK+erWGSKYAROo6ZUVo6/40u/B2iO8UFzPaxMBdTjIiVyMrHuPHHUj29q7cPB1HZvQwm1HY9g8f/Ejxl4+0k6XpbtBGyhda8Qy/ube3Q9Y42YjJIzkL8xGB34peKvjVofhvw5p2haZGZYtOhMcEQfAmJ5MjAcszHknA9BwBXyb8Wv2uLm+tNL0+fxBKltYPuaygUyFwOQijsN2CTxnAGcZryvT/ANtbWPh14+stU8PfYoNVsblJ7c3kCXsjOrAqTEcx4zjhs56V7EHCkuWCOezm/ePoX9pD44+M/DBa01i4Pg3RrmIPEFia0N1Gf4gzfO4PqDivlPxt+1tp+gvPbaFbzXk8gKvcv/y1PsfQn2q5+198edc+PfjIeMPip4pvvEvii9iVXjkYbrVBkrEu0BEAz91FAGT3zXzpq/jxmR49PtIrWPP3wMyP7lqz9pOXxfcdKw6W7sjpdf8AiR4p8cLO8+oQabbqrNt8wRDaOo55Y+w5rhZ50hldpJmncnliTz+fNVreC71cjl8N175/GtjTPB21VluZEHqM5q1Tk1q7B7WjDSOrKC63JMcQR8gdQMD/ABq7a6Nf6tAH+cx9CR0rotMhsNDxLEE80YI3jdjHtVjWPGUur3M1xMWnuriTzZHwFDse+AMVSitjKWIqS0joVdE+HkcK5uHGOMKOTXZaTpmj+HZIhOYVbAy0h3EfhXKW5v8AVwu1/IgJO4jgj+tbeieEtPS5zeyS3hX5sDgH61Tkkcs+aR9Cfs+ftJfBXw14U8VWXj3wfrfie6i0ucaCthN5Mct+y7IjcNuBWCPJfCglmwCMDB+aNZ1S5vbya58oK0zFi3CKvoB7e1aniRI/DerfaLOFLWG5UK6L2Fc/rF/9rl5YkdRzWTet2xxhpYpTWRvNzTXWGPAWIY5+pqa3srezQBIw7EcswyT9Kzp/MALL84PcHtVQ669vKFOeOx71V7lWsT+KM6rqmn2fYMZjjoAowP1Ndz8EPhRD4s8a20Vy4t7SANcXEpG7bHGpdj9SFx+IrjvAdufEHiW9vChMduiwIPQ9T/SvdvA8K+EPhn4m1dk2N9mW1Q+m85P6L+QNePicR+/5F0P1HhXKEsv9vJayenpsV9a8XJ4w8aeINbWNY49QvBHDHnISKJQqj6DJ/KvIfj74g/4S/wAb6PpRhhSDTIGyQMNIXbcS5J7cAewrvtOjbT9GtLcgiRYwZAP77fM36k1474ku7jxF461G+jKRqXECYHRVAX+n61hlzUq8pJbHq8btYbJ6dBbzf4LX/I0rr4a6TZo5lkspmDEboJPlxjOQfTt71l6T4Ttb7Xre3t5JZYi4Lhum0HkflS3unNBah2klMhbkFs9fauh+Gmm7NQSV0JckAcYBHevbT1PxxRZ+i/8AwTmEOjtFeShUkcg8+navWv29f2ifM8IPYxzkqE28HpxXzJ8AviMvhPQiw/dybew5rzj9pr4xz+IfM8yR9p6AntXG6XPV5pHVz2jY4KbxG+qeIJCWJBbOc9a9Q8PeITa+HyM/MV714B4T1I3WqKytkM3J645r02+182Gh7N4G7j6V9PhqyhDQ8ipHmlqYfxM+LcvhWwnYuZUlnjURO52A4YkjHQ471g6N8fdNuxi5gmh9WQiRR+XP6VzPxL1x7944Q42tmVs+/A/QfrXEzWMDkEoS47jg/pXzOPwFDFVHUqLU+2yLjDMsppKhhpLk3s1df5/ifQVj4x0bxNGqJdWlwp/5ZvjP4hqevg3TSwkthNYyDo9rIUH1x0/SvncxMiHy5HVuvzHcB+fP61p6V8QNX8MbDFc3Plr1Eb5wP91q8apkLX8Cf3n3mD8UaNSyzDD/ADi/0f8AmfQSXXiLTECLqkOqwjjyr+EMfoGGf5V0PhH4pa3oUheNNQ0qWJs7rK83Rn3Ctn09q8r+E3xgPja7ezuVU3AXKOF2lsdQw9cdx716DbW7EuwxiNFDHPIJbj614OLw7oycKsdUfpuU47C47DRxOBm+V6WfR9mnsfQnwz/4KL+OvBkaQSa3b6paA4NtqcXysPQ7wyfqK9Psv2pPhF8YLHyfHnwwOkPNgvqnhtzaEH+9lCVPrjcK+MJH3ZGdyEdCAams2bTpRJbSXFnIMYeCQxn9DiuKnXcPhdgx/D+HxKarU1Lz2f4H6MfC/wDYR+Hf7QzQj4WfF60s53G8abr8Yim3Afd8wHDH8TXQ+LP+CTfxN8BxvJqWm32sWkabhLpOLhXH0BDV+cHh/wCNHibw/rTtBBp+rxQhWDzN5N0Cc9HTae3dq+yf2Zv+Cxd/8Iobe0ute8eeEETCsl0E13Tf++X2SKPo7V7FLEJpKpv5P9H/AJn5PnfBnspOWFvbs1+q/wDkSj4r+HsPgC6ltpfDU8NwuQ/9oBlf8UAH865uTX9QtIPJt2isIcYCWkYhH5j5vzNfWMv/AAWb8O/FzS5bXxV4M+H/AMSrVW2rcQOLK6cevlzAMD/uE/WuAvviH+zH8WZNrx+Kvhdqkh2+XPm4tc+27BI+gNXKvG9ov77r/gfifOS4XzDl51TuvKz/AAXvfgfPckb3MrNIzyNnlmyT+tamneKL/S7f7OswuLVgN0E6CaEj02tkV7PefsYw+KF87wN468LeLYWG5IVuRb3BH+42D+lef+MvgH4v+Htw41Xw9qVrGnWRYjJH/wB9LmqVRM8mtl2Iov34NHBXegeG/Eusywy6ZNo1wI1f7Tpsn7skkjmF8gDj+EimD4e69pY3aNqFlr1uOfJJ8m4H/AH6n/dY1Zs4DJ4ousZykUakA8g5athbUgg8k5rVya0OKxzdt40XS74W2rWN1pt0nBSWMj9Dz/Ou48L6rbXg3QSxzKRggEfkRTU1Ga4tPIuFivrfGDFdIJV/DPT8KpSeANIvJhJbfatGn7GBzJFn/dY5H4GtYyi3clxZ6b8JfiI+iyPBHJs+zNxg4+Xt+Veir+1FqPim0a0s7pjZRcF9xxJjqR/sj9TXy3qPgrXNNjujaz/bYbn/AFr20uJGHGQVbkZxzit3wt8S7DQ9JW0mSaxnThxIh6+nsBXoQnG3umDuel+P/GcmrRvli5z65z715Bq7b7BSSTu/PrW3N4nj1G2d45o5UIzuRgQa5O41JJLSJCynAXOOa5Z3ZqnoRleecZJ4IproGGB3709ZyzYX8TjpUiw+YB1PuORUj9Cv9m+fBAK9Qad9nUMcYywz9anVMA9FxyPSkKlTgjkdO9L03D1IzFnFKIyCMjOfbrUrIRgnqxycdackJJ4LD04qU+qCwyOJUI3YAB+uKsRsFQnAz701LRsjIJHTjkVZWzY847fgKalrow2Kc8m9jz3/AAqpKBuPGAeOK0nsAx5U4680yWzLDG38cVXMnZbiXcyzuAVQvy9OmajMRLcliM1qNa7MAA4J6Ck+z8n16D0ptpi1M57Ysx4yejZ7/Song7DIx78VqtaFgABtJ657Uz7NvIHJ3epoi1HQpmcLQMAvzYxzmomtgEPTg8A84rUnscZGCMD8ah+y/LjHPUVfmJ6mY9uCAB1PfNNNp1XAGPzrTa03KMqePQcU02TljxnPb0pSSewlpqzFFtjU5CgGBGo5HPU0l5abrmEdQc59cYrVtrXF5L8pAVVGcfWo57QjUI/ZWwKab6om6KQtApz69Ce9NW2wMcljxk1pC22jJ6dhjJpRbMTwowPXtT3RWhliyPdfmGcVJHZqxBwAfQ/zrUWzLMA23OPSpBp2DnjjqfSjntqJWM2KxAGGyfrzUkdpu5GcZ5rVSw34OCSOBmp7XTMtjbndSi1fYd9DKi04nG0nB6c81Zg0sbsAfN0Gela1vpbbCCoOe/pV210VjnI6flU80b2GouxiQ6Sc5AJGc4xV+30bfjIAXGcVuWeikKDtI55rStNBLc4OPaolVUdC4Quc5Fo5cDG7gdSOBV2DQQFxtBXH4muotNAPcEjpnNXrTw9zjbx2461nKomjVU3ucjFoJBXC5znHHQUV3kHh8mQYVQcZ6UVzPEW0TNlS7nlyaMrAfLgHkc5/GrCaCcbtmFHTNdHBpMi/K9sR2+Q5q9b6dGTtKshHZ0PX617EpXPKOSXw8H+8g2+h5qbT/CqzyuVDKQcAjp0rsrXQkm6EZPcc1d0rw9hnIVclzWfkhnGL4UkTG2QYz0I5p8fhqaM5aEMMYyD1r0VPC/mEdDx0xUw8L7znacfzqNdrjPNxoewZMbgk9SKjfSA6gBOD+Femv4XB42fgBTJ/CCSId0a5B4yKSVx9TzGTw4QcFFwOCe9Qf2EYVyFQ49eK9JuPBingBkH+yeKxb+zs7V2V9RsVdCQVeZFI/WnGDlokNyscHr/j/Q/hHb/2tr8bSWkJykKjPmH1b0QdSfp1r5M/bu/b08Q/Gqa5HhWK4k+H2kXj22m3UWn/AGSN32gFigLEMRgjcSdp7HIr0H/gpz4E1rxJ4I0XUNHaa80iweT+0lsW80c7djOF52/e68ZxXwhc2lwRIls7mAAM6q5wT9Oletgorltsznqy7akFp8SNTvriVykpmJXLnO7Ged2exFUdH8SXB8Zebab5JA5WHsM54Y84wOtMvLKSWQpltxHzFTjcO2ateEtJGiGS5LGWQrtTI+5616Maaehg6jWp0fiHwRdvrlwL+/h1B42z9ojctFIP7yk4JB+gqvbaJax27KF81icc8ACpLjXJ7qMFskvjJUY4rufgl8L5/i34103RrV4hcarcR20PmMEVWc7RuPYZNaRglpEyqVZbyOLg0ppIgiqcA8KuMtVvWPBWp6RqcNrqEJsPPt4rqNSc745EDow+qkGv2D8W/wDBs1rfw1/Z3v8AxOnjzSbvXtOsTejSxYtGk5C58pZi/wB8ngZXGSOlfBXx2s7bxB+zPbzXUmk2mreFvECaLaxfaUN5dRi0PnSbQc+Upit1GQRuY4PUVjOd7tdBKTvZnzqfDdvZTEZeVgML2Galt41hT5UVC3DcZao4ddnndyVTeOygY+vtSNHPdM7sgUt655rOU4rVs6qdCpP4VcuDy4V3u/GcfL/WmXXisWQJjU4A4IOD/wDqqhfacbJkM8gU4zt3DOPf0qjJFDeSbYw0hJ2jJ4H9KlVE3oayw7irvQj1XxidULKWeTHRVBJqg813PwkLKo/vn/Cr1xBFbLJEwURIMSSRNwD6A+tZOm65c2U+23AUOcjzPnKj6+tLmd9BRjTv7zFuY7pScyvEF670xj+tZ+oTRW8PmPKZpeo7A1f8RXFzqhaad3eVsDP6Vl2nh2fVdQtrNQxnvZUt4xycFmAH86cqijFyfQinTc6ihBat2R6R8FtGaHw3FMwHmXrmVvXk8V698VbT+xfhh4W0EfLJrk4v5xjloy21c/8AbNXP407RvhbbW2p6bpWnZB3pbLk/eyQu7+tZnx519PEPxnuxCx+x6NAbeDH3QEAhX9BIa+To4lVVOsurP6Mo5Y8LRo4Hslf+vvMLV9STSNJ1C9c8wxO6/XnFeL+FHt0AnuXd3Zj8oHWu++MGsfYPh7dAEGS8ZIV498nH4D9a4DR4ES0iGc7VGQvFepktO1JzfVn594nYrmxlLDJ6Qjf73/wDfm8WQ267YrWMZ7uAaztV+IWo2eyeMIBGx52ZC1NHdWEBGdpK/wB7k13Xwf8Agbrf7RmoyaboWmm5jAIkldtqL7D1NevzWPzNLU4zT/2pvEuiRhYb+2RQMbTbq1ZXiP48X/i991/dxyseu2IKP0r2v4kf8EtPG3g7SvtZ0y+tiOSsse9MexHP868O174D6z4VmkF/pk7hMgtGp/lV05p6oTT2LHhL4tx6Hd72ijuB/d5XJrrNQ+NUfiO1WOOCWHIwcHINcP4Y+D97qsct3DZ30lrDw+yMllPoR1x71ejtI9OjKRLsHTHdvrWv1hrQSprch1LUH1O8kuHYRu56A5AHQD8qqSSSpggq2PQYqzORwCvP0qnJFubIYg+h71i5WKA3uOHDJzjkcU4yCeMhSCvTrjNVyXUHIz6kc1C7xlskbR3PShAdh+ziy/8ACzlDHjyyMn/dcV9IaBJC2katvZFmNvG0fHORMgOPwY/lXzH+zxP5fxHiO4uDjr/wKvoPzP8ASIuedrcgduK+R4g0qxa7H7z4Wrny2rG+01+SLyM5Yk4wR6dfapkl2PwQW6HJzUCy7owTn04/nSlstjGT6V8u3zaM/W5LuWbS2WP7TOHBfdHGVx7Oc/pii+8S2mjQqbu6gtUbgGVwu72APWsxLySPxDLFuPlvbo+wHjcGYZ/I15x+0Mz/ANrWOWlCmDA2n7p3Hn+VengcLDEV403K10fI8R5zPKsvni4x5mpJWe2rPUG03SteUyxR28m//ltbvtb81NS2l7rnh2Nl0rxBfpbnrb3YFzCfYqf/AK9fNFhqV9pMu+0u5omGSTu2n9K6vQ/j5rnh6ZBd+VqUIO1o5Byf+BLhv5161bIsRH+FPmXn/TPh8H4j5XWssXQcH3jr/kz6G8MfG3XfB10s11pIlVWH77Sbj7Ox9/LOBn8DXvvhn/gqdd6JptpBpfiTU9OuYgFm0/WYX8t8ejksv/jor4isP2mdMvpv9J06e1DHP7uUSgfgwBrorL4i+HvE0Pltd2rB+sdyoUj/AL64ry62CxFKL56bXmj6rDZplOYNOhiIt/yyt+Tsz7/8O/t6eFviMwPi3wNpOomQAPfaYFE2PXdGc/mBXS2k3wl+IbbtA8UXuiTSHiLUEE0an0yCGH41+cMHhOzSQXGnT3Ng45WS0nKqT645H6Vr2/inxVpGzffWmsxpwq3kW2UY7CRef5VjCtOL5YS+8nH8KYGt71Wja/WDP0S1H9nrxDDaG50sWPiCyxlZdNuBIxHrsOGH5Vyc9jcaXdNBdwy2sycMkqFGHrwea+Tfh/8Atf8AiT4aXaNDLr+jFOvlP9rt/wCe79a9v8N/8FGn+IVrHY+J103W7Wb5VmRDHcxHplM8g59CQe4rtjipRXvrTyPiMfwBF3eDqa9paHoscuBuBAx37moNXgg1mxeK8ijnBHG9QSPoetOeIlVMcgaJ1WSNhzvVgGU/iCDUF5lYWyRj3NerGot0fmNSnKEnGS1R5x4m+Ha2kzTabeT2rgE7d52j+uKzPC2i6lZ3LveSLKHICsGPPf8ACuy1gz3VvKsEMsjMpCgDr2rGbUBHNFEQVdWCkGtFJtWuRKKvoa9jAMDCk+uetXksTu5B55GKNHj+0RjFbltppdBxj8OlRN63uCMldMyc4+h6Uq6QOSc8d66KDTTgkrjHbFTxaEP7vXms+bqXaxz0eljgsM/hUg0vewByeM9K6dNAIBAUYPtT49DJX7pXPt1pJtu4X6o5iPTiH5UDnjnpUi2TIeAM9MGun/sHLZK9Bzx0pf7BABOOvA71Un3EnbY5R9Pz/eIJ5qFrIh8YbPrXVy6Htjwo3c9TUL6M0b/cGD6c09EtRNnMnTuCdrYB7HkVG+nZONvI610sujbmAIySaZPpOMllxjv6VWiYOWhzrabwMDIPUU17DOeMEHkjrW6+nsv4++KgmsfXnuCBVxa6CvcxJLPBwQcdMdaZJa+W5GBx6Vry2zcE9+tRPajjI5POKaVndiu7GX9mKkEgccdaa8WM5A9cVpSWvBxkDr74pjW5bO3knGRjg0kne6EYUcDNfz8ZAK/yz/WkmtGN6gXHCE4x7itK3tcT3LYwC3OfQAU9bH/SgAOBH/WtVqJK5nCz2tgqTgdaWKwwx4OO471qw6eEJyuP5mp1sASQBjPXFS5W2GncyVsufmJ59ulTLYBQPXvjitaPTCy5wccZxVmHS8AcDA9O9Qp66F8vYzLfTsjkZ7kY5q5b6OWwSPqT2rYtdKDFSo/GtK20dmYYGcdD/Sspy7lxRj2mhmQYC8YzzWna6DuOCM5ODg1s2uikkHaPyrWsdIPTGPwrFy0sjZU+rMWz8PnjC4PfnrWnZaECQAASOK27TRgjDI+o9a1LXR12j5OT2x0rFzTepcYGFbaACvC4+taEGg5RRgnB6dK3rbSAOgyfWtG30oAAYqHUsaxgjnrfRdp+6cehorr7fTAH4BI/lRXO5K+xpZHhcsPjfw7GW1f4ZeK4ox1ksTDfLx3+Rs/pUC/Grw9p0vlaoms6FJnBGpaVcW4z9SuP1qvbftp+M/CFsrahoBeA8+ZaXSyJj17V2Hh3/goTNqFiF1LRtTNuRj99Zi4TH/AQ1fTXoT0U7eqPpK3B7S5lB/J/5p/mR+HfGnhLxOoFjr2h3LN2ju0zn0wTmuu0rw0tygeE5VieVIKmuI8QftM/CnxhIYtX8G+CbmRzhmvrZbZ/0UNWn4b8GfBDxLAs9hFe+Hbg9W0LxDLHGhPtux+lT9W5vgkn87foedV4VqxXMm/uT/J/odrH4bnjwU2ED1XFWI9ClbBa3AH+yazdN+DqBc+HPjD4ktQB8kWr2sGoR/QnAbH41ox+DPilo4Btdb+HPimPsJUn06VvTkF1H5VDwdVPRXPLnkdeOzT+9fmkTLoobAaN05/u046CjtwUOKg/4TDx9oOf7U+FuoXcanmXRNVt7wH3CtsauI+P37Zuh/Br4QeJdevvDfi3StV0uwlltLXU9FlijmuMYjQyAFApcrkkjjNYOnJOzWpy1MrxME24Oy7a/lc+Sv8Agqn+3zcfCO+l+G3ge8EPiGdFGrajCcyacr/dgjPaVgck9VBHc8fA3jLxBqNvomneZf3rXU6M7ymdvMPPUnOc/Wu9+GngLR/iX/wkHiHx54l+w+IdWne5VrgEOrM295n3f3mPA7CsT4l+CNJ1S8itbHxF4fewijOydXkZ5j6Y5J6fQV7lGKpRR5U4yeiPPvB/xt8S/CzxbYapouu6k13byLN5QnYpMAcmN1zhlYcEEdDXb/Fz9ubTvi5dSXLfDjwp4dv3YMbvTBIkpI7tyFb8Vrn/AIZ39p8L/HCeJGtbLUbbSEdYoXU+TdyshTJOclQCf0rg9Elhk+IME8Wlx3gubgyCyRcJknOFA7DsK2UU3ztE8rWjL+p/EeHUry5uVWOS9ugEjUxiNI2JHzYXjpn8811ejeCNY1iwvLq3sby7g0qJWupYIWeOANwGYgYAJzgnjivP/h14Pn+IHjQx2oHO6V2I+WMHP8q938B6rrHw7WbQtTkmsobiJrQ3AbYNpH3S3dTnv0BI7mtXUSRhKNzz1JQu4uAAg546V6X8MPhH4pfSbTxBpckKif8Aewr5hRwoPB/GsO2+GbeNNdt7DTJvPnu7hYQsa5yScFvoOelfZmgfBy70vQ7ezt4GW2tIkhQHC4VRj+QrlrYtwtymbhfRnGePv+Co/wC1Lp/wwuPDeteLvFN54fjhETq8iTBY1XaB5mCwAHvxXzV8I7j/AIXD8R49PvncW80MkjlBlgVGRyfevrr4q/DNrT4daxNlERrRkKzHI5GDnH1rx39lb4S2a/FKe4jdQkdk42ouACWUZH+e9ZfW3KDbNI0kveQXH7J0LQstnqM8Tsc5mhUgeg4IJrl9f/ZJ8aRKfs+p6VcpkldgaJj+YIr67PhO1gdlUyE/Wl+JOixaD8O7hnUiadBbwBf9Zl+OPfBNcEcQ1JJHV7era3MfC19+zj4vtVJGnG8ZTl5YLmO4Ce5Ck4/EVh3ejzWqS2ot5m8gfvpWjKHdnoB6frX0Bqvwtu54d9oklnbR8iNBtkl9z3J964nX/Cdzc3+6WPaqgqEY459T6mvSVTQwu2/ePJdW2JAkSRFIFO4IOrN6n1qijrHPyduAOor0y1+Hg1W5CvAuNpyQ3C+5rufhX+yLo/xTi1cvqF7bfYnjiSWHBBcqSwwew+XvUSxEY/EXyaXPmy+vf3wWIhup9MV2/wAANAfVviHYyTKhWwie9bJ7qMJ/48w/Kup+OX7GVx8K/Ct7rlpr9vqVrYyok8Bj8uVAzbQeCQeTT/2bdNW00jVNTZc/aJksozjJKoNz/qy/lXBmuLjHBycXvp959RwVgPrWcUYvaL5n/wBu6/me1+EdMn8ISr4mvYGS1htLi8tXbgTshMS7f+2hx9VPpXgxuDd3epXTfO0twEBz/DGvP/jzt+VfT/7a3xK0i/s7PStAVU0bw5pdloUbhcee8ERlupPfddSzHPcEV80XAQ22mQIIzttI2lMY4eRx5jk+p3OQfpXz8YKnR5In7zQrSr1lXqKzevoul/PXXzPOfj5qJij0iyxtLlp2BHXoAf51xkdzJIp+dsenStP4xaidV+IckZJYWcKRL3xx/wDXrCiSRicNnZ2JxX1uXwUMPFH4Fxhi3iM3rT3s7fdoTGYxHChiQMnHrXQeFNevNOuYjDe3VsEXOI5WTH5EVzarITgg/NwcitbQWPnOOuOp9a7b9GfNJnon/CwNcNgF/tfVNm3G03cn+NZUPjzVxfoW1O+PPO6ZmH65rP8AOYW+NxUnt1qlDcb7wHHQ4+taQ0egpM9o8DfEzUdGaC4hkgeaP5gWiGc/UYrU+KvxG8NfF3QpLbUfB+n6b4pJH2TXNJlNuHYclbiEgrICM/Mu1ge56V57o93i3QYwNvOO1QXM/wDxO7XAbCyfnxW9ampRu1qZ02+axwMt6hOck9ziqklwG5wAvTrWXc3zxMeSD9aqyyvKPvnB/M1xpLY19TWa5UTbd/XsD0qO4BVstg/TpWUF2jCgZPHWpbO4byyN33fWjZCTOx+AziH4hRbR2GR+dfQbN/pUG08Fjxj2/wDrV88fAqT/AIryLnghf5mvoRkKXUD9fnJ/8davkuIbe1j6H734Uv8A2Ct/j/RF4uF5OeeelG8Egg5IxyfWlclV6nJ7dqakeXwBjHIxXyald2Z+vMrs+zxOpUE+Zang+ocf41wf7QsoSawY55RhwfQ16LfaXNa6jZ3WwiCeGaNXA4LK0RYZ9g6/nXD/AB0s3uYNNKxyNv3opVc5I29a97JZL61BLsfnniFFSyOs10kvzR5SI/tL7w2fX3pL23EQU5G3P1Ndn4Q+F1z4nu1hgt5XlcjCqOv4V0Pjj9nbXfBenefeaTcxx4zuZCoP6V9u6kU7Nn82xg2ro8injQp8wBPqelVuVIKlk4GdprR1hBbSsuzGOo6YqPw9Cmp6pDEUBRycg+w9ata6olsl0XxZqWkTAWl7NER/dcrj644rqtK/aD1nTJdt01vdxrwWdME/iuP5Vzai1u7lYEtpELkjIfgYqXwn4jPgyfVIwu+G+tntWTCnGeh+YEHFc9XB0Kr/AHkUz1sBn+Y4L/dq0o+V9Pueh7t4B8ZW/jvw9Hfw/u2yVkTdu2n/AAPv71qadbw39um+3i3QyOuQv3sOxz9ee3pXmX7MDCLw7eKfl2y4x1zya9L0V+JxyMTvnj3/APr18RjqEcPXnShsf0jw1jZ5jltHFYjWTTv6p2/Q+xvgI6at8IdEeONEEUJhwnAG1mXP41wnj7xfrU/ijUIILyaK0t52hREIXhTjOevXNdp+xn8QNL0b4Rrb3PhTxL4ou4L6Yn+zwFhjUhWVWYugBySfvdCK7+Jrq4YvpfwW0C3muJWlNzrOpRyMxJycqBLjk162FaUFJtbH4XxBl1SGZVoxjZczt95y/wAH/hlrPjC08PahFf3cltFbT+ZaDkXbkttYnP8ACBxwfwrntb+DnjPXvGtt/ZXhfXZoZCyySfYpFj+UD5t7ALg7vXtXuem6r8X7+3lgtLrwZ4XtoU2mDTtOmuDGvooLRqPrtrRs/hH438Rtayax8QPFFzFcZCrYxwWSg+g2oWH13V20+Vu6u/lb8zxZYSUV7zSOH0/9n/xT4d0aG6v7BYjI7J5QuYnmBUAnKKxPcVbsvC0ttKY5YpYpB1R1KsPwPNdhN8DYfDdrdSpe+IWu4nZpLyTU5ZpMjbsJMhYEdTjFebeHf2hfEfh7xHNomtx2+suL9obSO4tjH56+YFCl1HXAJzxgjjGa3qYVKKknY4dbtLU6608LF1zt+U9eKvW/hIjHyHGa07Xx/Y2koTVtJutJO/DyIpeBOMj5gWXJ56sK6vwzeaN4jiRrTULaTeN4VmCHAPc/d/XvXFVw1WK2v6D54nHp4SO7O38qkj8KHn5cAelenxeDNqq2wFT0I6H6etPbwgFHKYxXNzW0aNLXPL28MEjO3n6VHL4ZJQkg46nI6V6dN4VKn7p561Vl8OccAYoU7eY7dEeXS+HWAI29OM4qrcaEQ33Oe2RXpd14b28leAOMcZrNu/DoA+7yfarc+rQmnseezaKcHGOBkYqlNpRD52nmu8vtG25BAIHQD0rLn0rBICnrVp9UJq2hxs+mfLjbzVWbS8A4Xn3rr7rS2zyAT1HFUZ9LwuQpOT16VpCfVEtanKT6YMn5QDnjNV5bLpxkAdTXS3WnhR0696oS2oVjx9459qtSd9STEazBBwOO9MeywTwCB1NbD2yo+cYqKWEAdj7VSauIwLWwxPNkAAycDPsKl+zhbonGSyDp9avWcSo0rDHMjc/pTo0H2yT5fuoOvbrRzdEVZlVLLC8Dkd/8asRWGF6Hn2qzBDuYDb07dqspb8nI4bgCpvYaTZXg07ftJC4PJq9a6epkHI49e1S28JCcdqvW9mGYHI9qxlU7G0aZJbaeqDPHBzitK0tBkYAAHX1otYEJwQPYmtS0sSSPlJ4zwK55tt3N6cUNtLMY5AA+ladhZ5YEjjtViy0xpcHym5GM4rb07w5cSqCsfX1PFc3M3qjXlKFrp+SDgD+dalppvI6//Wq/Doq2MYa6uLe3Ud5GCgfnUGoeO/B/hwMdS8WeHrXHUPfxA/lnNEYzeqiVeK0bLNrpg25GevHatCDTiOwxXDah+1/8IvDxYXHjXTpiva2WSY/+OKa5/Vv+ClXwh0PcIJNe1R04HkaawB/FytOOHrS15Q9tTWlz2a308MAcH6iivnvxN/wVk8OeGr97Ww8B67dyqAwMtxDECCMjgbj3oqvqFd62RDxVNdT4If4na14V03ULi4N7BbWE/wBnn2hJhv4xwCpIORziqmg/t4adpuoi2Mtm8sZCkvI1s6n8Rj9a8u+Jn7RVjrHhkQF5re54a8V49vnmPIRueQT6V84vfjUb6e7nAPmOWI9SScCvqswyHDRdqE2n956WVeI2ZJf7VTjJejX5M/Sy2/bJmvNMCy6RNPDKBhnKXKkeozms7T/2h/DM3iy3Fx4as5nkglLkRfZm5ZAOAApPXnrXzP8Ash+ILvV/DepQyl3t7OZPJz0jDBsgflXqEgjfxC24KwWAfhlj/hX5fmOa4vCYidCUr8vXofvmR4fCZngaWNpwsp9Oq6PU9w/4XN4RMYNnp/iTTJF5JttSZMH8yP0qaw/aL1bSpC2leLfF9minIS4kjulx9GAP614rARGBgDByBjocVbS5ZBtUttHB44rzHxDi7cyaXorH0kOH8G1Zxb9Xf8z6H0r9u/4heHyjW3iDTNUx/Dd2jW7H/gSEiulP/BTnxX4g0S70TxH4Jg8RaZqULW11bwXCXMVxGw5Vo35IPpivlaG5bPGCOvPWrK3rADIA4zxXTR4ux0FrL+vnc5K/BuX1H8C+7/Kx1Wt67+zV4xklttY8OeMPCSzErLb2+ozxQD1AR8qB7Djiuk0/4bfsW6D8NNUvrbSX1e702xmuI0utXn86ZwhIXC4GSQByK8c8Sp9thtbMKN+o3UVqpI3EB3AYj/gOag/aUmurr4Jah4Z8P+HvCumW9s6tJLb2ipdSIhyw8w85OBnJ5x719PlPEUq7j9YaSbttv9x8Pn/CFCjGo8LS5pRi3pp/nc+R/ij8QZvF+qTTfu4knlMgiRQqxjoqqB2AwB9K9B/YP+FK/Eb48xzXcTSabolpLLPzgFmRo1XPYksT/wABrw+ZZ/7W2yRt+7yzA+gr7p+Cvhq0/Z6+CdjpdoyS+KvEsYuNQkBDCEv7jsqEKPViTX2mJqRjCydrn8/4WhOrVskc74R/Y+n+Dvid9EgzfT6nPFcwsE+f7M6pJEjY/i2uuQO9XP2x/DkPhjxGugMiy3luFaYAf6skZOff+Vfdn/BKH4ueEfDX7TN34u+JsMF9pWl6fcXIup7fzgkqDAYLjBO7gD1I9K+RP2z/AIh+E/jn+0R4t13QoJtNg1jULi9t43+9GruTsHsBxilFtNLc46qTk2jjP2G/D9knxSEt1NbxCwhzb+Y4UmV/lA59t36V9ma5v0+4MSyQy7eu05UV8z/BttM+Ffw989LYXN9f3PnESxiQSDGFY56AAdPeuwt/iXpV/B/pul+XcsSTIgeIt7gqa8LGYxc9mmz6bC8L1K9GNSNRJvo0aX7TmuS2fwg1d8sskipGOfV14rzD9im5a+8Wa28hCGG2iRlYc5Zs/wDstM/aT8b27fDKWCyvb2QSzxho5LnzQACT0PzDp61uf8E4NI8OarZ+JLnWvF8fh27aSFITPpMt5HPhWJy0bhkxkfwtnPbFaU68FhnNuy+44MRkeKpV/q0VzStf3dT3G2Uz3YEKBnLffPOP8Ks+NPDba1p8LRNDJeWsy3EYmyYiwBGGxz0J+hxTk063ttXWO21XQdZhLZEtnLJCx/7ZzIhH5mumvfCV7aaVHfG2uFs5W2pcAboi3Py7uRng8e1caxceb3JK5yYnLMVh1evTcfVWOMg+JF74faNNX8C2+uxKuN4KyMB7MuH491ryP9oHxNpHjTWLFNG8NXnh+CDc1yJY5pjcMcYHK8ADP5175NZFSMNuJ65HSsu5t2Bfchwc4I6V6KzOpy+8kebGklLmR8rr4Ra4mX7PpOrajMBhILa2eOI+m5mwo+vtXuXwb8ES+DvBcUM3lJe3Ltc3SLyqO3RQe4UYXPfFdVJp+YwGVhgDgirmhad5bMhIPesKuJlNX2NDwH9vmX+wPgLNGAFbUtQgRj3wu5z/AOgivKfh9p3/AAjfw+0O2fCy+R9rl9nk+f8AkVH4V61/wUd0qTVtC8EaLGP+Qtq5UkdhsCk/gGNcPpOnL4k8W2lnGoWO4nSMDsqA4/QV5uZzdSNKjHq7n654X4OMfrGOn9lKK+er/JGD8fJH0zwrpelqxWSS1TfkciS4buPULg1yM8qRMSoAxwD6AV0fx21H+2fih88boJJzdxA9oEj2xn6HMZHtXF+KNT/szR7ubgCGB2BBxkgUSSc1FH6PSqKFKpWk9Ev+CzxLWtTN94p1C4yD507AH2zxXt37NX7GqftC+BtR1q4159I+z3n2S3VYBKsjBAzFskf3gBj3r5+iOQGxyxz9a/R7/gmn4VN5+y9Fc4Qi41a5ccdCAi/0r6nF1HSopo/mLEVXVrSqy3bb+8+efHf/AATm8T+DdLur6z13SL+1sonnkLB4H2KpY8EEE4HrXimgnDbgR83Xjmv07+P1k+kfBbxbc+XgR6RdNuB6fumHf61+YujR+TbZ5Bx83FRl1eVVNyd7GTVlqaV1dqEwp56fWqNlJuusdRnjvUd9dbnHUe9R6XMFuVwx616sXqRLY7zSLvMAQEjIGR6UxZC+tQfMcBjyfQA1Dp9yj2qngEDHH9agN4FvmO4/JG5z24U10VvgIpp3PNZnZ5WywOD0NNVB/Ft59KjMfzgbgTjr7UBAV6fjXFY0Y4hQT8wwOlNt5AnGM+lPEXY44HfvTGUoQQcd6L9AR2PwPcf8J5BxtBKfqxr6TWVLe0dNq7nKhSeqnJ6fhXzX8FDs8e2wBAyU+g+Y19F3TFRECAD5g/ka+P4ja9vBeR+9+FEW8vrf41+SJiCO4x6ntThOwkAzjjPpTDuJJJAB7DtTpANvToOtfLNW1vc/XlrqdbqHj+x1H4SaN4c+yqt/Z6veX/2jOS0UkFshT/vqIH8a4344eL9NHwh0TSUtiNRttSvLszqcbkkhtkCk+gMbHH+1UErbdYtcnqkoHOQD8lcd8er6Sx0uxkUK5DuAGGR0Fezk0m8VA/PuO8JGOSYhro0/m2v8z2D/AIJpftkWn7G/xosfFGp+GPDviqFI2tnsdZthcooYg+ZHn7kgxw2DjJ45r9Q/2jv+Czv7Mn7QnwKudL8YfCWbVpriL5be0mitJInxwY7gKGTn2I9Qa/AOPWLia+Ej/IxPABwB9K2bvxXdm2CvMWB4Gea+2qUOZ3T/AK+Z/NyqJG58ZH0bUddu5NLglt7eSVzFFJIJGjTcSoLADcQMAnAz6CsL4ZabHN4qtUJQKQ5y7YA+U9z0rKvNRkk835gSTwT2qKR1eLYXDYHPOcmuiN1oZN3Om8YX9j4Uu3sdOED3JJ82RH3hPbPc/wAq5m4g8os+4MWPPcnjk1XFpDHIPlB44OatXSRiIbcjIPf0FNpC6nqf7MFkzaLrMqkFYLhEYe7eYRj/AL5P6V6zCbL+woREGW+W6nN16EER+X/7NXif7M07C/1aPOFIBI+hH+Net6eSZrjBJHmDv1+Va+Gzl2xU/kf0lwCufJKDvs5fmz7k/wCCWNxaXHgfxZDPB9qltruOWNMbh80RBOP+AV9S23lNZacIdPDwtLkHbne49/8AI4r5D/4JOatcxah46s4Ag32lvOCTgqFZ1OD/AMCFfR/7Qv7Qdj+zn4NsNT1SVJb64RhYaZGwWe4PYnsE9W7dOTXtZfOCwiqS6H5vxTgq9bPamGoR5pSasvVI67VNZ/sOK/a8m03TWZsCS5nSESY/hUsRuOOwrHvPjd4Y0i6s3uvF3h2H5CJEF4jNF+C5ycdhXwVrfxc1j41+ILzWdeuvPnkkPkxAnybVOyIp6AfmTyeagaXCrt+bPUYrya/EnJNxpwuu7Z9pgvCeEqUZYus1J7qKVl83v9x9neIf2g/C9vY3ZtPFuiSCWJvkeQo8yGTG5Qw6jaRxzXD2DeBvHfi6XXrGeOa8N3HcstleskVzMrkyFkOD8xLHjHJ7ivlTxvBPZjTpHjYJdQM8XX51EjqSP+BKw/Cu8/ZS8AWXxPTX9OlvLiyv9PdLiAogdSjjBJB54YDoe9ceYcZxwlH2+Jj7itfcyxHhdgYU5ThXl9yf5WPrtbLTNSvttnevbNLf+WiOMDYRlCF9jkZPTIrB1X4bx3cS3H2WPfIk0jz2khhkwG2ncy4zg4OOeteZT/Cvx14M+bS9Uj1KBGysfmc/98ScfkaZbfHXxH4GlWPWdHuYljVk3KrR/f4bAbK8+1dmU8dZTj7eyqK/r+m/4HxmO8O8dT1ws41F62f3P/M9BufEHin4c2Nzc6Vqdzcm3hWb7JdLsebaM7AyjAyO7Ka0vhp+3X/b8r2us+Gb20uoV3zBI9yxdByy5PXPVBjvXIRftCaF440a5sLycQLeRJCfOHlMABtyHGRnBPOam8A+EbLT9cuLqLVZryK5iEEQKp8qqSVZnXl2IOCT6V9F7WhX+BqX5nyWKyrGYTTE05Rfpp/kfWOg2yeJfD9pqCW81ut5EJBHKuHQHpmm3Xh4DPy8gV6CdDMdlEuM7Y1H6Cs2+0fGR39q8Jy952IS0PO7/QQo6Z9j2rFv9GGM4I7GvRb7R9ynCt09OKw7/QnOfkPJ9KIuTegn5nnuoaWgQggd6xLuxCsRtOFHFeg3/h6VlYhBtHfsPxrkdfu9N0Ys15qml2gXqJbpEx+ZreMZvZENrqzmLy1IB4HPAOKybyH5iMYI/KpPEfxk8EaUD9o8WaMWX+GKXzT/AOO5rjNY/aj8A2hYRX9/fMOP3Fk+D+JAreNCSjsZuS7m3eREluh4rKuoQoxngdPauB8U/tgaD/aps7DQNeupVAzuCRqc8+pNZc37RGuaiM2fhDy1HRp7gtn8gP51vGjJ6kua6Ho02Rxu/XpVaZxGrEg4AyTjNeaXPxQ8f6mSYbLR7LIwMx7iPzNVIrzx9qN7CbrW4ooCwEkcMCBXXuOF9K09jKxPtD0zTbZ3tndEYiVy49wT1qwtg1tO8sjRRq+Mb3A6V4hqXw98V+JfG80aa3ro0x0DxJFK2xf9kYOBg10Fj+ypc6sSZjq12w5Yyy4z+ZprD3V2xe06HpNx4o0fTCftWs6XAF7PcpkfrWZd/G3wZpZIl8Q2bHH/ACyDSZ/IGsSy/Y3QKAbKAD1luOf0rRP7JlpYWjyMdIR0UkLuLFj6c0/YQ2bGq0uhBqH7V/gfRokIl1a8D8p5VmwDficd6rn9s/RGQNZeGNavCvQuUjGf1pvh/wCD3hnxJAiapqFvpR06YlBsUCRTjPXjqK6aHwh8MtEjxdeJgwHUJIo/kKz9nSWj3L56hyx/bO1x2b+z/BUC7cENPcs2D+CgVTuP2tviVdj/AEXTtB0889YC5X/vpq7T/hNvgloTbZLi4vmHJyzt/LAoH7Tnwd8PnFr4Ya7ZemYAR/48TVWox+yF6nV2PNpv2gfizq96iyeJUso8jctrBHHx+Ck/rUXiSw+KPiHxPe28nibxhd26t+7EUsxVlIyMbOK7rxt+214P13wvc6bY+CjAtwoHnRqkbJzwRhetJp//AAUo13w9oNrp9h4csylrGI0lmYl2x0yBgdKhuzvCIct95HE6d+yh458VyAy6d4qvy/8AFcCTkf8AAzXT6R/wTr8Y6ttzoAhUnn7Rdxof0NJqP/BSP4k3xItrfS7TPQpb5I/PNc9qH7b/AMXNZII16W3VjgCCILj8hT9rVtskCpw6tnqOg/8ABLfxNd7TcSaBaITn5pnkIHpwtdRZf8EsorceZqfi7SbML1Edtyv4swr5g1f45fFHxIStx4n10hjnKzso/Q1h36eLtZbN3qupzZHV7hjU81Vq97DTpp7H2bpP7F/wvvYjqHiTxvFYXEJ8hoxcwQhlTgPzk80V8R/8K51K6BE0zt67pCfxoqYQnbSbB1I/yo+IfjP8Q4fiTci6WOVLuY7pi6gLxwAMe1cJIolkVEOI4/1NRQXlxrmoi3gDkA/MzHjHqTWt8TtWi8SeJ5L23tdG0yFVjhS00uFobdAiKm4BmLFmxuYkklmJ9q+kq1nOXMzzaMFFWR9CfsiaVJY/DC9kwd11fE474VAP5sa+jfCXw00G9+APi/xVdX8kXiLTdS0uxsbPeuJ4plvGmfaeSF8qMZHA314H+zrCdP8AhRo6O0kfmeZMwHU7nOP0ArvoPFMsl3NAjDybZEhRscn7zc++XNfiWZ4iEsXXbs7tpeWu6P674Zy6pDJcJTi+Wyi3b72vn1J7JjJEqkgbTuHFTB1U7ugBwwFQWUZvN+GjVt3Unk1ZXTZkJGPl7fN1r5ucm1sfcU0u4bskHkDOcVY3b48HJHOCfSoFtJULERMT3oUMwzggjgjHSsI36o6bXeg7S7P+1fiF4dtmk8oRTy3bN12+VC5HH1YVy3xy+J+geFUW013SbnWhekzpElz5MQ2nq4Ay49FyBnBOcYrotClmXx6zxuim106QHB/56uq4/JD+dfP/AO19q5l+IcdsrAi1s0HH+0STX3vC+HjUxNKMl8Kb/wAvzPyjxGxtTDZXiKlN2c3GP+f3q5y2t/Ebw9qV090nhuC3MxKECRjvHfPavp/w9+zHqPwt8Qza7f6nJe6BDoC3emxNI25ZZdiojAnJ2bsjtwK+IdVP2a6WPoYhtIHY9xX6G/EDx+3xBn0qxhBitrXSbWCJA2SwigTk44yX3H8h2r9Gx2IUJRufzvleDqV3LkeyLuneMP7E+EzWEf7m4ud0TbTgun3jn8ea+bvGVhKJ7u+iuTEzOdhboQDjJ/Hj8K9N16+kv5Bbxy+WFX7w/g9T/OvK/Hj/APEwW1CqY7f5mBPUjov4fzzWsE7Hj6pm7YfE5LjS4pDPcb4FWIrwdoAxwPStvSfjZF9nEZvCoHKq6ED+teP/ANoSWsrhWXB7cYxT1uFSJmHLOeR057VxVcso1NXue/h+JcZRSimmkel/Fb4kWviHRbSBjC7NNy6YJA2/xe1X/gVa2Wn6NeTyy3EZknOHikZABtHTHFePXeYIlZiMucYI61reDPFV94Wdbi3dzEXJdDyrdOMVjicvf1Z0oM6MHnv+3rF1o+Wh9H6HM0SSTwa9fn7OgdEYo5JyOM4zivW/Bnxx1zTtAfSP7Qd9LvZo55IJWby0lXIEgUHG7azLkg/Kxx1rwaOS3nhEsUao1wqgqRg811OlTPbZALBVAA5ziviqsXC1nqfrEYxrRdOorxfz/Bn05dahEsTKrxzyRgB3hDPDvA5AcDa2D3BqjfSx2OnT3LsGit42lfac8KpJriPhNqXjD4l3yeH/AAzrs+nXunwmeNZX/cPGCNw4BIbcRjtjNWf2n/GXxL+GfwrksPEiafKNYmFg16LaGR1AUuVRwNykgHJ64Br6KjCE8Oqqep+QYvJp080+p6Wb79H/AMAwk/aZsYnUPpt2yk4wJFz9a6fRvjv4bF7ieK9gKkqcxBh6Z4NfJF1rtwJtqSkux646V0tv4ou4pCZQsgbk5BGT+FeNWxNeLSR+lYfgzJqqfMpL0f8Aw53f7YPi3RvGnjnwidKm87+xbS8vJVKMvltJ5cUec/Vz/wABrzjwLqi6Je3+qMU36dayPFzjMjfKn6nP4Vn6vrTazqmo30ibPNkS0jGc/JEpyfxd3/75pl0IrHwHcSu22bUrlYoQTn5U5dvzKgf8Cq6E51K/N2R9fk2VUMuy72FG7UpN67/1ZHDeJPEFz4o8bX99cnL29tBaJgYCKqAAD2CpGK5D4ra4+leC70LhWu1FvyM8MQTj3wK29Ok82C6n3hhc3Mjhh0Kg7FP0wtcP8c71jpdjaKT++n3898DH9a9TCQc8VG5ycQVY4bI6046XT/8AJtF+ZwH2Um1UBuQPyr3T9gf9qa//AGefi1ZWV5cvJ4S12dLbUrdjlISxCrcKOzJkZx1XI9MeISxujYyCemOlRLIyT8Dn1Br62rBSi4yP5wt2P2N/bC0A6f8Asv8AjyYYOzRrggjpgrj+tfkykxiQrnHc9q/Uj4ufFfw742/4JwalJ/btu+uT+DYPPt5GZZHm8mPeBuHJ3Z6da/KyWcsGyRXmZLUTUkndJnTicJWoWVeDi3rqmtO+o27nywHY9TTtPk2S5yM56bc1VnY59Mc/Wp9PkDsOTkdcda96O5xSR1enXGyEA4/LnFQXl35MN8/GVgfGfcYpltMRAOSTjpVXVZSmkXe0ZMmF6+9XWm2rDprU47iVvX9KkVipzx6HipvsrMvQc9KU2TAfwiuVsdrkR5X5RUbAvgEfN3qdrcxqWIUGo2hKbRkcnPNF10GjrPg0pHju0x97dGOn+0a+jJ9rtFweGByR7Gvnv4IxonxH08ORsMsWT+Jr6AvWaNIWOQWkC/gcj+tfG8Sv97D0P3/wnT/s+t/j/RFgHK44GDxntTTKdwUAY9e9OjAwOnTIJ60ucDngHkY6ivlU1qkfrt9NSpPGDrNp6hJeh/3a4P8AaOBj8N2LKuAJmHf0Fd3dkprdkONrCQZz1+Uf1FcL+0gMeG7P5sfvm+p4Fexkzti6etz4jjuLeR4len5o8cS4kMgJ2qR0wKsNPJNCGYltp5OOlVoh5gXIyfXPSt7Q1EWj3kx+bZsG38T/AIV+iH8tlGS4N3ZCMqoaIk57nNQNbquA23PXJNX7YxS3TI/yjaTk9uKiltledAuWGOT+NCvfULFeKANKNrbgSDVgjzTjBygbNXbHTRJIoCgLnnmrMWjOVkc5IVSeKlyRSR1H7NJCeKNVGcYjJx+KV6/a8310MfxqfTPyivJPgJs03x1q8agu3lnaD0/5Zk160lwkV3chjh8ofw2j9eDXxGeN/WXbsj+j/DpXyan/AIpfmelfAf46T/A251i9tDcG4vbP7MkccmxS/mKwMnfYMHpznFea/EH9oLxR498RXuoapqr3V05KBnAIRecIueigHgCmXEwmSViTtbBwPyrz+4uCZp1UggyZI/E1wUsXVdP2X2UfWVsuw9LEPFxj78lZvrZHofgXx3qjWEqm9l2hskAgda1bnxRqEw5vrjbnr5hrhvh9d/6VMhP31+tdLKT5nGBxjgc14+Kdqtj1sO+akrsvHW7yUIftc52Ahd0hYKCc4A7ckn8a2/AnjXxJ4Z1S61TS5JEECpHNN+9RYwckZdAdvI7+lc3ChYrzzjg47V6/8BfjDpvgH4K/EzQX1afQte8R2qRaZeCJ2jhkWJ1DMyAlSC4IOK9LLcHSxFRUqzSVuuq/Q+d4lxtbCYKdbDQc5K2i31evR/kb/gn9u7xLpbImoKt2oAJJZLpD9GXDj8a9X8K/txeH/EAEWrWhgDgBgjh4/wAUfB/nXyPpPgzWdVsY0t1TxdqckaIjacy3bySdCxi+WXk4PHvX1jff8EytK1jw5Z3Gm69rOmX0tujyR31oGQuVGcoSHj5/hJJHSsMz8LstxV6lGkk+8Hyv7tj82w3HeEclDGRcJecf1X/yJ1C2/wANfiYWa3lsIJpf+ebm1c59jhT+tU5/2dLzRJftXhzXpbeT7yrLlc89nTg/lXkfiP8A4J9/EXwXvl0u5ttWjTk/Ybna5H/XOTH5AmuQbx98R/gPP5N7HrGmhT0uIJIkPbqRsP618tPgvOsu1y/FSXlUV19/T5H1GFzrB4qPLRqqS7XT/Df8D7H0H9sn4y/B24trPWG0zxTFIxWJb1UeSfAyQroVcnHqCa7g/wDBVS2ht2i1bwXeaXqCHBiEvyE/VwGH/fJr4E8ZftV6j8QdJ0+PVbC0vptLu0ukJzH5hHBUsnYjuBXT6H+1p4f1aIpqelanpjSjbIYyt7b5z/dYZAz325r7Lh6eZyw3+3Sgqidrbprur/5nz+eZblfOubDNprWVPS3yv/7afZsn/BRC+8TyImkeGLCZ3GAj6oXdm/3UjB/CuY+I3xY+L3izUdB1Rri48A+G9EvBeay1tpjuuo2oKloZXmJ2qQpA2YJL9+K8b8E+AfDPxf0ttQ0zV44ZSf3bWuI8HuDEQCCPUY61qeJ/A3xEh8LT6HF4muNb0Obaz2E92+07TlflckDBGeGFD49y7DYuWCxclGcN+337fieBV4EpYiCq4Ks0n0mmn/XyM/4xfFi8/aGvryxvZLRJETfaS2hEZQAISPkZW7sPn3qcjABBrR8F/sJXmraDaX8sdrHFdxiZTc3DFyD3IA7/ANa82fQrzwVfBtR0zVNNZeVmjTeEI6H5uD/31XQaY+tfEafy4PHAmduFgvr77HJJ2AUSEIT7BvSvpqOe4TErmoSTv5/kfPZjwhj8GuZx5o91r/wT0hf2PdK0ZAbzV9EgHcbd2PzIqC7+Fngfw2B53iKyYqc4jEa/41wWvfAHXtHdTq7X8DScq0u/Y4/2W+6fwJqonwYtyP3k5bHtmu1VZ2PmpU4p2ZY1e08KaX41ubuHVbJ7V9oV9+W2gc8AdRzXQSfGH4c6LCqRW0l2yDlthO4/niubT4RaavylH+owKmh+F2mj/l2kc/Wnz1GtUTyxsaNx+094ashix8PFj2zEo/p612Xw8sdU+OvhxtVso9P0a185oVWQM7nbjLbVwO/rXFWnwvt9y+XprMG77DmvoH4AeHP7G8AJEYGgJndtuzb6c4rGtOSW5dOMWzyz4l/Brxf4X8O3F54e1vTWvYEMkdtNZHZIAMlN2c5Jr5y039or4oahLLa3MkFnKjFStvFkZ9iK/QPxPp++NQVPQnpXzlqn7OmpDxdqM1okItJ5zJFlwuAcHGPY5rPDV7NxmzarSfxRPFm8SeP9bJM2p34LdcEqKgfwb4l1T5ptQu2553THB/wr6J0/9nvU3ULJLaR59WLZ/StvSv2XXvXAm1OKMnn5YSR/OumVWn3MeSb6HyzF8ItQuWzNeO31lY1Yg+CqHBeUYI54OTX2Dp/7IdgF/e6tcuT12xKK2tP/AGSPDgC+bNqMpHX94E/kKzliqaKjRqNHxbB8GrNRtZjxzwuOatp8J9PjUblckcYz1Nfcem/steD4WG7TpJcf352IrodK/Z98IWRGzQLElf76lyfzrN4ymujKWHmz4Ei+HNhbr8sGRjpnJNXbT4eJKcQ6Y7nquImYn9K/RLTvhhoOnbfI0XTIiOhW3XP8q6Cw8PWlso8u1t4wOyRKP6Vn9eXSJccI+rPzn0r4K61fMv2Xw9qEuccrat3/AArf039lTxtqTL5XhfUgT/fjCD9a/Q+0tgo4AA9u1W4oT9eelQ8wktEjSODV9WfAml/sK/ELUyudIhtx3MlwoIH0Ga6LTv8Agm940vNnn3Wj2g7jzWcj8hX3HHGV+g6VZijOO4NYSzCq9tDRYOmj400v/gl5qUqj7Z4ls48c4igZsH8TRX2ekfyn0orP65W/mNFhqXY/kLtNdurOGSKORlWZdjDAOVznj05rd8KeEH1Kza+uJBFEHCxB/wDlsR1x7Cszw5ZJr/ia0t55EgimlWNnJACgnFdvrFv/AMVDFaQEfZ43EECqcqFzjjHX696+znZQcn0PBpJyqxpx6s+m/h3C1j4D0m13KFjtkYdM52jJqxpLs9/fHoDMF474VadYQ+TZxxD7kce0Y7YFRaLIB9oPKhrhsnnjoP6V/P8AXanKcrbs/t7B0XRoU6UfspL7kbFtMcuBk85JFWRcSu/yM7EdTnpVFB8rgADB4xUscxRsjIx1HqK85pQdr2PXpNuNzQjuJHT77FkPzYPSrGl2V3qzyrbxSzGGJ55Ag+7GgLMx9gKzobxi4wFXd1I7VfuNclkkkNv/AKHHLCtu6RHAkUBc59clQT6mlDlm7SZbc0nyo5S78Xx+F9Y1W6aGWdj5VukaMqs+1S5GWIH/AC0HFeD/AB51iHWfitqNzjMUEUUmCecLGpx+J4r3nTfDVh4stLw6jaQXkUt/JIqyruAKnYD+S182/He4S38a+ITGFRZ7z7OoAwFWMDIGOMZ2j8K/UOEJUZVnCEWpRjZu+nTp0PwXxUWMjgVOpNOlOatG2qdpXd+pyfhLSZfF/jOxsUDNLf3KRnHU7m5P86+1fBfjC0eJLLT7QmfS7uRTMVDNKgWNERe+AEZsHvIa+X/2YNGx4ovtdYEx6HbNJHx96ZhtQfXJzXvvwph1T4ZWcesJbS3Et6hkKMWHlluhPfpX2GOp+1i4rofj+W4n6o4yl9o9x8Rfso+Jn0688SW+jXumaL9kgunkvVMaRGVQUJbHCOctGSPmGByQa8l8R/s9DwjIJ/ElzNFAyh1DoIMD13v1HuAa7S6/4KK/FO307ULWw164s9N1C2WxvrC2bMFzAmcQuGySoJY7TwCSRivJ9c8T3fi+2uP7X1CbUrC4XzrZLu8aSW0Yg5ALEgoPf6Vz0KrXuzurDxeV1JXrUbNPomVPE134Ij0mS20uOzuHRh5swV5Tj0LnA69lHasGHQtHvVLJPHEQMqN+efoewrIt7XTfDlw/nXmnuhJxGkm4D3IXJp1z4x02S/tYLG2sdTE8o85UgOxFHUlj93nGcc4zXoR02PCcHezKuq+H5rvUgIJBIkXADfKx98dMmtXwp8Pdd8Q3emWVlpl5eXNzOEEUETSO5LYAAHUn0ro7LxBrEyyx+EvCVlqd/EA0tvYaZcX0qZ6HJyAPwxWp4D+LP7SXwS+JcOraN4L8VWGoTxm0gtrjw0zIQVJYIuwfPtBOV+YAH3qW3LRuw4ycWnY+4fhL/wAEqdX13wtJeeKNY/sPUnQNaWdugnMLDBBmPT2KryPXtXjH7Rnw21f9lvxHFbeLLG5itbsbbW/tomltLrB5AcdG/wBlsGtT4Af8Fffin4H+ItnovxT8KR2ljdwm6EB0+WzvPJUY3Qh2weEcgHhmBGcnjnv2nf8Agqr4s/aBa90vSLG20TwhcKY/sLWsd1cXC9N0krg7W74QDHqeteVPJKEv+HPpKPF+Y05uV012a29DT/ZO/ac8L/DD4yR63q19LHpItZYJilvIz5ZflwowT8wFeiftiftH+Cv2oPhjZW2gX1xZzaXe/bWa9haMOnlumB15yRwT3r4P1LxqZU3tHDEeeXlUcfStO2+Pi6HpS2tnJZ28cke24LSqzzHGPTge1dNDLqdOj7FO6ODGZ5iMRi1jLJTVtv8Aglq+v4rKWTE6sxbCtjG73p2mTz67qNvbrfOZbmRYkbeQqEkDcfQDrWP4X8C+JfibMRpcEs0bn/WiEpCo9S7ALXqWmeErH4K6JcRPcx6p4iu4zFLJtDRWSkchc/xEd/5Vw4vG4LBwtGzn0W7+Z9TkeR57nlZc7lGlfWT0VvJaXfoUdM8O6ZrPxEtfDthrFtLp8dz9lGosdqvGGJe4Kk5AI3Pg89q5TxtqotNHaRN3k2ls8iBvQ5I/HJrZ8PxJLcyomBLcFY40ESMr5OGLE9MIW5HNcr8UrqHULyQRQwRm5uo4ECIF+XdzwPZTXh4efMk3u2ftOIpzpfu4/DFJL8u3UwobQWejWsDAAxwoCBwc45/XNeY/Ga6a68U2MCMQYYd+R1Ukn/AV6rq9wZZZHb77Nk8YrxL4mah5vxCunB+WDbGMnjhRXsZOuau5dj4zxGqqjlMaMftSS+7X9Cub2TAW6jEiHpIvDLUM9mFzJbyCWPHI6Mp96ttJDdaezRvHvUFiuQCPz61l21w8bgxHkehr6pyvofg6Vnc++fjj8f8Awh8Sfg9B4f8ADmkixQeELLTAqrHGwvIoAskrdCwkYDnqMV8LnUzE7RzDy3Q7XUjBBHatu8+Ieqa5pVhbSXjommxskYQBGcE5+ZhyxHQZ6DisfXIE1SYXLMDK6jzBnJOK8jJMojl1H2FLa992382fRZ9nEcxcJe97qSs3dJeXX8WJHe20hGWJx3Bq5ZPA5+VsHPQGse10wTH5Y2bnpitGHw9HGoLYgLHAJfbXtps+d5W9TdhWZgQAB7E0txA9xB5JXjOeDWv4T8F3mrwN5atIEAA77s11Fr8MryKMtJayLnuw2DP44qJTnLRJjvFHnsHhp5Y2+Unn0rn/ABRHPpN4qo5UOp7ehxXt6+H7axQi5urC3PobgOR+C5rIv/B3hu8u2mvbh7wc7VhgbC856kilCnPm1ViXboeJzahcggGQ5NNa8madVMjHGB16GvYT8PfDU1yZLfQ9RuTjo05VD+Ayf1rX0nwO8MmbDwnptsR/y0liMhH4uaKk6UNZySOvDYDFYh2oUpS9E3+Rw/wisjJ8RtNjJEbSTwgMeOua+gry33iFTgZlHJ9gTj9MVh+EvCN6mpi71SWBDbr+4hhjQgnsDgcAdfrXpXxg8Bn4e6o2mz7Tc281uW8qUOvzor4z3wGx9a+Fz+vRq1oulK6t0P6C8OcBisBgZUsZBwlKV0nvayVzl41yc7cYGee1KSdh4HyjPWhYzJuznjj1q7p2jz6sskUEbyOqlmCjoAP8K+dUl1R+mydluYcr51bTCzbvNjlbG3G07VP+NcZ+0agbwvYqMKPtDcf8Br0jwX4afxl8QPCmmB1gW9kaNpXPyxgoMk+wFcB+07AlvplusR8yGO8dUYD7wwea9vKHfF00z4PjaS/sXExv0X5o8XhgKgHsTxXRaVYhvDFyxIAaRBweeAxrBSZUVQzxqAvc5/QVt2V6g8PDb50paQ4CJjOFHr9a/QLH8x9CrBZgzkgAb+MHpWjYaT9olDEfdHp7Vn2s9xIw8rT7lueMuRz+ArZ0i61O2BI0WGQnhfMlYE57dRWclLcasza0rw6rygKMLtB6c9K0Lnw0YrWZQv8AyzJGByeKj0vUvEiyLs8O6UcDjdO3H1+erkfiLxf9qdItA0NCi5LPJkDn3esnzPY0i1co/CGD7N8X9bQEgbW4b6R/416drGI9YnU9QsfAH+ya87+Bsl3qHx51X+0IreK78lzIkGDGCFjxjBI6Y717BaaLFq/ijUkHIjjhIwO+Gr4/PE/rVn2R/Q/h1USyeLf80vzObd9kLDkMV4U8d686N4HlnGSD5nr716f40sf7P1F4sYwq4OOlePiXfPJzkmUgH8687BxTbPtMxqtKNup1Xgu7EOtpgjDgjriu18wsDn8/WvOPC115eqwHsG78fjXoy5IBPp2/z0rzcyuqqdtDry2adJpnqPwN+FFn418L65qVwkup3FlELay023m8qWa4lV/LkduyKVwB1eRkT+KuK0nw3qV8dSmit47u0eaCGGMEpKZpPlCDtzjoR1rrvgb43j+Geo/2qbaa9mS2ZbWPzSkPn7laNpl6uiMofb3ZV9K6T4c/CHUPj1BeRNfXto58QWd/fXdrsWSFQZJGlAIxneFHA/i6V72W08PWdOMlrrc+B4oxmPwVHFYqEvdXLyvtqk1ba3nY80sLWTwbqccuo6PqdhNF0d4SdnuGFeq+Bv2rPEXhrbHo/i68RF6W80/nIP8AgEma+qb/AME22pW3lTJbXYxg+YgO7j8s/hXC+K/2VPCfiQMbjQbZHP8AHENrD8RXvPK+R81GcovyZ+X0uOJ1I8mOoQqL0s/1X4GT4Q/4KCeIdMkK6vpGlaqrEFpIS1tI3HXjK/oK9D0v9uvwN4rszb6vbajpJcYdbi2F1b/jtzx9VrxHXP2HtPtgx0fWdT0w/wAMZfegP0Ncjrn7MHjfQFJtbrTtYiX+8DE7D69K0VXMaSspKa81/X5mn1nhnF/HTlRl3jt+v5H0zd/CP4JfHcs9lH4alu5Od+nXP2O4z/uAg5+q1w/i7/gmjpdzcyHQPEd5asOfI1CASoM9PnTa36V8yeI/BviDw7cl9S8O6palefNgTzVH4jkVueAv2m/Evw+lSPT/ABZq1mqHiC6lZo/pskyPyrGeJpPTE0LecT08Pl9Rr/hLzFS/uz/4N/yOy8T/ALEnxP8Ah9M8+kKb6KM5DWEyzfj5bbWH4Cudtvj78VfhJei21WCdo4+ClyrI2P8AdkH8jXqfg/8A4KIeIrKNBq+maPrUQI3SQlraQ+/GV/8AHa9J0f8Abt8AeN7YWuv6dfaercMl3bJeQfmMnH/Aa8vFZNk+Pjyza9JpfqehHM8/wX+8YdVI94P9NfyR5D4V/wCCgts6rB4h0iSHdwWRSin6g5U/pXXaf8QPhV8WAGLWVrPIvX/UsCfdPl/Ouxn+D3wS+OELfYG0OK5l6/2befZZQT/0zOB/47XB+Lv+CYdpHJJL4c8QNbyHlUvbcj/x+P8A+Jr5fFeGFKP73L5OD7wlZfczpocbYJvkxEZU5eaa/K/5G7b/AAfuIdPDeFfFl5Dbk7hB5xkhJ/4AcfmtO0vWPGvw7m3X/hrR/FVquSzNGS5/FCCPxU141r37LXxh+FLmfS0uLtI+klhceeD+AIcflWdpP7XPxI+HV79k1/TGn2cN9ojKuv4MA3615s8u4ny6VqVVVI9prlf3rc9b2mV5jHXkn91/vWp9ZeEf2sfh+Gii1zwhP4cnbjebYTxZH4Bh+Rr1Pw78QfB3iq0D6DqGiXrEYEURRJB9UIDfpX53W/7VEDeLtTvLjSr6S11dkllgEwZIXVcE+W4wc9eveu++H+veC/i5fGO3nj0e5jGS/NrIh7fK2Ubn+6RX18sdiMPgvreKS0V2r6ruvP5HyOK4dyyriHQo88G9nbmi/wBV82j7Rv7cyTF24P8Au4xWH4hgnazbyby+t9qkkQzFRn6d68W0vSfHfgkD+w/FH9pWqcrBdnepHoN2R+RFa0X7R+vaCrReJ/Cs3lFSGubI4B98HK/qK5sv4ryzFpKlVSfZ6P7meRjODMdSb9laa8nZ/czQtrfxvc6jFJpc5mt51V3mkZmEQIz8wJ//AF16Do9ldSW6/apRcSg4aQIF3HjPA6VH8N/2lvh/qel2tnb6mdPmSNVMV3D5PIGPvk7SePWuxhj/ALatftGnadNOjsSJUuoPLb8mNe+oKT5otNep8/Ww9ah7taDT80yhaWe0AYxnkCr9tZ/MBzk1japq/iXTvFem6XbeDZruC/LedqD6tFHBYAdC67Czbu20HHep/h38UdE+I1zd22l3DzXmntsuYth2oc4yrHG4ZHoO1bOlJR5lqc0aibszudMssW6gj860re1AB6DHpS2NrsgTr0q7DBtx/jXG276m42C13HOcf1q9FagkcfjSW1sCeB3q7FFtGKT9SkOhgHpV61h4zyfrUdvCMVdt4tp6VFkUhY4sHPerEK8nHOPWnRxZAzgCnFMnpgnis2OI9V25749qsIPUnmoEGB2NTA44FJIu49jtPoPyopvUnPpRSaC5/II6hRtHSuy+DNtNqvj3R4PNRo/tSEqzfNgHJwPwrLb4XeInmATRNXPGci0cj+Vek/swfBTxJefFvTyNA1d2jjkdAto+WO0j09TX1mayccHUkuz/ACOPh3DqtmdCnLZzj+aPoQSPE7ZO0N0HpVbQJcWzvnBeeTr3+c9a9A079mzx7ekJF4R15jnOPsrZqn4Z/Z48XWdpai88P39ikkzgPcRlEzvOR+Br8TlhqsYtyi/uZ/Yyx1CUkoyX3o5+NiQzYwN33T3qczqFctxxjB7V6Trv7KHifS9Ehv1tvNjkQuY0JZ1GSNxHp/SuHn8C3trLtdcN75Bz9K5MXhpwX72LXqd2DxNOqv3Uk7dirGnlvghumQOhFE8vlRlyOFGRVm80G7jYyEysioOXOTwOn+Fec3PxltPEUWoWWnWGrXE8aSRbktyyBsEdR71GAwVSvL9xFyS3sthZhmdDBwTxM1Dm2u7X9DsPArf8Ulp+Q5aSPzSQM7mclj/Ovkz40zyt4yv45EMRhncMCMHcWLNn3ySPwr7g+DmvH4bTf8JOnlqngiy/tld6h082Db5CEHghpzEpB4OTXlMn7MXib4m2T+M9Rv8Aw5NrviO9k1BrfUgSyGQmQzuqgguzsWCnAHU5ziv0XhSMaHPiJu3M7fd5n4t4kqeNjSy+grumlJ+r0t92u/U8f0PTNa8PWln4asrM6euuOnnLKpMytgElsgY2g9O1d38WNE07wJpdvbXPjfULvVViANrBHv8ALz0LkthfoBmvTZf2YoNQ0LSNPutYEl9pSOJb1bzyJbh3YtIWOCeST+X1rQ8Kf8E5tP8AiHBqc+mS+H3k0u1a9u5dQ1psRRqQC7Fiu47mAwCSc9K+tWZYdOznr5H5LX4czOXvqk1FdXb/ADPj3TNUu/Deo+dbatKuJNww+zJ9+a9Q0/x68MlvLJZx6nJqUavt8lpS2DtZQAOOQa9Fsf2AvD2l6g01/wDEC0l2sT5VjY7o174BZucV6J8P/gL8OPBVzAbzxD4pnCZBNsiRlgcZHTjp61nWzrAtWcrnXh+Dc5TvGNvmjwu/8BXerwtLY6FLFvbdg2Sxbc9vmxx+FUbb4ZeLReF4dHV4YyGkQ3UUO4d+nTNfpVp+t/sbeH/gPNbt4E+Inibxu6nbcahqnkxh88Hcj4CD+7tJ9/TwLVfi34O0qWUeHvhx4f09CeDOz3DH67jzXm1eIsLh9Iu534PgHMsbJuouS3f80eVa9+038XNA8BQ+H/AuhaD8OvD8ID3K6VcSy32oP0DzSj95Ic9hwPStfwX8Wv2n/FHg0aPHrt5NZmXeJr3Sy0uTjlZZ8EAe3v611GpftA6/dwlbOLTtKiXgCztFjx+P5Vgaj8QtX1Y/6Vql4+7qN5C/pXmV+LZvSlBfM+nwXhXRSviazfokvzuavg39g7xJ+0R8VYtc+MHxv0Lw4X2+bqN+XvJrdEBIjjhhGBzwFBUZNaWu/wDBPT4Ox+I7zUbv4zyTW7yu6WdnaSoiqf4VyGbGc474xXAy3fmSndI7k8EuSc1Pb3ClM7sYHHPNcFXinFyVlZeh72H8NMpg+aXNLybX+Vw1r9m/4N+GmUafpus+IH5HmX17JFGcf7K7TU/gS08DeE4Lu507wPoyatbyi3t7pleQIoBMjbXLfNkqoIxwG9qydd1xbC1uLkkAQRlzz6CoNCjfTdCt0c4lMe+T1LMdzZ/EmuCrm2MqU3zzev3H1mD4YynDzh7KhFOOt7a3Ot8QfFHVNWthF9oFtD0CQrsAHpXFaldtIzZyDz3wTU9/M6oMN1GfpWRLKZG+9luvrmuGirtSR9RJ+6WdGvl0xLm8BAMSeXH7u4Iz+AzXC61cNdeO9OgOCqxTT89yMKD/AOPGu11JDB4btBtANxNJIcDqFAUf1rh76Xd8Q7Rc48vTpHOO5aUD+lfS0Lt+iPlsW9musl+YmsRmK4Pbv7V87eMtRefxRfNk/NOxGe3Jr6W1CJWOSM4PPpivmrWlEusXLEdZmIzyRya+i4fd+Zs/M/FN/u6EV3f5It+EdKi1C4826jedFBIiU43Yrb1CQEL5HhY+VjhljlbP4jiuYtuAByOOBWhHqVxDANk8yL6ByP5GvrIyVrWPxe12S3WrRRKVOiT2bsCBJukCp74IqHRryG6vIkypDnHXkVHcapczjY9xO4PUNISK1/h7dzeHdXgu7RvIu43+SQAFl7Hr7Gspu9y6btJHp3g3QodP02yddBh1OaeDcWkDsu7J5wPpXW6dpfiK4INvpej6YnbFtGrD8Wya2/CalNJt2YqrSLuIUYBP0FdBbuzQtj8T3r5DEcTVqb5KcVp1P3jBeGGCxSjiMTVl7yTsrJLTbZnLDwlr2oj/AEvXZUB/hjYgAf8AAQBToPhZZyuTPd3d0e7N0PtyTXVIrBevygfnW9pOsad8Nvh34g8Y6zo9prkGm+Rp2nafdtIkF9fXDHaGMbK22OGOeThh8yx+uDwQzzMsVVVKnOzfb/gnq4zgrhrKMJPG4mk5Rj3k2/uukefL8PdMtcE228EcEuSM++MVcttAs7YKEtYEA7+WD/Otex/ak+F1zCJb34e+M7a4721n4mhNtn0DyWxkA+pJ9zV7Q/i18MfiNJItwuofDC8iyEW587WdPuVHQtIiiaKTH3vkZCeRt6VvUwWbuLdSTfzPOwHFXCEKkYUaShfq4ber1ZgnZAVXhMf3eKYbwF+BnPOTnNdXL4V8KeJ9K1VvDPja28Taxo0C3k9lbaTc28Jt/MWJ3WaUKWZGkQlQn3STnjFcrHp8zzBVTn39q8XE0atOShWTTP0XKszwOPourgpqUU7aaalqPkAgDnHSt34kxyy6TaXcztI8lxDlievFZKwG3jXd8r56VH438TT6pHaQthIzPGAo7Y9aw0bsjqqJtpnQ/CBtIt/iBp0uuWs19pUUnmXFvG+xplH8IOOM+td74i8Uab4b8YaprHhrRzp+nXUE0MVnNJ5nkq6Fc7sDkZzXm3g+5jsdRSadgFjiJyT1NHiPxdPqcrIrFIicYU4BrG7tZ6EVaHPV5tbWtvoYNlJLputaKZIXQmGcKzDjiLGQR3rg/wBpKMz+GdPRYw7Pct8pOM/J61217KYtY0/bkl2lBB4/5ZkVzvxj0xJtHs3llWOOGYhnIJA3Lx0B9K9rK5ReLptHynGdJ/2Jilu7L7ro8GtILqWQpFAi7Bj7hJFdQdE1OXwtAqiRd0jt8oC44UCtq10yMONtzAwPcuB/OtO00qSSTKmNl6ZVgQRX3/NK2x/MVjhbX4faxqMigSPknq01WR8ItXmGAY2xxzP716Pp2neVLENufmHzDvWikXkWrvg7kbcMc5AOaxdWSLUEeeab8B9eeXKrC/A4Fx1qjf8AwS8R20jE6bdSqcn924cdfrXueiXAilRuTk42ity3cO3OBnk5rP6xLoOMDwr9nbSZNM+Kl9a3PmWjxwyBw4wy8IcY/KvbdBWWHW9RWzuki2xxFndsBvv15n4StG1X9pHxAkKlmIb5fXCR816P4d8Kzav4gvIYxsKRxlw2eOWr5DPZf7S5eSP6I8O0lk0Lv7UvzKXiZgbtyJ/PIALOTwT3rxuK5ZZ3GCcyEj1617P440Z9AvGgd0YiNXyB2Oa8UgO64JBySTx361x5dJe9c+tzbaHKbOjTGK8iPo2a9MSbdBGD/EB9RXlunPtdT0AOc+telaVMJbSJgMkp0z3rjzKK5ouWhtlc/dkjs9AlupLOGODylLYWPcpJb/PvX0z+wjaTQaR4le4ZPOFxArNjv81fP3gDTVmsPtMvPkj5Q3GO+a+lv2HMXHhnX7lNp86/jHI4PyyGvYyNR+sQaXRnw3iDWf8AZVWPmvzR6N8XvEM3h3wJcywXMFncXDJbwXJRn8p3bAOACc9eex5rlPhjo/jbwV4visfEN/HqGmXkbhHN2JHicDI2hsMfQj8a6n42zfZvDdl+/gsXm1K3QO0XmiXJOUxtOCfXHFdZM0KylN5jdwSqbuWx1x9Mj86+lqLmrXcrW+4/HKGI9jl6pqnGSqOV21qrWtZ20t6v5HjXiT9obV/DXi6eG58Nz/2Ck4iW6dHDuuceYCBtIPUD07103xC+LHh34cz2kWqPJ5l8nmRi2QyME/vkcYB/Wr3wp8PiT4bLbT2J05biaZntjOz7QZCQQ+c88HrxWPN4Q07xb8WtV0/UbWy1C30/T7cJbyQ7nhLE/NvIycj3qFKtGF1JNva62+47J08tqV3GVJxjST5uV/Fsk9bpO711szb09bDxLpEF9ZzefaXaCSKTbkMprF8R/BzQ/FMe280vTbwnjLxLn8+tZXg3xgvw6+FJuVsjcww6hNbxW9gd/wAvmN0yTyACSM1reB/jfonxHuJIbOO5W4giM0iTQFMIMZwwJB6jvWsK1OSSm1c8rE5PiYynOjBunFtX/wAzzrxH+xj4YvGZ7SG80lx0a1mZQD9ORXEa5+yBren5Ola/Hc46R3kPLf8AAl5r0nwn4o8af8JBp2r3V3b33hjXLnYiIVjMKsSF2qwDZGOmTnmr2o/G+9s/iF/Zk3h65fRzc/ZUvhGzZOcF+BtxntnOOa5n9Xqr3429UexRw+b4SfJhK17K75ZaK26s7artY+ZPiX4I8V/CXw/eapq+jfabCwQyzTWUoYquRztbB/WtbwH+0D4x8IadZXOla1r+n29xCtxEjO0kZRhwSrblx/ga96/a60IXP7OnjAhWQRaZK+Ufg4GcV55+yJ+zR4j8AXMB1nUHu9JTRkhls54VYid5pJNqODjEeSOc539sVpHLKMVzUpOL8mKnxnjJR5cVCNVf3or9LG94Q/4KIeKdLkjTVrXRtaSLqwBtpT+K/L/47XIftRfHj/hoPxH4evba71PQLbS4po7nT5GaW3u3fbtYshB+XBxlT1r2XxJ+zp4b8SbjPpkAdj95Y9p/MVwniL9jOydGfTNRvLVs5ALiRfpg1V8bTVlNSXmhf2lktfWpQdKXeD/TQ1PgN+z/APDf4n/DWJNa1OyXxHLI5P2LVl8wIT8i7GReg6gqTnvVzxT/AME2JbYtN4d8SIw6ql7EYyfo6Ej9K8s1v9mPxRoZPkGzvlXkE5jc/wAxVXSvFXxE+FMv+j3HiPTUT/nlI0sP/fPK/pWUpQkv31H5xf6Hp4esv+YLHfKov1f6HW3PwX+MPwgmMtpBfXcCfx2UwuE49gc/mKXSP2uPE/hm7FtrumCV0OGWSIxSf0/lV3wt/wAFAPF+jBY9RTS9XReomiNvN+a4Gf8AgNd5ZftteDPHVqLbxR4YmQMMMzxR3kQ/MBh+ArwMbwzkuOf71Lm81Z/erHswzTOKKvVpKpHvB3/DVnN2vx68B+Oio1bSjZzuOX8vv/vLg/pXQ+HtO0+w3Xng7xldaZKvzeXHc8H2xkH8wae/wz+B3xWUnStRtdKu5R923uWtmB/65y/L+VY/iD9gW8t4TceHfEkE8R+6t0hTP/A0JB/KvJ/1FrYf3suxEor15l9zNFxZhJv2eLg4+Ulb/M6I/tM+O/F3w+vtMOqW9zFfK9o1xNbi3vIgDtba3CknkZ56nvW5+xV4y0H4O6xqEWuzammoaxIkMMrQboFXPdgepJHPTAr558Rfs5/En4eSzy28OqFAd7GxuPPif6qM/wAq3fA/7VWoeFbOHTfEfhh4ltAAXZOSQeuPXv0r0sfUx+DoxVGLqP7Sdl81/kcMsLgca5SUYxXRxlr81sfptBACAcZ9KtxW+D61zPwX8Y/8LD+F2ha0Le4gj1G0SVUnjKSYxwSD64yPY110akHIHWuyLbim1Y+LqQ5JuPYWKHBHcDmrUMeBSRr61NEmT3obEkSRg5HOMVbgIGM49sVBGg7EirEaDaOenb0pdbopMmU5A/lT1bBGO1Rd/r2p4ODzge9RZgmSB+evbFSK3Oc9O1QlhnPT+VL5oB6DNAX1JWk2j2+tFQtKMdeDRRZsal5H5WR/tP8AgG3Ki38N6bIAcZSxTA59x0p1l+294e0G4Mml+HLS3nX5Fkjt0VgO/IHSvkifXD5QiRyIweQTn86iTVCWU5Ydjjj8q+ZnxhjpbNL+vU/p2lwVlcNXA+xz/wAFGJLaPEelTF+udy5Jrj7T/gobrGo6D5VtptmrPLMBJIxf/lo/NfOcOqebjJcgDBOcVS8K3B/smF1K7WLFufVia56vE2PqU2+e3yR2UuGstp1ElTv82e4a5+1D4o8R28iS6k0Ub5ysSKgI9OK5eTxg95LumZpJDyxbvXHJOI9rA5yfXvViK7DNxjPTNfM4rFV67viJuXqz6nC0KFBWoQUfRFz4neNpdL+HGtTQFklis5CrdNp2npXxl4U+Imu6Gjf2brOp2I3+YRDOVUn1I796+x7jw0njrRr7SZZBFFfQtC0naPcMA14l4X/4J4+I9el1O/0y6g1DStCmVLuRHUYU4G7aWBK7jtJxgHNfpPh570K0KUG5LV2V9PVH4h40Uq03hqspJU7uOrS9526enXoaHh3xz4g8ReCtM8OJqFveR61cCfVZzNtmMAIYQshA3BX+bIzyF9K9YudUl1a8uZ0T7Pb2tsHC79reXkIu0HBbk9uwJ6A1FB+w3J8E/hfB8RtVvtMWxur1bWC1TJlldycBcFgqgg8dcCrfiD4XeIbT4c6d4pt5bSLRtbWW0C+cXO+PG+EhlBRlyCPUcjrX0VbKsXi1LE06MlTjvZHxlDGQylRw9fEJ1J2trdLpv/SKGmeEpL+1ivJLgpE8qeezgnyFc/fP94AZJ+ldD4Z8C6XLrGrpdaqy6VZ211Pp+oiBhFqjxSKiqinDDeWGO4AJPSsS48Z39j4W0i5uL5NR1++neZFuIvMDBFEaLIo6gIuAOOorqvEXwi1Hwp8LvDXiefU5Lrw7ryztpyNC6LbTK+JojkkBxjnB5zUU+GqlXAyx1Og5Qjp1T7bXOipxZUoYqOFxFZRcrbLS3XW3XQztThOgxeTd2F/Z3M0UV1CZAFikhdSysB1ORtIPQ5NbPi7w9Zaf8LvBWtW5uVvvEAvTcKzgqPJuTChUYyM7STk+lcJrfiO81KyktjqU8gsoGlVg4Y2igdADkDOOh9K9CufhXdeKf2XNL8eR6heS6Ppl8dHubYSrIulXEgaZeFAKrLiRh3yp5NVgOEcVXy6rmMKN4pq2yaSdnpfrt0Lx/GEMLjKWErVmnrzNaxu1pstlozE8U+IrOXwrp6DRlsdTMk0z3cMrfZ7u2+VYdqnkNlZCzZ/iAwMVQ11v7J0e6hGo6VfW/wBvMUAtoAWKJHnf5uc7WMn3cdVHpXDah8QtO0+4Fle6rkWpKRxsWkEIJJwoA4GSTgetM0Hx94Z0WNyILq+md8kR25SPGPevlqqv7RRpcrl3srWPsMLSko0JOvzqN+75r7O9+nS9zufDPjm08L63I8Gpx36zaNcWrWbR5VJ5oniLFSDyhfcD0+RTwayd4UHjkd6w28X2+p3jPaaXJEW4yAFJ/CrtrNc3yAGGOJCeSzHPpXl5niJ13FNJKKtY9zJcBHCqcrtubu2WVmBO3d14GelWDc+RGTnOFwABxUT2LQR52lioJJH+FS+HtHfxNq0VkkggEmTJK3SJACWb8AK4FSbaUdz2/bRSbeiRzXiZ2vza2mSTfXKIyjuoO9h+Smuk2tOnTJA61zVj5V/8QgsZd4LCJ2UuACS7bVJA77Q3512tlZK8OOSc9qWJlyWh/VzswMVVbkYV/ER2xkYyO9Z0dpJLcmNEkkc8BUUliBz/APXrsbvRwY+ACSOOOlSal4C1nwTc6Ve3dvdaZHq9qbyymOVM1uWeMumOdpKSL+BrowTc5LmWh0Y3lpRtfXocrrQF9PpWnh1SNIhukQbiu4l2OMjOB7ivPZodvxHdyx/d6ZHx/vSv/hWn4q1C68S6tNeyTC2Fw5YRxphVGeAB2GK5/wAH+bL4v12RlkuRD5NuGJAwAm45/wC+q+ooU4rmmfEYvEyc6dOMXa/6M6HxLpsWn6hPFDcRXkSH5ZY8hXGAcjOD6jn0r5tvrUvdSNtGS7fzr6PuCl0JBtUFFJyDkHFfP0qiUOUYMMnO05x9a97I38R+deJjbjh0/wC9+hnwWaHLs4HtUqWSvFgeYfouRW14a0BLoCSRQxb7oI6Vr3GlyWkRaAokwGFY8gV7/tUnY/JVHsccunxxnL+cOP8AnnWnoE1suoIDKV5HDKeafea5fT745zEBGcEgAbj6isy3Ml1q9tHz+8cDIPXJonP3GzXDwTqxXdo+sdCRI9KtQMArGox6DFa1uvlISCoJPr1qpDZywW0YAyqoPwqeJgI1DoAeOh71+UYlpyep/ZeDhamoroi2sRbAIJwcmpfi7ZDxR+y7q0DebFc+FdVg1e2ZWwskdxttZlcdCci3KnqMSD+KqyNGSeWAPoeRWxcRRXXwh8QW8r5i1fUtH0t8xlwFkuzKTtHJ4tzwOTXVk9WVLEqolsfMeIFCnVySrGp5W9bo5Lwf+y7ZW/gLTrrxRq9zpmr+JwqaRp8aDcXZl2NJkE7dpDN02DA5YgV0Pjf9jnQn1iyt9I182EtzatFbLeJuN/doRuGcjbuRg2ADwr4zjnrPjJomqeJf2ldC0iyCxWLael3HcmU/JHDLKWWOV8ctIqgMcEnaeeMt/all1vQfB+m6tq2lWe7TL4Rxta3CsQ0iFlYAMcOrxxnOOQfetVnGOqYmko1rOom7aWV9lb5W3ufi+FyzL/7OrOrTvJNWld6W3067nlH7KHhvUfBP7SzWOoAW1rpdpfprwckhbLyHSbbgfMTuXy8cM7R9jmuml1TzX+SEggc7uPSvR/HHhybTvin4g1MQ4u9c8EFm/dgbnjv7UNjklsKNuSB93bj5TXnS+Gr66G512k8nc2K2zbMXi40qtlrFP59T9C8McDGhhK0nLedvuS/zKU1w8rkFo0I64qhqSIZrEEkqbqMNn8a3D4XWJiXcfhWfrumCObT405LXiDk9Dg15dK3MfpVaacLIfcXBaTAGBxwBTIonWQHpnrWodMS0U55I6nnmmyQ8k4AI5/CkloaKSMbW7RhrenEKRveTn/tmakvbW11LT5ILiJJY5PlZHGQw+lGqAprOl4Gf3kuPf92eK0Rpa3HzEYz1watuUVFxZglGXNGauv8AgHLzfDrw9PEqjT0Q/wDTF3Un681QuPhBpDvlDfRE91k3D9RXdwaWm07lHTOc/pVpNORF4XB+ldUM1xUNI1GeJiOGMnq/xMND7kvyPM3+EaQnNtrN7ED0LJnH5EU1vAWt2gxBr0Ei4wRKrDPt0Neu22mRkBDGmOeQKsJpFu3WOIn/AHa645/jorWV/kjxK/AeQT2ouPpKX+Z5DHYeMdOjBR9Pudp42uoOPxxT/wDhIfGNi26TQTMo6lELf+gk17fbadboRiJORwAOlaMOBgDaAB26V1U+Iqz+OMX8v+CeFiPDbK3/AApzj80/0PDv2efBd5ffFfVfEdxbXNoHjcNHLGVAdgowpIGcAZr17SI1j8b6q2Apa2gOB16yVsIwx1xj8ayrM7fGOoEYz9ntwePeSvMxeKeJqOo9D6nJsphl2FjhabulfV+bucR8a4wNZBxj/Rwc/ia+eoZMTnAOCxNfRHxsYJdxNnGbc/jzXzrbMPNZjggH8q0wDdpI9PMneFM1rJiACCTivQfDU5l0qEknkcAV51ak455B713ngubOmoAenHPc1hmMG4o0y2aTZ7noRFl4NiIUbBF835V9F/sI2/8AxbLUH2qxfUMYb2Q+3vXgGhxb/D8CMoKmIAj+9xX0X+xCFk+FV64j3f8AE1mUc4HCL/jXq5JFPER9D4HxCqWyqa7yX5nYfGWD/R9Aizp0Bm1mAD7Sww+MnCZ/j9Ohp/ii2vP+FnaRLHZXUljb2N35l1vYLEzLwhHQ7sDB7YqH482N0PDunanZ2Vvcvod/HevHcsQqqAQWVgeCCRzyOtUfBPxV1P4najqEX9hfY9Mhs3P2h7tZTJMRgRgqMcgn3Fe7iGlUcHu7WPzLBUpvBwrws4xUlK7Std22um9GVPA2ux/DD4CW+otp14Iod0r2bPunXfMRjOB655HSunttIOmeKL7VTJKRqMESLDxthCA9CPXNeOQ/F3QL34O6d4Sgl1XQ9aNzFbi2jiklniPn7uHOzcCDjqDz0NetzfE/Q017WNHnuVsb7R41MouZViWQMm4MmW+YevFKi6dtGtEvvN8zweKhOUnTfNOUr6P4bxs+ul+qfzOM0GY6D4D0ZruFIFXVbieSNACoQLO2SVJGcdcHqaX4Z+EovC8kOkwGF7i3tL0yt1BeR4SufXClB+dZviC81nxJ8DdGvHjutZvrlLkyvYQ7wd8M8aN8oHGWUEj3rP8Agxq18NE1q51Rb2DULTTrqe582BkkiLMu3aGABbEeQB6VlzRU1Frpudk6NSWHqzUkvfs0tdbtLztr+R2B8C30XhDwrpzQWU02lXsEt4ygLGqoWJeNeMNyMcVgvYg/B24RYLlGvNZZmitpPMc5uh8+7n0yR256V0I8VTWfh7wJ5V0R/bEkMUjTx/vrxPILYwMhXOASc9jzzXN6fo4vPgxosESYSfWUlxaTBlB+1MxIZidw45AOeuK0Vua67HJBzUVz7c9/xlf8UWP2urf7P+zr4uKiI+ZZGLKHn5nVf613mh22LV0+T5ZXUZODwxH9K8//AGwgW+AurpuiP2ie0gGBgnddRDj869I0bDW0x/dkfaZ+o6/vnr018J8b0bJGtyAcK49wd3FQSICPmCHHquDVtkyOFGB/dekkfcfvPnGTuGRQQUpIFfoH54OPmqlNpltdkq3kybeGUjkd+aseINXtvDOjXV/cvGsFpE0shB2EgDoPc9B9a8Y/Zz+JN/4n+I+uRXjSONUBuwqjcISvAGfTaQPwFctavCE403uz18HlNfEYariofDT/AB/4ZanoHiH4QaL4ijP2rTbaUsPvbAa4LxH+ypotyGNpJdaex6BHIUc+h4r2gxAjqufcFahngZlwd23HY7q0dKL3RwUcTVpa0pNejPhn4qCT4S/FyLw9e6lZNY3FibmKecbDvBYbSRxggeldqkPxI+H0CyacmrWMfDCbTbozRuOuQoI4/A13/j34LaH8Tf2jm/tayjukstDQhWiBRt87A5BBycKR+Jr1qPR7W0tY4YYooIYFCJGq7AgHAAHYACsp4SlpKHuvy0PYpcSY6MeWrJTXaSTPA/D37afjHwpIkWrXlveuv8Oo2TQSH6sNtYHxg+M8nxe8b6XqtzNc6fbx2/2RoLeU3Frkvky7QQd2OO/FfRmreD7PVY2We1huFPBWRA4r52/aU8Aw+BfF3g258PaEslzdausT29sTGt0uMlWUYFNxr2tz3XmNZnhKrvPDqL7xbX4H6vfC20Fh8OdAhHmskOnW6A+WxyBGuOtdLDuxjbIe/wBw14Jpfxk+L8FjDFbeBNHtookVERobltqgYA5Ydq0bT4ofGa8h3f8ACM6NC3cfYZj/ADkryHSqN20Od1YX0ue5IGz9yQgf7IFSklELGKVgvpjP868P/wCEy+NdwONP0eDnH/HgAB/31NUUutfGudMNNo8C9eLO3U/+PS1nLD1ErXQ1Xj5nvcfmOBiBsem8DFTqkuMmIf8Afyvnp9Q+Mjk7vEOj24/3bFf5sapzXPxac/P490m346fatPTH6GlHCztuhvER7M+kwJgf9WmSP7//ANakd7jaQsERY+rn/CvmC9PxLXif4p6dGCM/Lq1kv8krF1GTxypzL8XbYjGCF8QQAD3OFoeFl1khfWI9mfXcq3SMF2W4QgHOSSamFnOYw26IfVCc/rXxbcwa9cx7tQ+M1vHgck+Ijzjp9xaqS6XHMSLj41K2R0Gt3b4/IURwrvrMHil0ifZuy/bxA0fnp5IiDCIQd89c5zRXw/e+EdDuZ91z8WWniPJZbu+kZj6EDnFFU8Ou5KrvsfmA2mamqDE4AHfAP50fYNUdCRcKfUY6VqrfRO/Bzxzx1qVb+BGwM/n+tfmVXEzSty3+R/Y8MLDpJ/eY7RanFDIwlTKKSPl9qreFtR1BNKtVKqRt7rkmug1HVoYdMuACpZYm6Z9DRptzbpo0ADqGSIYwOnH+fzpwrfuvfjv5EPDR9ouWT+8uW94zxKHBXHb+tWoJt4O059sVlQTM54AK9yO9XbeTylGQcDjiuGcOiPQjUstS/NqcllbSyKxEiIzLx0wDXY/sY/GWP4Rarp11e6fYajp1/ZXum6nBeAGKWK4jZdx5zlHKOD6oK89vL1UtGRSzF1ZAvc9q46+0XWfC9iJ20mX7Bc2sskTXMjrE6EFTIpyA21gwGOMjBr978E63spYim472v6Wa7H4F46QnUwtBwezf6E+jfFm78U+J00Ce8NxpVvqKSmNpMoGUkZHOOea9q+LX7Qsml/ss+LPCM13Z/ZP7btdYsFYL5iSqskLqp6gFJMkd9oPavjr4IaLfeMfixPpGkwXF/qV2xjsraKNpZbiTd8qKq8kn2rs/2krKfwv4T/sm+n0aaaPN6r2MnmS+ZLszFM3YoFPyfwkmv1rL6qjhMRDk9y0unbX9D8AxlNuFJ32Nj4GeNYte8XW9xdvE0Vv5oUF8ndt64/Hj6V6z8Q/2kZbP9lO58H3ertNa2+tRaxp1s7E+W7RNDLt/u5XYT64r5b/Zx0PUPFtzeQ6ZaXF/fwMjJDFH5nykNuOO+AP5+lavxNe7i+HJt72Ozt207/V7FXzpS5UYdh1wBwO3PrV5RUTyqrT5fd5X00vuXmqdSrTqOV3oekfs7+N7IWPiG4lMMb3cHBYD94c4OSeK9Kv/AIx23gn4R+JdKjnhW2122gLwq4ws0LhlfHrhmHr81fOn7O3hrVfHmhrZ6HY3Op6nJNIi28MfnNIygMuIwCSBwTxW9r0d/b+D9YtdShihjhie8mAiVXMwG0DOMj733c49uK3yXEzWWzpqOji/QxzXDuVaM79upneFvFtv4q1e5imRN4XcrYGTg12VusQthtUKRxtFeD/DjxAmm+LIZJnCRYZWJOAMj/GvZdPuzIjyFsADjHU/5zX85cSUGsS5JaSP6C4BxqngFBu8oO3y6HU2mqJZRqeCxGOmat2ep5fk4PtjmuatZMqpP6mrsc4UjHJPbNfHyUUz9Ngm1c6CTWpVQqHBOCMgVPF4nOlaNeyW6KtxfRizXH3tp5cj0yAB+NYTSliAyngflTdd12Hw9ocpDlbs27SBwAxXnhR6Z5JPtWuCi/bcyIxvKqVhvw/Dvc392wIaa5KA56rGNv8APdXoWh3BnA2jrz0/SvNfDMh0fwvb+YzbliEknux5P6mneEvjnCvjRdLKOsjfKrk5VjjO0+9TXwNfEc9SkrqJWGzbC4J06eIlZzdl5tns2ieH77xZqBtrG0nuZljeV1ijLsqIpd2wP4VUFiegAJqbwuYr+XUJ795podN02cxLu3fOVKqB6AbifTNY/h74oax4Le+k0W/urB9RtJbG6e3cq0ltKNskZI/hYHaR6HHeuj8P6hp/h34Navc3DwpLqccx3yygOyhSoCr1PTrjHPWvQyfCpvm7K7N85xkopp7OyVt/O/Y8K1iBZL4kjIGOnbisH4VeIbfQNd8Xrcada6jBqE8lqUmBDwMEULIjDlWUgexGQetdGzC8ffE2VcAq2e3rXCeBD50utSHOZdVnIP0OP6V2UpWhM8mtSjLEUo+r/A6ae0l083cMqoskMbK6sOVIPb34r5rkWWPc5j3K3IkT5T+Yr6Y126W4s7uZYo0XyAuFzjKqAW57kgk+5NfPGmqstgpXhGHOT3r6TIJPlk2flvih8dBP+9+he0zWZ7S1RfNvAwGAFVScegNPGkapq0RkSy1CVQeZHY4P4Yr1v4c2ekaG0EjXVtczNEpYNZ+Z5R4yASRz74rb8QXml3srN9odV9FjCgfgK9znSdz8mSPCX8L3UcgMwEOeqjqafoGjpP400yJVXL3EQIHb5hXbeJoLLy5fIl81x0GMEc1z3w2VdR+KmloMNi5U4HovNZ4mbVGT8melk1L2mOow7yj+aPqUwiJFUZ4GAfWohbLK5yOMeuKIrosOT0H4VLEc88DPNflUo6vW5/YMNERnSlyMEgHqK1NX8KS6x8ENVgjulsni1/SLh7g5xAv+lxBzjkAPLGM9iwqG2XDjjgHOM9a7D4fatpVpc3mna/bzXXh3xBZvpuqRwY85ImKsJY88eZFIscig8Ex4PBNduXzhTrpnzfFuCq43K6uHp6yauvk07fgcv8ePjBdfF+0tY9Lutc8O6tpqywarBPPy0rGMOGkXDFC6/LkcAZPLGsbwFrGrS+K7KbVX0mDRCLOO7tHH2mG4jt9nzsOShOwAsCPvY6dOn+LHwE1/wHpS6te6fc+L/D1uNln4z8NyF454edqXS4LRSAYBWUKwxjLDBrmdC0zS/iFf29loS+OvGlxMQTptnY/vOQCFLIGyM98D+tfaYXDZbDBrDuk7pNXTvv1u9n2uz+a6tevGo3UbUuq2/D8z1dfFFt8RfjJr2raSTd6HZeEru3W+Nr5H2yXzod7HJJYh5Yxk4BI4Arlbjtxj2zXXT+HJ/g/4JvdN1f7FB4q1yOG1m0uzmEsfhzT4n8xbZ3BKm4llCPIASVEQBOWIHFzuGbHp618hjadOnyUKX2Fb/h+77n7jwFhK9PASq11bnk2r9rJX/Ap3q4YsOACee1YeqoBqWmZzk3qE49NrHNbspBAXnpzjmsnV0C6hpuclftfp2CPXFBWkfdy1hYu3kRO7Byo79qqFM5GD7H0qxdXUSEAtyPQVXNzGwJ3kk89KSbuaxWhnalBnX9JXpzMSPT5BW0sQKjknPIBrE1C5WbxTpQBDDy7g9enypW8v3BjDHHXPFbTbsrdjmg/el6gkYYYO3H6VMkOM8dT+VRbxHgsf/rVFcastttAkXHuRiobsu5aTexr2iKq8BsYx6irEeIypLDnsaxLfxCsuBEjyH+LaMCpZdVc7T9mc4PGGAqJNNNrQh05HRRyIpGDgZ696sRzqh68jqMVzUniGWG3817bCcfxVSHxOG4jyMLng96tyitGZewnLY7UXKsP/AK9ZdpOX8VakFyf3EAP/AI/WEPifCHBaDOR6Vky+PriTWLqaGLy1mWMEDtt3Y/nVRmrtIn6pUb2D42vgxZBX9y2M9+a+drQkyjryT+Ne1+Ntbm1mwZpzzFG2PYda8RsjuYE5yehr08vStJnJmkXFQizYsm2x7iPau2+HzeZbuABlWHOelcPaHKdsA+ldh8O3JvdnuPrUY9XpsMBJKofRulXAOhoF/gQL+g/xr6V/YijD/BKNyjuG1G5PycdBGOa+S4vE7Dw+1uYSkjjYZA2B6fXOK+vP2KbIad8AtJx5p8+a4l+TPdwB/KvTyRP269D8/wDEb3crS7zX5M9XZQnede2CMioUhjiyI2iUMckBAuT74xVgShQf3rg/7S8fyoM5wcyQv9Rj+tfWtXZ+Gpu1jKbwzaPqD3X2S2knkYOzsS2WHQ4OQD7jFc/48+Cui/EG7SbULCFpE4Z/IjdpAMYyxG72GDXYvGGOTDC2fQ4z+lRvCEI+SZTjna//ANes50KclZpHVQx+IozVSlNqS0vcy9N0q38P6dDZWcZtbS1QRwxqh2xqBwBUWuWR1nR7mzM+0XMLw7xw6bgRkc9RnP4VoSHLn55wM/xLn+lMb51/1sbZ7MvNNxVrGCqy5/aX1ve/meReCvAXjCTxLpMWs3Zk0nw9vMTSW8JkuiUKKfMVyc455APqawvD9r4me/0XwleaFpv2TRtTW7kuYXlQKiOzhwhUKTluzEc9K91kiGOFib/dNMeFgMbZlGcgBsgVyfVEtpM97/WKcm3UpxemllZJ666ddWeVftXk3XwwtoMhvtWu6VFjbgnN7Dx+leheHpN+nFgzKHlkb7vXMjVwH7T6mTw/4XgJc+f4t0hCpGMgXSt1/Cu98Mts0G13eaMpuyp4OST/AFrseiR4KfustsqkdYiT/wABNNK4YYVwO21s/wA6k8/cPv8AU/xJWZ4q8RWvhXw/ealdGIQ2cZkYA4LEdAPcnA/GocrK76BTpyqTUIq7eiPE/wBsX4i7IrbwzbSsS225vMHBA/gQ/wDoX5V0H7Kfw6PhnwSdVukxfax86kthkhH3R+J5/KvHfBnhG++OHxeMl6PMW7nN1eMuSY4geQM+2FH4V9Q+GfE2na1Le2dhIMaRILWRQnyoQoxjHYdPwNePhE61d157bI/QuIF/Z+W08roavSVRrz7/AD/JGlKrHdkSbT9DioZlwnYNjnIwanIDdNhz1+bFRS7mUAb+Poa9k/OjzfSm8z9ojXOeItGs15YkHMk5/kK7ho/l+6SPYgiuG8OQ+b+0B4rY5Pl2NgmMYIP78/1rvJYNikk7SOmUI/lQ4sq5UlgU8j5T7gqfwrhPHtoL34o+Drb77SS3BA8wLk+Xj73br17V6GQ/JDAkY+6/+Nef+ONMn1z4w+FrWOCSaR4LkBEA3sSYlwPf5uKhrSw4P3kfTknwvm/j09WIH/LfxZckfkAKjPwpi35fSdC3Y/5a+JLt/wCtcqPgr4md8Dw1qIjzkjeA2PTJNI3wM8T7P+Rav2YZwfOUEeleX7Np/GvuR2uav8LOuT4T23P/ABKPBB74k1i7cA/TdWD8QtGtPhxoUV7/AMIr4H1WOS4jgkSC7uGeMOQobDPyATzisq0+A3idrYmbw/qxk28FJYwM++aig+BHiYCQzeHdXJVf3e2VMBvU+30o+rr+f8EL2i6RO9s/hrpcsSONP+GEe7nmOZj+slWI/hzpygAQ/C9Metizfzkrzeb4M+MUb914ZmG0f8tFUk/rTh8HvFvlMH8K3BkOSCAm38s0vq9vt/kUqi2cT02DwLYROQsnwzjPfGkq385KkPhOyQgDUPh5Hj+5o0J/m1eRf8KV8cQo23w02WOQWRCc/nU3/Cl/Gioxk8LFmP3SvljB/E1Kof8ATz8g9p/c/M9I1SxtotThhGu+CoIwhkMi6TbKAQRx97muZ134gavoHjeSybXfDx0RLVJku7PS7Yys5bBQr09+vSuI1j4E+L7m3aQ+FJmuCMLggJz6haseDP2b/FM+oRQ6loU0PmAqJwyrHDgcEqOtCwyvrU/IftP7v5nrVnrSfLIfiJpqJKN2F0+0VqK8Pb9nXxfaTssPh+dgCVB8xcH3xRVrCQ/5+P8AATq/3PzPy6vPFL6XzcS2UHb5pDx64pnhrxrF4v1Y2en3ul3V4qljGZGUADqSSMV4V4q8SSakWDMxLdST1qt4ZnfRhJOrMkkq7cjIIFRQ4SwCivaxbl62PuMb4n5vOq3h2ow6K1382e23/wAVra/triytrqyuJm3REIH5PTuK6TS7u9VIPNtYFi2gZWTkcfSvBvhc32nX7fIBZphn1619D3DhWHBySOOma+V4kwdDBzjSw8bJo/SeAM5xma4eeIxk7uLsrJLoWobraMEEKeQelWhdnByQBngA9azYkK9FY9+O1WIt7HDIScZGe1fJyp6XP0yFRJWRsaNEt5dLGge4nkYIiRruZiTjAA5Jz6V1n7Sv7Ofxe8J+C/D93B4e1bVNO1TTmihtpXy2lpvMmzyy37tSWL4wOWbIzXN+APGd38PvFNvq1n+7u7PLROUz5bEEZHvz1r0fVP2uNd8X2hsNXuLbUInUnypQeQeD0PSv0rw/x8suc8TRqWlJWcXa1u9j8Z8VK2KxLpYNUHKmve5km7va10nb9T43+G/g/wAY/Br4lQa9BZ6k+oWvmhjYwySvA7Lj70YyDhuoPFRfE2/1v4t6jFZros+kBOZXmikRcgEkncM96+1PB/7Yi/D9Gt9N0/RLZIG2MkJC7T6fWvO/FHxctfiH4nW/12zu79hK04MF+iRyPluNuehO09Pav0DD59jIYaeFhNOMt9E3rvb1PxOvh4e0TlTaiumv52PA/gB4+u/ghpcs9pd3OnaizOJDFvhe4QhkaPzFGQrIzKcHoxrF+JvirU/jNNHHp9h9ksoGY/MQsacZ7dTX2T4d/aU17wyIY7MPLbRoVZblIXyvOAMjAOAM/jWt8NfGXgO7lfUPE+j6bc6rHN8qysgjRcDHyjCkk5JJFdNPiLHU8E8BBrkflr3MPZ0JTUqsb27O36Hyb+yn8cLn9nGW01jR9VOj61bmZZJYJjb3DxSKY5IxIORuTI/E+tYPxK+KOpfGSWe30qwNvaOBGxVvlABLfMe5Pf6V+ltl+0l8Prex8hfDnhd0KFD/AKFCeDxgcVytnffB2PWhqC+EdIa4U8J5mIv++M7c/WrpcTY6lg3goNcrVr21s97fe/vZKpYeVRTqptLs/wDgHw38KtF8O6v+z1rGh3upaNaaxe3BkjabYJonTHlncfmCnkEelQ+GNeivzNZ70FxZEJxIGV8cFgRwa/Tv4cftK/DzQdSSNfAHg+W32lGjewhcEfQDJ59a9FtP2pfhTISZfhX4COQB/wAgK3/+Ir5TMsEsVCzdmfRZBxD/AGZVclG6e6ufla8C2trGAQ792ByaktC0pC8cn15r9W7D9ob4ITTq0/wl+H7lTnDaLBj/ANArD+NvxO+B3if4e6nJovwb+HkevyRrFbyrpSxpb5PMm1MAkDpnjJHXFfLz4WrSek1+J+gUvE/D/DKjL70fmXvIYr94OehFZPjMxOoto3Mk+pTJCWx91MjIHsFBrv8A46W1j4M1pbi0s0gWcM6xJxGrAjoPTnpXmfh6d/Enj0SXA+S1iefaPlCs3A6fU/lXmwy+eFnKNRq6Pt4ZtTx+Hp16N0pd9zR8U3vk2ixJj5uevAHavE9D1qeX4r2Uqudr6gvGeCN2P5V6n4z1Ha11c9EijYjPoBXkfw5sn1v4h6PHAU3C5R2LOF4Bz36n0A5Ne/k9Dlw9T0Z8DxjipPHYWH95P7mj6l0zXr2GO5sbaWaNL0COWJCT56qwcKQOo3Kpx6gHtS+M7uaDwTJvsIbZXtXKyhiWlwpOevT2qnY3Hl6xayKbq3USBZWhkxITnDFSeASOg6VZ8fXf2jwLODO/l2OnSh9qbhG5VgFOcYyO9fP4RNSXvf1c/V8wqJUm+Xo/yOQ+F87T/DzTDKxZ9pGT1xkgfhj+VYHw6hM1jPJwFm1G4c88H94a6T4aQ7fAOlnIUeVn8c1gfD2BYPBKzMWaV55WRewJkbmuipvUfS55eWN8uHTevJ+kTpzbrqFnIgXaJAEYeo5rwnV/BV/4SmmtLiCRfKdtjhCVcdiCOOle26TM7yEseCM4+laixtcEH+6Oo6dK2wGYvCt2V0zj4n4XpZvCKnJxlG9nvv5HgWkazcWChTO0ZVf4jgUmp/EN4JNpuZCQOirkV77/AGMsp+eKIA8fMoNMm8L20xSMWNlK7nYB5Csx/SvTWfwe9P8AE+Hl4Xz2jiF84/8ABPm278X3OoRsvmyRxN97plh6V3f7MvhW71z4gw3scJ+yaepeR8fLkjAGfUk19OeCf2Ob/UtFn1rU/C8drpNkQ9xJNaBNwH8IyOpr6q/4J7fst6Z8e4PF19ZwQWegaHNGk/hKH5E1CwkDrJtm5YTRnY6E5+ZQa66mMqYmk6FOFnJdexwYbhrD5TXWY1q6nCk03yrrfRXu/wDLu0fI1xYvFMw3Qjvt8xf15qKO5CnaHQkHpnrX1D+1v+wrF8BdDttc0LWLnVvDd2dn+m2aQXlm/J8uXYSrHg/MMZx0FfME7f6UwXaQDw3T/Jr4vF4SpQny1VZn7hlGb4fMaCr4ad4+j/UUyyksyMcsM45GafawTKPnLY69ScVEUCIN68H061Klojgkn5T2HU1zRjHZXPVUmnuvu/4J0Hgzx1r/AMPNZW/0DVNT0q7xjzbWd4949GHRh7MCD6V0/iX9ozxZrumtp9ndJ4Z0R1+bStAi/s6zlduZJHWPG9nYljuJGTgAKAB5+ulwnrv/ADzSLpETocFgAeMVusS0uRN29Tgq5bhatZYipCLmurjr+ZI5ucZTzwRyAATmojd3QxuaUDpkqaZdaYiR7mkZUTksSMAVxWrfF/w/pl6YDcTyn+9GmVH45rfD4SpXX7qLfoY5jmuDwNni60YX2vpf8TsJrgtLhpGGecciqV/d7Z7EBsBZ8nnkfI4/rXKj41eHz96W7C9P9SSfbvXReHvEWna9axXNkUu47ovbMXQhoSAHyB2PyD8GPrTq4DEUvfqRaRjhM8y/GS9lha8Jy7Lf1NWOMSLkyRL6/MOlMWEk/K8RH1FDafBktkc84xQ2l2pUNK6xxr8zkKTtHc+/Ga44NPa57UqcktWvxMy/Vv8AhLtLUKdxt7kcHIH+r/xrTOUbAfjPI7VT0q8h0P4l2RfTorhW0+5VBeQlkA8yL5wAw5wfWrraBG8pdGfYeR82M/rW1ZR5VvscGHqTc57Wv38vQJRkktuJ7AmoPsX2k7lR27kdRU//AAj0qklXf/vsmiHQ7uNmKy3A56b8GsPdtdN/cdXv+X3ksGm3WQFUIV6ZOKkn028WHLMgAPbt71A2n6hGykXE+RwAG4pY7fUhuHnSHdyM4oVn1Jaqdl96J76zuFsmLlCnAxWN/Z/mYO5MD8SK1GXVfKIkk3DvuQc1RFlOwJDIM9cAY/nUqKvo/wAyouaWq/L/ADKs1rIGzsBC/lUVpbNPc3HO1QV49eK0TBdKcKFxn06VRkS+t76ZltoHV2AwJCCcDrjHHX9K18pCc23szP8AFkRs7B+58puvavGrJyTnGeD7ZNet+Lbq8ns5vMtQirEct5oIFeQ2RJGc8DP4V6OBiuVnkZvL34XRsWDMqhgMEV03w9m2a1GAeWYVzFuNsQYnII6ZrofAcmzxJZjPBkUfrV4nWDRy4aaU0z2sWk0tkMgRMOSQea+4f2TozZ/APw4C7pvhkcjbnrK3Xj2r42uEtm0mRkdxcCMtyeDhsYr7X/ZriNr8DvDCs6xk2IbGBg5kc16WQqaqvn7HwHidUj9RpqPWf6M7k3BGAJ0J7ZGMU0uzjJMD5/OpGkZ/+WkJHYEf/XqNo93VIWJ6Y7/pX1aPxIY0eRgwR565U81GwAzlJQSP4W6frUktsNozbrz/AHWxTJYtv8Ew47Nn+tIRWZyuCHlXPqM/0ppY4IMy8/3lpzHavWceuRnH6U3fgE+afxSpYyJsSMSPIfHU9M00xlR9wjHdWp0hGTzC+exGKjeMY+5E3pg4oA8v/aTG668AxEyATeL9PPzHI+Uu/wD7LXd+HAJNBsz5ef3Cc7sH7oJrgv2hx/xWHw1gw43eJ0kzuyPktp26fhXoGhxBdFtV/dZ8lBz1+6KctkWvhLDRZAOJQPbmuQ+NnhRvGfw61C2iaRriJftES4wXZOdv4jI/KuxMWTkRqD/sv1qOVSEAIlGR2INY1YKcXF9TbCYmWHrwrw3i0/uPnL9mLWvs+tarpi+XbXmp2x+zzs2GR1yQP1z/AMBpn7P3imfwh8TptOvXkQ6g7W0oPGZgTgn8cj8azviJpE3wh+MTT20W2KKdb227bkY5I/PcKt/HTTxpfjGx8Qae4+z6vGl5E6DAWQY3Y9+h/E187Gbp2t9hn7DWo0cXOX8uJgmn2lH/AIGvqmfRzyyHqGOO5T9Kgnk3ZyFAH1U1S8HeI08XeFrDUYTgXUSu2H+63cH8QavylghGZC3QYwa+jjJSXMj8Zq0pU5unLdOx514HAn+M3jZ2AIT7DGOc8CFm/wDZq7rOehwfZs4rh/hpm4+KHjyQ5LC/t0B6Y22sf+Nd3IH5GG/75BzVSXclkBwF5L46DIDVz3haAX37VnguHgBYZGO0EZBngFdA6DB4XPuCKxfhzB9r/bB8LRqfuWZJCtnrcR/4VDfusql8SPu42sYcDDHjuxP9abLbR7xnfz6Maa8K91b6hjSPbRnsw/4Ea8SR6thZIgsYA3deCCae8agcZwecZqAwRsuMH2+Y0wQhQfmcA+rE1nZXGyx5SAkkHn360xEjLZ25A6ZJqvtVzjMmPZjTGhVehcDv85pJW3E3cfNaxSblOSp7biKgltoAyjaTz3Y/40ksQZM7nB9nNRvAhwcvkDrvPFTfXQY92QL93HbrT7YIj5x+P4VUKIEGS/Pq5qNriO2jd3kZUVTkljQlqF7gSpkJGAc4oqkrKeQ7bW7hifxooFvufzM6H4s0zSbd/PsLS7uW+7LI5Ij/AOA9D+NRPq9ldyTTXFwGlYgxoowo55B/Cvfof+CN/wC0pcWxkX4J+OkYHI3WajI/76zVS4/4JDftJWilpPgl4+PP8GmliPyNfW+3h3PKcfI8k+Hup6Xa+MLd0lW1tw+4+Y44/GvovxfeeGvDaacYPGXh3XTeRCZ1sZWY2x4+R9wHzfT0NedX3/BLD9oDT43af4NfEeLy1Lt/xI5iAB1yQMV5VrPwR8SeHdZt9Ou9C1aC/ul3xW5tXMsi88qoGT0P5Gvnc0yGGYVlW9o1ZWskj7bhvjbEZNRdCnTUk3d3dulj6UtPEVheW6rFeW491kU1PHmU/u5lbnjuRXzHefB/xToo/f6D4js9wJBewnjBx9VFVdN1rxH4Nnj82bU7ZfvKJd6BwDjI3dfSvGrcILeNVH2+E8WIc1q2Ht5p3/Q+ttKsnuL0JK5C9QCfvVnanHHJ4zmVAEWK0QD/AGiXY5/SvFdK/aZvtPswYjJdXIx8kmCB68jmug8N/tFWeu6zdTahay2DNCgLg+ZGgUnJbuOWrzZZBjaUW4xuvJn1FDjnJ8ROKdXlb7rT79jW8B3dpcav4oiuUB/0q4CY6rIApU/mMfjXBeOvCd/qV/cw6Qk87qqySRxnlMnGPxq54J14weLtamG6W1urx2Rh0kI54PuCKyb/AF67u9Yu5EkuLETkkOhIYY+7zX0WXUalPEc09EkfI57j6eIy5xp6tt/m/wAzW8EeCmuvBuj3c019HcXYuZGVZmG4ICAMfXFemfCn4MwyeG73V9a8Q61p1hpOnW8t7Ok6lEllZzyG54VVGB/erj/CnjhtIsfBunyzxSRx2F3AVZQwGShPbqSM5r1H4e/EfUZ/h/40Oi6ZHqsq6rDbJH5gVJBHDEmMngc5Oa+l55M/LKvuxSWj9Tl/C3gq6vfD+peKJ/Gkll4YfVJdP0qaYpH9oSMDMhYgcljgAf3WrlvAN54r120l1GbxBdQW1xcPFZnareaoYgMcnGTjjHoTTfiO+peLv2V9D0uwiuLu5ttRmku7eNN21/NmLcj72CetQWKXj+CfAUdtuMCXaTyFeibYiQT6c7vzrWMbnB7WSlqVfit8ZvG3wa8dPo8fiS21MC1guFubaErjzYlkMZ3DIdCxRscZU4JGKzbb9s7x9bKANXVsdN0SnP6VjftA3b6l8aZY5pdxt4IIm4+7iNTt/WqmteI/C09jIkGizxXBiZQ/nbgHyNp+gGfzq1EznUbZ33hn9tfx/fajDbjULeQzOFANsvWveLH9onxHp0zo0ts+6L51kjyWOB7+tfIHwP0d73xnG7KxWDL+wr3HUdbTSbWSe5G5nxt+bk4NfMZxjq8KyhRk16H6hwbkuFxGDliMXTUtdLroja+JniW88Y3EN3fvmRx8qIu1UUdgPTNYnhOEw2Gpaop2tLMLWMY6qq8/qT+VZTa/LdWZuJ2IRIjgHkAdal8E3z3fhSNTwAxZhnuSSf514tWMuVym7tvc+9w06cZRpUlyxitEUPiLcmy8IX7Z2Ex7fzOMV5t8H2ZvitoJXPF5GePrmu2+M155HhFl6eZIq8H3z/SuS+BGmXGp/FDSpIIJpktZfOmKKWESAY3MR0GSBk8ZIr6HAXWCnJdmfnPE8+fO8PTXRx/GR9FWkqTzqd5+aXPX7vvTPHTpN4E1sxvu8uCX3LYRufp1rMtrplc7Mjcc9etUvGuoyWXgfWXQhWNs6tjnAYbT/Ovk8Mm6sU9NUftOZ6YKpO+0X+Ro/D64WPwDpKHhkgA57nFcp4BkK+BbBSwBYGQ89MsTzW94Mu/L8J6YTnbHbKx/75zXO+CPl8F6aCclrdc/iM10z0U79ZHBl9Nc1FLpD/I6VZFjctG5bCjA6VMt1Iq/KxA74FU7FSI3YjIAxirUEgbLMvB7ZzXG5a2R9Eqel2L9qmdgDK4PqTjIrt/2fviZL8H/AIt6H4qjtrHUp9CukvIYL2ETW8jocjep4YZHQ1xaKgQZHU9at2mPsmVwRk8epq6eIdOcZIxr4OFalKlNaSVn6M/Qu8/4KEar+1r4Z1Tw14jtdKhbWh5kL2NqsKJJkEKFXHFd7+wv8LPEXwVuri+WC5hs9SxE7xLwyk46/Xivzg8AeIZtKu0eFmWSIhxz3r79/Zs/4KgJ4G8DQ6ZrkcN+lpGEQOhY5A4wMfrmvrMuzCnWqc9Z2kj8n4k4axGFw8qGXU7wk9V+p73/AMFRPFPhnwb+yU+nNEZNU1mSMRJn/VHHORgdOcH61+TUsCxuxAzjj2r3T9tD9q6f9oTxL9qlZUt7ceXFGXYgDqOtfP15qJ2HkAt3Hb3rws+xca1e8Hoj7Lw/ySrgMv5KvxSd35D72WM5GRkY/GmjUhBHnjjjmsuWR5lJLYweDmmqXICjJz39K8FSbV7H6B7GzNIa+8cmQFYdCPSpR4lLRjKMB7dKykjc44XA4/CriW4uUiATbk4z/KqST6A6STuY3xi8ZrpXgSdUZkmu2Fuv4/eP/fINfN3iDRR4j1CST7VJGU+UKOn16+9e0ftE6PdR+HbGSNdyRXOXI5AypA/WvE7rRtSF2728/lo/IU9v0r9A4dpRWFvHds/nHxUrVJZsqb+GMVb57v8ArsQaT4TuNH1KKb7c8qE7THg854Hf1xX0R8EfDeoeGdSubC/tpbW5sNQ2TRvjMbG3YgccdK+fdP03Vo9QRru6SWGPkoByfTtXvfwH1O9ttKEs8jst1cu+XcsX2RBVJJycDcQK1z5L6o0zg8N6c551Hk6JnrT28Lk7kU9s46VUv9ON3byW8YRWuInC/wDfDHr+FZVxrlyzEo5CnoKz77ULhIJW85wwjYZBxtyMHn6GvzumrT1P6Xr0Jqm2mWfEc623jizdSCY9Km2jHrLCKt6Rfm+ICna5PzDsaoeN3hXxBYNFIC89lOjqf4AJYdp9eTu/KltYTpFg9w52k/cXPJ961qKV4p9jzcHyuEpLdtnVBSsIPzZXsOhpBL14O0njFcJNr9zNwZ359DwKfb+J7uLhpCw7Z71EpxurM6FhZ21O53bcHI47D+tQWpMsjsTg5xnpXM/8JpNECCg54Bq3pni1XAVxggY+tZsl0JpXZtX8+Idhxhjj6V4f+0b49vNI1I6fpLvutVXesbFS7sMnJ9ACOPWvZJb9LpYyCBtx1NfMPxjvbyT4gavJFGsksd42FbowxgfpivouHKEZ4luavZH5z4k46th8sjCk2ueSTtppqzJ0f4i+JZb0Ld/bbeIqf3nnPhce5NfRXwqkvdb8NafIxmuLq8hXBOS0mBjPvxXzb4b8W63p+vWl0sFvbSWMqXEcjKJAHRgy5U5DcgcHivpbwV8Q7zUtI8PXrRRWt3p1lHCHhym/BZ95HQE7+g44FevxBSpKirq2p8l4Y4nF1MfUjdyXL1fW6sV/iLHPaWk6TLIjCBsgnHrXi+ntzjoRXt3xX8VXHitrq8udplW3KZAxuwDXiGnDcM9uOK+cwKShJLY/Ws1c3Knz6OxsQSbYwefp6V0ngXUvtPiWyjZI2HmqBhcEc1y8bgxEjjIrY+HtwYfFVowA3LICPrXTzOMWcdON5qx9GeFrM+J9ZttPR1jGoyrbh2P3dzYyfzz+FfoH4C0S38L+C9H060dDb2enwRKW/iIXJPXuSa/NNNSlhuLZUlZSzrkgcqc9q/Sr4ZQG28C6OhZJClhACXOSf3Y5r1MkS55eiPzzxQUlSoa6NvQ2iCwyRCwpht+7QxFvr1/SpGiLHHlwn8ev6VG0ABH7hQCezYr6M/HSJ7cnB8kjHo2KidSq8icZ9Gzx+dTmIFjmJl+j1HJH+7PyTj6Nn+tSBVfjGTOMkds0wy9/McH3SpmI9ZxjnGMioy3pJKP+A/8A1qkCF5ARy6Enk5XFRllcYPkHAqwzEA/vWwPVKjdhg5eL8VpMDyP4+FW+J/w0iwoK6nez/Keuywn/AMa9J04lLCJdy8IoAKZ7V5j8dn3/ABo+HsY8ssI9Ymyo5G2yK5/8er1WJjHH8plAx2XinskVf3SOU7sE+Rz0JGMUxiNuBs47q5qVpMfxP+KZqNgCxBZDn/YNBJ5r+0H8LLv4g2+ky2EStdQXKwyMz9IXPzH/AIDjP515j+0x44tNM1TTfCOnxo8GixL5gLqGVyMKvrnbyfdq96+IfjK18A+D9R1efyWSziLog4Mr9FUfU4H418sfs4eE774v/GWbU9T3ywWspv7tpEAEjlvlTPu3b0WvDzCC5vZw+KZ+j8KVp/V3jMW/3WHT5V3k/wCvxPpL4NeGJfCHw7sba4VxcSL58qOufLZudv4cfjXRu2c5Mag8dCOasE/OcZI74fNRyq5Q8SYx6g161Kn7OCguh8BisTLEVpV57ybf3nnPwkH2nxt48YlQP7aCjb833baCu5eEKpAdAR9Qa4b4M/8AIX8ZSlS2/X5wDnGdscS9fwrupJ8gABgOo+YVq3qYPYi3eXkFs4PaTpVD4Kw/bP2zdHR8ssenrg5yeZie3+6a0GO4clvrtBqv+zrbJe/tihSMeRp1vzjHWSU/0qJq8WXTfvJn2s9jGxIO7kf3j/jUctkkeMFx/wADOP51NNp8ZHIfp2dv8arPYRrxmX2/et/jXhPU9PzEeMLwd4B6EMaY6hMkNIB/vE017dWTlpf++zVc26kt+9m54/1hxRsCZOY1bBBk5/2jUDoHXJeTPs+KhZNpK+bPgc/ezSCMjGJ5eenI/wAKHF2FzD2hO/78uR/tUyWIluJJMH3p0do4U/6RKcnqQOf0pZrCSRciV1x6qCalR7lX0KkuQnEjj3zXzb4lsvFPxj/aH17SdK8Y6z4WtdDgVla0O9JGwPvITt79a+kJrR1GTMxHuoFeE/BIM/7Q/wARbgy5IdY+nHataUHqzOcrtJEK+C/jp4Ui/wCJf4z8MeJYYzxHqViYJHHuyUV7LCsiQ8SDB6/LRUNt9R8qPUbv4weIFBefV50A5JLBVA/lWTL+1ENMk2TeNtLgk/uvqEII/M1/MT8WP21fir8bNRkufE/j/wAUaoZCSYzfPHEPYIhCge2K85l8SXlxNukvLp2znLTMc/rX1PIeWf1T/FP9tG40P4T+JbyHxnpVx9j0m5uAi3kLFtkTNxg+1fz8f8Nl+M5dW+1HUNOuGLFlMtlC5TJ6A7c45r5f/ti6dSv2m52vwR5jYIrZ1TQG0rTbaYXDu9wu9UAwV+tb05uGxMop7o/oH/4IZ/tQeI/GH7MGqXepLpOoFdamgRZLUMkaiOJtoB4BOST9a+0dR+IOneJYkj1bwT4K1SJF2qtzpEUqqCckDKnHOTX8mWgfGPxd4EsUg0fxNr2kW7SF/Ks7+WFd3ALEKwGcAc+1dl4Z/b0+MvhGZZdP+J3jS2aM8f8AE0lcfkxIrKceZ3ZUXpof01eKPgn8EPiDDJFr/wAB/hZfpMMOV0OCJm/4Eqg/rXyp+2f/AMEVv2OPG/w617xUzar8AZtMt/Pk1PTpJLzSoTlVG+1bd8pJGdhU81+Y3wD/AOC+3x1+E93CmvalYeOdOjI3xanAFmI74lTBz9c194eFP+Cjvw6/4Kwfs6eJPhdb66/wy8deJbNbeCLUG3x+asiSAxuCPMUlMFcg4NYOklsi03c+Bvhn8C7G++E/xk8O6dqum+IZvD1/Dr2g6hZn5r6CDzo2lVG+dEmiO7a3P3c9K+f9T8WyWUZnkihLxDcpK5A/DpXvA+EfiL9in9qDWY9T1eC+tbC/bRdWdZ93222kk8pm2nnGGD8gHgV4P4u8Kz+HvEmo6fcIS1jPLbkFeCVJGf0riqeynUVz6/AVMTTwskvWxjS+LIL9o7iMRIwP3tpUrk87cdK3vAnxBbwvbXMWm6ne6ebiUS3BgdWRiO7Bu9cr4U8MWt/NDLctdLA4OfJGTkA4HPvj8Kz/ALPDYW2txy2siqhUbgxBcbveu2NOO0WfOyzCrJ++k/kj1rwR8Y9U+HHhjVNG0q4iu7DVXkkcXVokjq7jDMpByM9cA4zWT4E+LL/D/RI9KeG2vEt8/ZzcFkYAknBweQCfauU07wTPN4Hm1W1mhX7PMq+U7hZWBUEkDqQAeT2yPWuX8ZNKlzAJQVcRgkZyAe+KpRl0ZH1qF/epr8UdbPokuralfajc3kN1fX7MztIuT8xySOePT6VHpnw4S5kInvY7ZVRiDsZyx7DHbPrXH6bpmoahGXtYriZU+95QLFfTNK99faXMqytPCW7MSKylRq7xkd1PHYPTno6ev/APU/A4XwPPIY/LuGlAG7aeB14/z2q3rmsS63eeY2VU9BngCuQ8D6hNcwkzuzLjOGbOOa6C1la7uYokICs4HPevmsTRl7Zynqz9UyjF03g4qkuWPY2vEMps/DCRKQXmCx/n1/TNbHgZfL0tkbqx8wDH4VieKFW61K2tsHbGjSYBHphf61uaKn2KSOPO0Bdp/KsMTrT2PTwutW5yXx0uwdNtoQesuSB7D/69ZP7Pt1ND8TLCOJ5ESTeZQpIDgITg+o/wqz8cHxf2ceAMq7/yqt8BYWTx8kilhsglOe3K4/rXr0Fy5ZJ+TPgszl7XiinBdJQX5M9uth0YbTnnFYvxQdV8B6uBuH7kAE8Yyy8VrWT/ACpkH5ODVP4wwj/hXF4UUmSQIBx33ivkcDH9/H1R+zZ3UUcvrf4H+QWDCy8CxlSMpYZH1EdZPhCER+GtPQcbLdAcf7orqL3wHrkHw8uLr+yL8Wltp7yNMYGCRqI/vZI6Vg6Cgh0a1Q8fuUGB64FdNbmUWpK2o8AoOpHld7RRqQkeWwUknAFSwxZJBbBx0ploA2TnBPy9e9SRbScNgkV58nrY+igvdJfKO35h16dqmtoGjHJI3DI9DTX2pgq4Pr7VZhzcqUAYkD06UJvdA5JblnTg9hcJMMsmQGAPSuvtT5turAlhn6cVy+nWl0Zv9TMVPJGDj610FppN8kPyKNpHAZsVs9rmEocz0Keo3QmvPLPy4OMbs1UnYSy5UgBeBWq/gi7uZ97yW6nPO5v8KsweAGTb5l9CAOgVCeK4p72uenQgoo59CU4G7B6etSwqzxNgfMOQe+K6SHwRZRDDXk798hAM+1XLXwxpcLf8t5GH3svgfpRGMU7s3nzNbHKxBnTAAx15FacsP2e1tyTypBNdDHpOmJgC0Vv95if616h8Av2TPFn7Tdxt8L6HbR6YjeXLrF8hSxgI6hT1lYf3U/EivQwmFqYip7Omm2eNm+bYXLqP1jGTUIr736Lds8I8QWcOpWBiby5Uc8rgHdXON4B09hn7DHxx939a/VT4cf8ABFLwQlpC/inVvEXiS96yJBcf2dZ59Fjhw2P95ya9f8G/8ET/AIP3JURfD7Tp8c77kzXDfXLua+oo8L4qKvOry+h+VY/xXyyUrQwvtEusrL9Gfihb+CdMh8zdp1u7EcErnbz1rp/hn8LLv4j+NLDR9LfTbS4a3mkU3dyttCoUDPzHge3rX7f2/wDwRt+BuiRg6h4T8M2w7r9mUmup+H37Bv7PXwlv5rvTtMtrC9ePyS9nZxKzL/dyR0qcRw1XnBxVb00v+bOJeLWHhF/VsGoS7pr/AORR+Dd14bTR5JY7qeF5YnKBYnDqCDgncOMccY61TWx09H2XNwnlupVsuuORX9BE/wAHPhcOPtGqMBwPlh6f981z/jX9ln4H+P8ATTaa7pDazalhIYry1glQsAQGwU64J5rN8KOy/ebeX/BNf+IzSeksN/5N/wDan8/8egWL+P5Hn1LT9PtrTTVljcsZjdBrgJhFUkkjDMRxgI3tnS+JWlW+neIJobHxHpHiKzhVTFeWXmRxyAjP3JVV1YHggjgg9etftHq//BJv9kDWXd5/hhp6SSfee13WrH6mJlrzn41f8EWv2NrL4WeIdZbSfFPhWLSdOuLyS/tfEE+LBUjZ/NKS70YLtzg9cYrpqZBeHLzfP+tDzKPinKFRzVHTXS+n/pN/xPx1lvI1GN6df7wpI7lGBHmJ+DCvB/t0V+plglaSFiSrHgke47fSmeecffYg/nXF/qsr/wAT8P8Agno/8Rflt9V/8n/+1PfReIS2ZIhk/wB8Uq6hCqf66PI5++K8D85gT97rjGaVpT/e/DuKceFY/wDPz8P+CH/EYZ/9Aq/8D/8AtT6M07V4hEVM8C44wXXmsfxJ4V0HX9Qa4uEtHnYfMwkAJx0zg14WXJXBZjTd2MY/MmtafDjg7wrNei/4Jx4nxUjiI8lbBxkuzldf+kns0Xw/8OQuGFtZHnIDSA/zNb+mmzeR1W4tUijbAxIoGAo4HNfPB+9n5jjii2uisL7j1kPSnPh2U/jqt+v/AA5nh/E+nh7vD4KML72dv/bT3LxVqEM2m3YWdG/dvhRICTwfSvK9N5U888Vz/hGQ3Xi8kMwCxSn2/wBW1benyoVcFWaTI2nOFx3z+lcc8uWFbgpXv8j67L+JZZxRjipU+TVq177W8kbKyGRNpPbnFb3w/CweKrQnkK2euegrnLSSIswcODt+UKeM+/t1q/4a1230DVoru5cxwR5yQCSCRgfrXLOjJxcYbns0cTTpyU6jtFbt6JHstpf/AGnVrXI2p5yNjH+0K/T7wVDjwppq+UrBbOAZJwR+6WvyY8P/ABL0jUtVtIorpi8syqmY2G456dK/W7w/ahNGtVMJfZDGuSw7RqPWvS4fpVoc/t4tPTc/PPFDMMJioYd4Soppc1+Vp/y9i40AxkQrkf7Qppi45hOfZ/8A69P8vHHkuB/vf/XpjRADHlyD3D//AF6+kufkBGYgGOEk+m//AOvUc+fLOFmH0fP9akeEZ5jkxj+//wDXqOdNyfcmH/Auv61I7leQbRgLOMdTmmE4Xjzhxnp0p7Ltb7s4z70hXAx+/HqKTERPIwYYaXPuv/1qa8rYz5jj6pTzGc7gZgPp0pj85x5xz7CpYzx34wsbn9oXwdGWDiHRtYlxtxyUhT/2Y16x5Z2EbH4J6N715L8Sh9o/aZ0KM728jw3esN3Qb7q1SvWQVZRgQnA7NzVPZF390RkYKCRMM+jCmNuA583nnnHWpJFUYO2PH+9UZ2k/dX0zvqUQfN/7dHi69lvtH8PBGjs5VN4zOdoncEqAMddv82Fekfs3fDMfDT4bW6TRbL7UcXV1lCcEj5V/Bf1zW78SfhNp3xKvNGnvUQnRrsXC5bd5i45jOexIU/hXS8KCQCAOMb8V59LCNYiVaWvbyPpsbnkJ5TRy6grWbcvN30I3X5iMID1/1ZzUExQplvKJHTgirLbmHG/Pf5xmoLosIyP3nPP3hXobnzLPPPgMplt/EkgYuZNevGGBxw4X+ld1NEZGO4ZHXJjziuH/AGfxnwvqjuRibWL6Qbj/ANPEg7fSu4kALHkdMfeIoYN9yCSLapGB9CpFY3wOTWpf2n9Vbw7py6pqsVjaeTbFwgfmcnliBkAZ61tMducnPrhzXJ/DDRZPE3x48T20Gr6hosxt7VY7uyIMyMI5SAMgjnI6ii100EX7yPdPGFx8XvC2l3N9fWviSyWJjJK6tBLHEpP3QofoK0tH+PnjSDRrVrnwRrF4hiU/alTHncfewGOM18sftz618Qf2HPB3hXUR8SfEHiWHxHeyJfW2pbJIkREDYVVA/vfpTPBH/BSZZvDGhWfhrxlpGvXd1bF7211fTJLb7HLx+5R0YAr1wSDXm4zCyw1FYib919T1KMnUlyR3+R9ZS/tB+JI1XzPAniBVxk/uZD/Q1UX9pfUolJm8F+JYTz1t5SP/AECvnzW/+Clvin4Y+GJr/WtD0CazthkS2l47M3ooUkHJ7daxtC/4LJ3+p31rFqHw/vdOS+kVLWWe6aOOYnoNxUgE+5rjoV6dam6lOSaXU2q0KlKap1ItNnvniv8Aaq1qMI2n+HdZtYxkyPLZyyEjsAuwYrrvgP8AGG/+KUN9JdxS2wtGC7WgMTHPsQDXFeD/ANr6TxT4cvbzWV8N+FXt13Q2+o64BJdjBOU2xkfn61872vxf+OvxI8XP4o0r4XeJL/wles6W76Pdh0virMokGWUkYHpWmEoTxMXKi013ujKr+7ly1FZn6H6RMlxIFEnK89BWrJbJIuBcR8jjpX5l/D/xj8W/jT8StZ8JN4ffT9V0GFJpbLxBezWk6o5AGTHnOAc89qpftC/Dr4n/ALMegzeKL/w5pa2EO3F/pmuXUotXLAA7JOp59MV6Ky2SfLPRmDxPY/SLWwbJceYjEdwOteEfBO4WP4ieN7g4JluyMhT/AHyP6V5L+wb+1R4h+J3hS7tNbe8vp7I+Z9quZNzOrdFHHavQf2ZtTl1XWPGU5CkvfMELH/abiuadFwbj2Gp3aZ7Qdat7UKstxBC7AlQ8gUn6A0V8nftka3LqPjS1tfKlIsrccwy4wxOT+PSiiGCUldkyxNnZH4WKQuQec8VPa2DXcchU8RjcckA1U52nsBUok2rtXgnriveRxEkKMmGzwpzmrdxrU+obFlZ5RGMKD2HpS6S0cSv5o3Ej5QR1NRhVV/mXavcUgIJ5TMQem3jGelRksCee9SSrmdtvAJ4r2H4S/swaF4l8IaV4m8WePdB0LQ729ks57a0k+0atY7E3mSSFgqhCMYIckllGOuHFOTSQPa542rEHJ7+9XNF1m50LUIrm2mlhmgcOkkblXRgeCCOQR7V1eoeHfBUPjOWystV1KXR/tGxL+4QB1izjzCijk452j6VBd/D7TruQtp2qM0RP7vz4uSO2dvT8qc4uDsyoq6uj2H4Zr4r/AG5fHslpFdx6l42vIUIiublYpNXMSBcqWIVpdijIzlsZ616ZdaDp10VPi/w/qGl+LdPj+zXVrqNvJBHqLxqVVgSF+cgAMpIyRkHmvmDwd4b8VfDvxDY6zpQuIbmwnSe1uoCyNG6nKsucGv1J+BH7Rkn7bfxZstU8WSHTF0rwXZadq1rIUlgbUPts+ZdmSCpjwT3wR6V5uKwkZrmPewOdVsPHkkrrb5H54a18P/DNpHFaxajfabdhf9IS6hCiMgDoRyQT7VVsfhdq0sFx5GpQqsoUx/aiFVh6png5r9Vfjb/wTk8Oa60FxN4f0e9speTcWZeHYvXOVPHHtXw38b1+HfwP+IWqeDrfxZqmlvZBGhS6sFvbQ71DcONrKOSDwelOlVk9LHn1I0ZO8W16nh1h4H8VahaTNBZQahaxSFGWCHeQcc5A6/w1578Q/DWowa88dzbSxXEICtE4wyA/dGDz0x+Fe3eMNHl1rTQ+ja74V1XeMxyWF95M6Hr9wkEVyGnaTqnh7XY9Q1OxubydSGZ5m80sR0JznOOPyFVUxDhByS1OjCYCFaqoSmkn1POvD+u654DdmtFuLIvgt8uN+M4znr1qtr2tX/jC8hNyuXjUIG24wBX0T4i+LemeK4LQX/h7SiLaBYGSO3MLS7c/vGOTlznk8ZwOKx7jQPC2skSWtlHZu4ztMx2g/lXmRzmadp0n8j6z/UqE0pUa6a7M858NWBs7EBgPmIxnjOK6jw1pW/UYZNy4X5sCtSbwNJGN0E9gBnCoHBxUPhrTpbDUrhJlIMSnkdD71x1K/tJOR9Xg8F9XpqktbEBB1XxjIF5VXWPnpheT+ua6TUUa2mibG0Mc8n0qv8PtC+0q90SGmlJbHcAknNemeH/BdtdxhriSxecHCM7ghR7A15eJx8aTcWtD3cDltSpaSaXzPnj41S/avE0KKD+7tx26Ek1c/Z9v7hdcurQSyfZTEJGi/hL5wrY9QCfzNex/F39nKHxR4hs9TGowSWbwCGeOzmiWSMqeGwT3B6+1U9N+HPh7wBdRrozanLcSLi4ku5Y5ASOmzaowPXJNeuswoVMuSg9X06/M+IeS4ynxM6tWD5U783S1tNTYtrYIdxUcDpiofFWrQeH9DEk+SJXWFHAB2s3Q81peSIVTcSHbpkcMDXDftFsU8G6fGmf3mowpwfZq8nBJqtGXY/QM8qqWX1I90fWmuftTX2t/s5+IfC+raPbxQ6p4curSyvIYShO2AqM568rjI71nfsn33wm+Ivw7j07xB4bs/wC0jLI1tfmUwvKnGIiwOAy88EcjBr5uv9Rux4evt1xOVitZVClzhV2E4HtVf4XWjy6DGN0qpubO3616Uc6qS96rFTtpZoUMkpQn7OnJwur+63ufSPx/0T4eeErY6d4X0a3uLxpUa5vPM81bbgkRoRgZbBJ4P3a8pjisJDkLapx1K1SWzAjBCuXAwct1Fdt8PfhPovi7Qba+utZu7ZzfNZ3MC2qhIB5EsqESOwVmYxgY4ADDnNeTUVTG126cVHyWiPYqY/D5VhFPESbXfVu/42M7wxo2kanfRxXOt6RpUTfemmimdU/CONmJ+grqvGfhLwT4Y0+OTTfiTp2u3DoGeC00W9jEZ/ulplQfiM0l78GNL0e4uTNb+K7yB7q3tbNbCG3lkPmwrJ5rkErt+YYA5I61Z1n4B2eifD2XUNmuarqJacR/ZQggVUuHhUsNjHA2Zb5hjJ9KpZbiLWtsePU4wwLnGaqSSeysrP5uP36o4F/EdqqnbLOx6cJgH+dPt/FIXiMOc9R0r1W6+AOi6X4qt7GbRfFsj+RcmSAM5UvG0QVhItuPlBdgdqsPu8jNeXeO9Ej8OeO9UsIUVYbKdolCz+eEA7b8DdjoTgc1jicDUoxTqbHsZNxRQzCo6eGTulfVdL2L9prVpJZB7jUJIJt2DEto8hA9dwIFS/8ACV2NvCcQT30jD5ZGYwBD/ujOfxIrD0uRYrsNIsgi+UOyDJ25GSPwr17xxp/gxfGCSaPb6FLoptpBE0P2hyJPNXaZQ+fm8vOMe+ccVplmUvHVFCE4w13k2is74neWq8qVSrpe0En1WnR31+481tLu51OYJDE0mByDwBXQWmhSpAZLgBe7AsePQepP86tW+oRWH2o6bb7bSFslsBRgngkdefTtX2P/AME+v2Lz4jurHx54ztN0MTCXR9OlX5c9riRT1P8AdB6da7MtyJVqri3e276HncS8aLLsKqv2pfDHrfz7W6lb9ij/AIJmP8Q0s/EvxBtHstHfbNaaIAUnvB1DXB6qh/55jkjr6V+h/hHwhY+H9PttO0+1t7KytEEUMMMYjjjUdAqjgCq+ho11KsFtG8kpOAqjJr0rTvh8PC+jjUNSkCuBv8odgPX3r9FwmGw+DpqnTVj+cM3znGZnXdfFzcn+C8kjY+G+i6doMH23V1hjtU53MOW+nrVf4j/tJxG1Nh4dgNvGSVd9oG4dsY5ryD41/HSw0Lw5qOu6/qtnoXhzRYWnubq6lEVvaxL1ZmPH9SSAMmvxS/4KL/8ABwJ4j+J19f8AhP4Jz3fhTwwpaGbxGybNV1QcgmEH/j2jPY/6wjnKdKxrSUpXR5sE2tT9R/2sv+Ck3wq/ZVd1+Inj2wsdV27l0i2LXmpSDtiCPLL9X2j3r4r8d/8ABzf8NNJ1J4/Dvw58a67CpwJ7y7t9PD+4X94w/HFfi/quuzaxqU95e3Fzd3l05knuJ5WklmY8lmZiSxJ7k1WNxGh4HNYuTLUUfsCP+DnrTZctF8G77Zn+PxGmf0gpV/4OdtPUc/Bu859PEa//ABivyDh1ZVIAAGPyq9b+JLVMB4lOODwaalcGl0P13h/4OddCKgt8HdVEh4wPEMWPqD5FeUftu/8ABd+D9rv9nnVfh/ovgfVPCcfiB449Su5dVS6MtqrbngVVRcb2CAkn7oYY+avzw0J/DmqXzPqmrTaZEo3ZjtWmY/7Kqvf6kD3pvivXPDFiIh4cOvXMyuGln1FYoo2HosaFj19W6dqrmQkj0HVvgubG6h/sLU7K9kkhilmspc2swLxq5XDfKWXdjhucGub1S2n0S6aC8tp7aZPvRyLhhXPy/F/VLnUHuJhbu7uXYqu3cScmu007xTafE7QktLyQiRBiKZuXtm9PdT3FTzJ7lHPNrcQOSGIJ6VDP4tt7fdlZCF4woGa4/XtMudA8QXFrcK0c8MhB54OehB7gjkGm6Tva4Zsnb1b3padBWsddH4zguWCrBOp65IxUy+Jkx/q2z9awBKPXJHenJNhcHI3fpT5Vawepqy+MkgnIEDEr/tcVXk8WhomVYm+Yk8tWNNHI08jlWCjuVNQ+aCO3HvWLm72R3wo0+VNo9A+EUX9r6pqNwW2fY7RztIzv3grWpbhSrMHBcN/qyDyMdc9KzPgZIqx+IMckWQI7/wAValtE3ltLxgvt4IzxjtXzOMcpV5c3Q/YuGqVOnllLk0u2399i/aEPuJZFZBkKzYLduOPxrN8Z3ZtvDsrAH5SuBj3rRtInkDyAEpHwzY+7npVTXFWazVWAkBkAwfoaxwcm8RFHoZ9Llyys7/ZZ3nwxsvDetDw9dx6zqkviF7yCNdPNqv2cLvHR92ent1zX7MWqeXEqhZyAAOCcDAAr8T/2eNF8j4xeGIhFIqSX8ICuCB94dK/bNBvL8z/fb7o6cmvpua8m73PxXGVVPC02oqNm9r9o669WL/D9ybJ7bj/jTE5YqEn49W/+vTwoC/8AL0e3Q1F5eJTjz/rk1VzyRrqUbgT57ndx/Oo5gduds/XA+b/69SmLLZxOQPfgVHKpI4Wfr/eoewEDITIOJh35brTT5hAH77HfnP8AWnEbVxtmwP8Ab/8Ar01ojgfJJjPGH/8Ar1IhrRsF/wCWvHYN/wDXqF1fnAl/76qfySOkb595P/r1HLBiPIRt3UfvKBngXxw8QN4b+N2o6gS6/wBmeC5JVywyGN/Fgj/vmvNP2Hv2rvHPxF8Yw6V4xZIrS60157B7i2EbamRICJY2wM4QsCFyPkz1zXpvxT0W18SfHrxJYXsMk9rceF7GykSJiZGE1+4IB6jp+GKxPA37M2ueBrLT4rGy8MKdLh+z2txNpt3LNDHzwGMuRnnp1ya4cZnOCwklTxM1FtXSZ3UcBiK9NTpQbV9z3RvEjKmfLRv+A14D+118e/iB8MNU02fwlo017p5t5zezR2ZkitTgbZXODwvJweD3rsJ/h344RQWuNEVRzgaTcMR+c9ZWsfB3xNrB/wBMvNFdACCjaNIyMPQgz4P41xf6z5YtVUT+Tf6D/snF7OP4r/M9I8HfENPE3hHTNQjktboXtrHN5sIzHISoJI9s5rj/ANo/4m+J/Cnw0urzwlpUup6xHLGY7eCDzJJF3jcMYPUZGccVnWvw18Rafbpbx6xoFpDCuEjXSFRFHYAefwPpVW/8Ba1qNsEuPEmixD+62nxLz+M9VHiHAPWMm/SMn+gv7MxN7NL/AMCj/mbP7Nvxt1H4nfDVb7W4bS31mG5mgvLZV2vZsGO2Nx/eC4ye/WpPj58Rde0D4cajceGdNOoaxGoMEMcW9pDnoB9K5mx8GS6JblU8V+F7NXbeyx2dpHub1P73k+9VNY0SK+tngufH3hxEbIbKWQx/4/Wiz3Bt3XM/+4c//kRf2dXWjt/4FH/Md+wt8RtV8Y+F/ElprWn3OlX9hqbubOSPa1sspZyhYgbiGLds8ivdWkwMDzGz2yK81/Zl+FejfC/wddRaSILv7XcGWa/WUTG/b+/lSQMZxgcDFejlQGHyqSPRTXoxqKcVOPXyt+D1RyVIShLlluvn+KI5mwpB3Dt2rzrwV8c/C3wB+NXiHxJ4uu3tNHivbW2Myx+YUf7OduVHJGT2r0J12ZwoORyPL6V8Zft63gX4e+KlOQZfEdsuNpHS1X8O/eu7AUVXrxpPZuxlKXLqj0P/AIK1/tg/Df8Aaa0HwFZeE/EKapbafezS3zRW7o0KOqAHDDnOD+VeJ+FPDPh+w8BWdzYlLee9w8kIJG4AnaelfMFhMyXkYxuQtgr1xX03p+rQ6L4I0GCJlWaWDzJVVC2wY45x7n1rs4uyyFKFChTbsnfpr3uehl9Vck5SWp0Gq+BW+J/wwu7RJrrfDOp38uoxyvP16iuI8FfAPxH4l8T6VpNzBdW9lbT+cZZJgyKi/N8vPfHU9K9l/Z21yET3sszTyPIwWMJDuUEjo2cce+DXbfHnxHZ+F/hbPI1lGPPyqsqjCY+9x16dK/KKuYV8PjJYGlH3Zv7r7n1dLB06uHjiqktYo85ttN034ialFpWomPzY2MUL4JxGueTz7dvWv1I/YmmTRv2V/A1lakRwQaYoVR6Ek5/WvxU0v4iw6JLNdWgl82SBo0doiSmSM4O7g+4zVPwx/wAFI/jX8K4IrDw/8Qtbs9Psh5VvbSLFPFCgPCgOp4r9G4U4bnV9pTw7taz1Z81mWNc7Tnufpp8HdQufFH/BTP4uLAguNllbx4HBIUJnH0qz/wAFVNWfRf2N9eikG3zZ4I1zJk58wHHv0r8qNf8A25vHmseLv+Ek0/V7vQ/FdxvN/rumzNbXd+WxkNswoT5RgBa4nWfir4g8aXks2r67rWptcyGWX7TeSSLK5OSSpOM59q+rfDuKdT29S0VFben+Z5axMPhR9X/Cn40Xvwa+Hem6l/Zt/faNcTiC5a1uBEYmI+XJz+VdHffG/wAReDfEZg0Q6tZw3im4lkil4GTkbiOpxXnXwq/Z0i8e/C3/AISOyi1G61q1MUqWQucW7IGAZmQ8Egc11PjbxXp/hr423WjzSG1j+yIByZFjfA4x718fUmnUkrGri1Znd3Xia78bW0V9fz297cSRjMk058w/WipNCsn1QW9pZyRTzSELHH9jJ3H0oqEvIls/L238GadYusdwz3wAzut34T8xWvpmi2sZPk6VDPFjAEqksPxFdJBp2k6CiGTacdqbc/ECzg3CO3AAHB9a7VF9SbmTB4RuJMlLSIqegMYyn0NE/gmXyQHsUcjqxj5P5Vf/AOFqSwkmOMYxx0qT/hbNzIFDICfYcU2l1Fds5TxH4VtLO3M4shaug5wx5Prg1zNnBcarCyo4aC2O8xsxxz1IHrxXeeO/Fw1zwsyeV824cgcCue8C6THP4e1W6lUkW20gDqw7j8qiyGQaF4bmfRtUvJ9OfyriJbexmddqiYyp8y+p2Bx6c13nwa+OumfBrUkN34T0HxSWX9++uQNcrBgg/uYw6oGyo+Zs8Ejoa7XVtatviJ8HtGWTw+R/YVwVgvogUW8iVOIj2+Qnkj1ArxCGSC88dwiaJTbtcKGjBwCpcZGfp3pxZV7I9m1z4y/F74x/DS30oQs3hi2XbCLgRiRwCTks2D34xgDtXsPhP/gmF+1b4Q+HOla1o3gm11zw9erHq9mdHv7W8e53qpViEcOwKgAqc4yRjJNU7H9iu9+JPh//AISjwdrQMUhy1jcTHMLD+HPoa+xf2dP+CrOv/sWfBrw74A8WeEbHUI/D8JhtbmDUCJthdnKuAGHBYgHjjHFGJr1JJNSu/PUKMIReisfNnwa/b98SLr2hWlzrWoaTDqesf2B4t8PwxNFp+krPK0Vs0CyO77lKHfyAN23nGa+dP+CpHguTwF+1pqmmy7d8VpA25eA4KcHmuT+JvxTbxj8ffFGt6fELCz1rxBLrYthyIj9peVFJH93diux/a48RTftcfFm98ZXWpWNrf3UUcItoIWMSKi4Ayckn1JrJxbkpxVu4+ZWaufN6YAHAGPbH6ircGtXdu37u7uEHospIrY1j4Taxo3zC3+0p/fh5H6Vz9zYT2j7ZoZEI7EdK1fYg0rfxpqtoPlvJT16nrX2B/wAE2/hRof7TejeIrHxHZySX+mTRNbXSSlGdHU5TA4JBXP8AwKviuNNxxn29K/RL/gkb4HltfhBqWtRhg9zq7KjjggRxoP5k1zYiMHC7R1UMXiKbtSm16Nnvnhr/AIJHeEPFUMm6bXLXjMckc+7J7jBGK534h/8ABJHTfh/AJbHxReyG5ygiuLdSV/EV9jfDb4y3vh3TEiuLWKWFeRltuPXioPG3imLxtqhuJTFEiriOINwo/wAa8h4ai3do9ilxBmNPRVW/WzPy5/aI+BHhr9lPw9o0/iHX9bjfUGNuktharKrOoJJKlgVGB6muF8O/EPwLdabIU8chGDfKl9p08Tv+I3KPxNe0f8FzIra10LwBDA6s8txdSFAQeFVRn82r8+IEJtgApIDflW0MqoVFfU61xfmENJNP5H1jHeaHrChrXxX4alDfd33BjP8A48BVu10KAo0v9t6DIRggreqwPtXyPtztwOT7Vu6SxRogGIwM8GlLI47Qlb5HfR46rR/iU7/P/gM+pU1GytUCyanpvy4xtmB+tZ/iPT9L8aC3gmnt7gWsy3EflyjhxkDPr1r5m126keRF8x/U81RNzLC4bzJGI/2jzURyO209TsfiApLlnQuu1/8AgH1Z4jgtLDwjqXmzQr/o8gY5GT8pGPrTvhvpDy+FbZbaG4nMobAijaTjcemAa+WLtpU0u5DyPgqOCxOeRX7Qf8Eyvg9beEf2Bfhrruxxd6rZzzuT6PcTEH8gKHkajHl5vwL/AOIjVOfnVFf+Bf8AAPiqLwtfz3ENsun6j9plBKQi1kMsmOuFxk49q6rRPC/xE01Y/wCy9G8VWYibcPsunyw/Nt27sqoy204z3Br9EJNONs5mH+tPCtjLKPr1FQXFxcMTulfngc1jSySMHeM2iK3iNiKseWVGLXm7nxHrnif43a9pENjc6b4higgj8pXTSUt52T0eVUEjf8CY1zumfBX4l3mllbbQ/EKWMpLbDvjiJPU7SRyfpX3XLbPdTAFmfnA9DWp4gke60e1tjDFH9nDDcgw8uTnLHvjoPat3k8Zaym2ckePMRT0pUIR+R8Az/AD4gT5Nzo+ptj/nrIp/9Ceqdx8GPE2mhfP0i6RF67pI0X+Zr7jvdFCBmbc5xwOteffELSkFykcgdwp3+Uoyz+gx/M0nkdBK7bZUfETM1pBRXyf+Z8rTeAdd0uASDTLeJTnBeZWJ/WsDVdbvba7ME2+Z1O3ZEdyg+nFfRWq/CTWfiBf7OLK3JwscYy2K9X+Bf7DlhZXkd9f2xlRDnMgyWPpW1LJqMtEiZ+IOZWu+X7n/AJnC/sB/sX6h8UtdtvE/iyzktNAs3ElvaTDD3rjBBI7IP1xX6kfDvwZLraxW9mscUaYjwP8AlmoHp6V5h4K0lbC2trGziVQoCKqjgD0r6n+E/hNfC/huLeB9olALk9c17tOjDC0uSB8hmWbYjMa3t8S7vbyXodD8P/BWk+B7RppQzOiEtJgbmbsB6CvJ/wBoD42Wek6Xqeq6vqdvpegaNbveXl1cSBIbeJFJaRz2AGf0712nxZ8XvpenpYxFS04ycNkgdOfQ1+B//Bf/AP4KVy/E7xrc/BLwbqBPhvw7OG8T3UD8apfIci1BHWKE/eHRpP8ArmMwm92efueF/wDBV7/gqzrn7ePj6bRNDlvNJ+Fui3B/szTiSj6o6nAvLkd2PVIzxGP9ok18bPuuDjI+uKgluS7Hk5HWrlj4ga2gaMxwvnoxX5lpXKIJbKQR5ZSRjOR2FV2IU9Ccd663QPGdrOsdvqFrDPFuz5keFkT/ABHsa35/hdpPii2Muk6innMpYQyLhsgZ2gDqTUXtuOx5mHzjoaQuMcipdQtH027aKRCkkZKurDBUjsR61XZ8HkY9aq/YQ/Pfk5/SgZ28ZwO1M3ZP1FOBO3rz2o8gJrWVQ20hWzwuataHrcmhX4lQnHR0z94elZ6krz3+lSSnegk7nhvamgPVm8M2nxdsLQJMlvfwjEM7ciRP7je47fjXV6L+wB4ouW0DZqelwxeJkZ7GU3C+XIyruKMeqvyBg9yBXj/w88Sto2qLCz7Y5WBQ/wBxv/r19j/s7x3fxVt5ksNF8O38tpZmC4huknY7iwP2gBZFw/GMrgcdMmqjBydkDkkrs8fj/YW1uHQ57+fXNLghttS/sy5EjqXs5NwXc6g8pnPzDspNeRfGj4ca38DfiFfeG9XNubqzKsJrZxJBdRsNySRt3VgQfUdD0r9EdI+A3iO2tbAvofhY3Gks255bSR/t4JLYmBlw/BwOhyAO1YPxf/YM1X4yeHI9KmfQdLgW7a9hubbTc3NoSmDCsrSFvKPHyf3gKv2E0tSHVgz89rDxnNacEzYxjAfipm8YxTnLqDz/ABRK39K+p9V/4I3eKIYN1n4v0R3BI8u4gdNw9cgn8iOua+f/ANpb9l/XP2XfEdlp2t6hoeoPqEbyQvp1z5uApAO9SAyE5GMjnn0qJRa3KjO+xpfBfULbUl1wQrGrfYxuKpt/i71dWzVZjuGQepHO6vOfh748HgeS/wB1u86X0HlfK4Uoc5B966bT/inZ7l3xyLnngA185jsJWlVlOK0Z+scNZ5gKeX0sPWqJSje6d+rdjpoLcIxKkgEeprofBXhG38XaosNw8iLbjzVKHv05/Oua8N+NdO1qUxo483qFZcE/SvQ/hIRc6vPtULtiB4HvXi4z2lGN9mffZbHCY/8Adu04Pfqme5aZ4t1/4x/GHwJJ4hv7a7Ol6tELOOCyitgpkeMNnYo3cKMA9Mcda/SG2mDoT5r8sxGB7n2r84/2fLc3Xx48Gx48wnVoMg9vmzmv0Zs7jdaJiVRuGcEZK5r0OGUlhmoqyT0Wy/A/NfE3BUMLjKVHDxUVyt6eb/4BKHB4Mk3Tpt/+tUXPm9ZyBx0/+tUvmA4JmJ+iVDIf3gy8xHQYXH9K+iaPzQduwSP3+D71DMS5HE3/AH1/9epDkE/6/g89qjmi+UALN17t0/WgCPAIPyy49d3/ANemEEf8szz6vmlZMZ/dO3/A/wD69Nktwy58pQ3u/apSAaybQR5S/wDfVRyRhWJCx8erZqSSEBPuwjB4yeajlAUHLQDHPPagDyPRNEh8Vftd67YzD9xc2WjWcnluVba01yxww5Bx6V9Gt/wT/wDhmDmTTtWmI/56apO382rwL4NJ9t/bU198hlS70WEYGAuILl8V6t/wU5+KHiz4YfCnw+/hLVtW0W41HV/IubrTo8zCMROwXO1toLAc47Yq5yjCDnJXt23N6VJ1HGmna/fQ6qL9gb4UxdfDhkJ/56XMjfzNT/8ADD3wrhP/ACKGnufVwW/nXS/s46jrOtfAXwfd+IJbmfXLrS4ZbyS4GJnkK5JYYHzHjPFef/FD/gpd8BPg74huNI1/4n+HLfVLRtk9tbmW8aFh1VjCjAMO4zkVrCCkrpHPJWdmdBH+x18Mrf7ngzRWH+1CDViL9lf4c25BTwX4fyP+nRa8U1f/AILf/s1aUCB431G829Ps2hXb5/EoK5zUf+Dgz9nzSonS3bxtf+8Whbc/99yLVex8hcyPpiL9nfwJbphPB/h9eOn2FP8ACua8WWnwh8F6xHol/wD8IRpuvXqqtpYziGO4mLkhNqnn5m4Hqay/2Rf+CmHwo/bdkudN8I6jdQa7ZIZX0rVLf7LdtGOsiDJWRR32kkdxXnP7SX/BOPUvj5+2v4b+KK+INMsdM8PtYsbJ45Gnl+zuXK5Hy/MTxmlypOzQ99jQ1XRxoGu6hZJbrZLDLt8lSFEfyj04qtIpHO4cDqXre+IbeZ4/1p+f+PtucZ6AVhSNswMOCemFFcsimV7gEIW3pyMfeJ618Oft9agtp4F1kurt53ioqMc4K2qD1r7jllEat94Aj+8BXy/8T/gjb/H1dUsb59RjsrTXby5aWzVZHQiONFGCDnOCPy5rfDYl4eaqw3QlDnfKfn7b3Mcsinz0ttpBy6kgflXuXh74leHNR0TTfP1yys5LW38mZBJKrSAdCMqR+GRXTeOP2JdD8Ki2ke78SXUNy4Rok0d0ZR/eduQtb+kfsY+AbyGNJdQWCNF+ZluSJicccNgA/UVrjszqY5qdVWaOmFFUtE7jvg/8bvh74W8RWk17rdxdOZAJY0iKxQgnGTKWGRjk7QcVJ+0f458O67rVsvg7WLU6ffLiUC/89EPJJZWYlc/Spvh7/wAE2/DXiLxvC1/4kmtPDc7NiZp4DcYX/ZVufTgVyPxt/wCCbPibwd4u1I+H0sb/AEISM1lNJeok7Q9QXTqrY7GvHVChGbqcvvdzp9pUceRy07HG6tp11410xrXSL+wkuLNWdmllWBGUDnDN97/9VeOXyMkrgkblznBBBNdRbfCp49UjgudRtLd5ZDEEE43Kw68HFZ/ir4P6l4d8YCxQXN7DLGsqyxxkjB+ma+r4f4go4ByvG/N8jixWEqNK+hhW6ttyeMcCrKOYpBg/dIFb/jH4PQeErS1d9Xtrm4ujhLeHJkB6nPPFZ9j4QuLJo3kjmkjLAED734Z719FiuMKFSHs+Rxb9Dmp4Oa1Wp9Xfsh/EXULfwhqek6ddanaHBleSFflGFAK7wOB04Na3wt+G3ib9pT4srpFve28t7ocJu5Zr0rHvjHJAdVLZ6Yzn615r+zl8cNQ+EWh6hoEfhrUJ4dZY5uZpRiMEYyQBg1f8B/ETXvA3xC1jUNA1W60m8eFYWlgbDMhHzKc5GDXxDoqPPWqxtbqtTpfNJqEWfVn7LF3e3/xi03dJLLaRyyxO5lV49yAgrkDrmivNv+CeEuu/8NASQy3AbShG90y9mkYdSPU5orClLmjzIicJRdmj82rzUpLgks24k9+1U5tQSEg789sE9/SvVvAn7P8AoHhnw/aeI/itrWo+HtJvovP0vQtKhSbX9cU/dZI3+S2hY/8ALabqPuo9eu+EPAPxm1fwymofBX4JWng/RX+WLU2tor7WbkdmN3d/Nk/9MUjUdhXRzE2Z816B8MPF/iS3E2meE/E+oxMM+ZbaVcTKfxVCKh1/wT4j8HNv1fw9r+kxDq13p80Cj8WUCvvj4Tf8Ev8A9pb4y+HJdX+IXxH8SeD2cjyLWfUp7qR1xks2xxGg9ACfwrlPj9+yV8ff2S7WLUPDfxNvfGVojBp7SO+ZpoR2ZoZWZXU/5FO0n/wwnbqfJFq+j+I7e2SC9WNY3DvBcLuSQgdOOxqtcfDeeC9MxRZ7GSUO0NlN5aEZ+7jntxXvul22nftC+dc/ETw54b0bxPDMgF7pUC6ZNd4+958UWImz/eChs5rG+I37Jc+liTUfDV1PaA/MEjkMkbfhWbg09Dbnb3NzXPj34T+JH/CLaNPp48FaFoFhJbtAsZlBcKSPqWYDJ9SSa+YE0O+t9csNQnsruLT7+4b7PO6FY59h+YIx4bbnBx0Ndbr8niXwlbS/23pJu7SL5Xn2Yx2zntU8eut4Xs9K1e103TrhJo5Ugt9RgW8tlDqUYiNuAwJyD2OD2q4RdvdRDt1O28Fftqa58OLEWenxw/2YSzG0yVWRyAu8kc5AAwOlch8Vf2kda+Jihp4kh2dNh2gUaD8W9M0bwtpOmXvw98L6hPaXMjXuqzyT/ar6Ftm2LasgRNm1iGUZYvyeBXO+JtS8Oah4guJNOsr2x06QhoraWYTNGe43cZGeneunaOjRlvLUxfCs4uvEX7xgu+JstnodpP6mtv7U0LBg7Iw6EVzl+kDag0luGjA5UZAxUbXtyV3G5OT156VlEdj67/4Jx/suH9tH4ja1oTeKdM8Oz6ZphvIH1BWeO4fzETyxggg4YnPPAPFfWj/8G/vxA1+Xy5fEXgWW0X7soaWcsPZfLH6mvyUsNev9JuGuLO9vYJVH+sgcoy/iMYr3r9mz/gpR+0D8EjFa+DvGXiW9thKIksrsm/gcn+AK+fyBBrnq0ud3UrGsZJH6AaV/wbT2moTodb8XRxqSN4sbFYVwPRndiP8AvmvsP9j7/glx8Nv2U/h/b+Hn13VtfghnkuNrssQLO2WzsGT2HbpXx54A/wCCzXivxL+xLfeNdct9P/4TLSb4QzWsKGKKaFpliSQISSPnO1ueDjpmvcP2pP22LrwV+zno3i7SppbJtV0eHVgsZw58yJZAv64A75Fcjw8k/fdy3NdD7k0P4E/CryIo4fD9gpUAEzM8hY+p3E+1dMPgH4Sv4AtvZafGhGAFhTAH4Cvwf+G//Be34maTrSRy3un3sJ5NtqFjuwAT0kjO4fipr6e+EX/BwHa6sIV1jw3byM2A0mmaguQf9yTa36Vo8MuqJ9o+59q/tdf8EP8A4Qftj6bZ6p4msQL+yVre3n07UZLOeJScn5F+Q8gclT0FfHPj7/g088I3KTHwv8Q/F+kFuVS6t7e/jX06eW3619AeBP8AgtL8ONTjjN9qeraGzj7t7bMFH4kYr2rwL/wUi+H3i9ENh400Ocv2aQA/pRGil8NwdRvc/I74q/8ABq78aPDIlm8LeLvCfiWJMlY7q3uNOlb2ztkT9a8B8Y/8EQv2nfhveET/AAuv9WWMY8zSL63u1PvgOG/Sv6OdG/av0jUtot9Z0e4DdClyAD+Zrcl/aJttVgiGNPZYl2gxSrlvr61qozW0iXJdj+VXxt+wD8bPCVwTqfwk+I1ns4JfQbh1/NVIrkrv9mX4gWT4fwF41jZcfe0O6GP/AByv614vjZCOlsf+AOprQi/aAso4fKl0o3K4+80a5b61vBSe7M20fyGeN/hd4q8NeE5LrWPDGv6ZAmFFxdaZNAg5HBZlA/Wv2u/4Jj/E3w58cv8Agn58O9J8MzzXF14OsI9J1mOSEp9mukTLr7glwwYcEN68V9+/tU+LvDPxY/Z08e6Bqnh22uLHWPDuoWkwZV+VWtpBuAx95Tgg9iBX5B/8G5krSfDzx1GT8mEfAPdnT/CqmujBO+p9R/D/AOJcXxF+NHiLwjHol1bxeG1Ie+lBCSOGUEY4wDu+U552n0r0U/D60zlkU59jXZtp0aF3CIrMcsQoBb3NRfZhIQOfU1zqLKueY/FvwjqXh/4c6jf+GNNh1DW4VX7NatwZCWwSB3wMnGam+HXg6+1HwLptx4itIrfW5Y83MaDAUknHGTg7duRk4JI7V6RcoCMKOD61GtqhUsT9yr5dBXOD8QeE9O0fTJJ2ji3r9xGzlz7Yrzifwj/b+qSTtEi7iOFUAYHQcV6N4vuxrOqsqAiFOMHrUuiaIjnIUKOmBxTp0ru7FKdkZXgf4Z2tmyyyxqdo4GK71FEFssaKFUdAB2ptnarFH2CqMjAxir3hrTZNe1uGBFJMjAAYzXpU4qCuzlcm3Y9N/Z48Cm91D7fcJmOL7me5r3jUtUTRdKeVjgKuBWD4E8OR+HNEgt0UBgozWH8U/E6kG13okcY3PIxwEAHOT2Hc/SuCUuedzpSsrHxp/wAFif2+x+xp+zNqmr2N0i+NfFbPpPh2Pd80UjL+9usekMZ3A/32jHev5vtV1GTULiaeaSWeeZzI8kjbndickk9SSTnJ619R/wDBXL9tx/22f2vdX1Kwu3k8HeGt2i+HkHKvbox33AHrNJufP93YO1fMzaOk8TbAwYDhietK5SRlx2slyRtjJHqKlWDegg8oLMW++TjFbGgaXMsA+RFBbgvyTVm/sbmw1OOXZbyDgKWGMZNPlGYUnhu4t4WlzHtHo3NaWg6TqkRint2AZSCu2QZUiuul0S4u7NhNFbsrj7isS1VvCEllY3ctjd2rRlpMxMOc5A4P5U/Zdyb6GH8SLy48ZeMJ737FHbzXCr5sURyC6qFZvqSCx+tc3cWT2vMiEEdjXpuueGvJv1vtOT54DucHBJHt6in6noEHjPRY5XhVLtQduwY59KSiO55btUjsPb1pY4FKjqPbNdqnw2g1WykMLNZ3UAxtY7o5D3Hqv61yV5plxYTMJY2QKdobHBIPY0mgTIWsgTwxyPWj7G3lkbhz196lEmR/OnA/MMcGi4yGOF4mGGG4HjnvX0D+yr8Z7nwR4q0/UEubm3Ut9mvvKbDNGcZPp6HnuK8Fhn+z3CyAgP2OM4rd8B6wbDWxEzYW4468bh0oje4nrofqJZabeXUr3I1zWJFmRXiZrn5JM+gAxXin7XnjzxF4B1PRLTTPFWt2E91DJLOkNyNzcqF+8D0y3Suy/ZZ8enxt8KLA3MjSTaMfsbjPzYUZQ/8AfJx/wGvDf25ooPGHxb8K2kwlhWOzuJJJlbbuUyLgAjuCCPxFNTSeoaWMQ+PvEmsw4l8TeNg5wDJHrLx8+uNpFcJ4o/Z01DxjrNxqMmr393c3bbnlvX86V+ONz8Z4+ldtN8Ib/wANabG+ma1eyTqoLpcRh06dPWuo+C2vaw/iW2ttT8HWGuxWkq3FyY9VFgZYUO6QfN8pJUHjgn1reMozsrEuyVzxF/2L/FL2n2iNPMtlOGlETMie5Kg1LD+wz4y13WE0/wAPXPhrxPfTZEFpZ6msF1cn0SK4ETMx7KuWJ4ANfqz/AMFE/wBmnS/BHws8OfFf4PlLH4d+PtPTUIreLf8A6I5T/VAqwAAJ/izxnpX57eOtI1nShI10hkhcsp/cZBIQE9z/ABH/APX1qP3XM4u5XLJx5kfL2v8AhzVvh/4luNP1OxvtI1XTZjFPbXULQT28inBV0YBlII6EV9LfACRrxZbggAyQRn25GTXnnxW8Zz+NdEfT9cuLvVNQtmMllf3TmSaFsDdAXbLNE2MgEkKwG3ALZ9K/Z+sydGmJ4CRxL06fLXyvE8YqirH6z4VOf1qpHpp+p9AfsrW4vf2lPB64+7eh/rtUt/Sv0PtJZFtUG+EYUA8e31r4A/Y6sx/w0x4aLcFTPJn6QvX6CWcWIEH7tflHas+G0lhW13OXxVnfNYR7QX5sa9w204mTGMfd6VDK7AqTKxz6J/8AWq4VyOZFGfQVFcYC5Ltx6LX0Nj8xICSxPM/5f/Wpk8bPglZmI9WqeNllJC+a7Ac4FNniGRhJifdqQFP7OW/gI9cv1pgttv8AAg54y1WWhCgfuh65LVyT/GnwpB4p/siXW9Kg1L7StkIZHILzsu4RA4xvKkHbnOCKVm9gOg8sAdIeTz3NI4ATh1B54CZqaW9hi58+FeO3auR+L3xg0z4VeCb/AFq7neaCwhaV44VG6TAzgZ4zxQo30QXMT9m+E3H7Ynilj8+Na05ORjhLBz/Nq+3XYoB64/Wvzv8A+Ce/x60v4xftia/Hp4SWLULyPVYZo5hIjKlqsDIOBnDc598dq++vi38R9H+Dfwz17xXrkwg0rw7Yy6hdOeDsRScD/aJwAO5IrojG2g5bI+Av+C2/7fWrfDfSY/hL4D1NrLxDrFuJ9evIJNs1nav9y3RhyryjJYjkJjpur8o9J8GLcpuKPHPG/wA8bcqw713vxS+I95+0X8YfEHj3VJW/tfxBqEl2yqc+UpOEjx6Km1R7KKSG1Ea5HDcksP6Vo3YSOH1b4YxXFtMUi8qR2DRlW+4O4PrXCa5pEug6jJA5LID8r4IDV7ZNOk7gq+44xyc1z/jvw2PEGjske2OVX3hscHA/rUJ9gZzPwE+MmsfAj4u6B4r0K6ktdT0O7S4hdSQGwfmQ+qsMgjuCa/pN+EXjyy+M3wj8OeMNLmVrHxHYQ3sQ67N6glfqrZH4V/MApMczKcbgxH0NftJ/wQI/aUf4g/szar4FvJne+8G3fnWm7nNrNk4H+7IG/wC+6GmTbXQ7/wCJvxk8NaN8atY8OXusW1vq7XhZbeTcGYO+1McY5IwKwvip8YdB+EekQX+tXaW9tPcJb78ZCs3Qtk8D3r5+/aQ+FVzr37a/ifxVcXLxXGn3UT6ZJFDJcbWWQlw6quMY7Ej1rU+L/jfw58RNCFhr2jC+t1cSiK8uI4FDjOGwZlPHoa5m4LVs2VGpJ2jFs9i8QfGHRrL4ayeKIGe4sBZm9jAj2tIm3PfpXwl8cP2qZfEOiR3XhPV9Q0l21a4ummtbl4ZJVlVSFOMHCkEehr6B8PeNZNB8E22i2dm+q2UMJWLzD9rPlknC4jjdSo6AZ6etfNn7YvhWbwZpGlh7kCTxDPJfXFlHaJbR22w7Y8RhFKnBPPGfSvUyX2dTFxjZNfeLE4WtThzTi4lL4Z/tZ+OdM1mE6j448SmxJzIv2kyE+3INegR/tieKkt7+4Piu2uY4yTbxXdlFNuGeAcrkmvlBYZiQI/MI6jByRUt1eTw2DeWxG0Zw3IzX12JyrCTk5cq07JHBDEVI6Jn0h4N/bm8SeLNbNpqugeCr9MEh5NGjDgj6V1Or/tV6nqrsX0bw5DKFwHjtnR8enD18n6TrU/h/RLjVIGH2mKAH5hxkkCsT/hdes3txhpwjN3VR/hXzWZYPDQrctKNjspVZW1Z7X8T/AIqX1prFpq9rbaZFfxT+bv8AIyFIHBw2R+dRw/tpeLjdNda1qjS2tyiW721tFEvnIvQcL8oHr1rx3xX40uJtLsVuZJJd6lznAzzWPZ6pFfyqgDA9cEVlTwmEcLNLm9EOpXqydm216noOveM/D2teJWv5JdYhlmfzAYhGBGT26c/WvYNFfVNe8GQrZafeXdo4ATdaRSM/cHJwcV84aBboniXT5g0aKlxH9/GPvDr7V9OftBfG7V/B9pav4Ze1tC0gjMVtEk8WxUAxjkYJrzaqftFBa+rOmFN+ydXZHpX7NnwM8d/F/TNUGl22m6db6bJslj1O0EE0hYZwjEE4/StPTv2F/iFpXxJaxvbGyiTVpEb7RDcrMsUQIDOyg7sDOcAZOOK9a/4JTfEDWvGvwk1q91vyElF4IlAtjFwFHY19AaFex618TdTut0BFnGlrHwRjuce9U42Uqff5/ic3PrdGD8J/2bYvgR8Srq1gs9A1GOK3RF13STdLHd4UZJSfG3J7YyCD2or1hpkdXO1O3Kv0oqIQsrCPyQ/YP+Beuav8Yr74rfF7FroumRyX082vksbmQjAkdTltq/wjHzHaqivVP2kv+C114YJNA+F9o/hu3DmMeJL2NZL10HeOHBWFT2C/MO5r5+/bf/aDudf1iz8HR3U0OlWLrPqLRDcZrgjIyOMhFIAB7kmvm+8db64wm/yi5EbyLtyPU1pYD0Lxt+0t4/8Aivq5/tjxn4j1i4uJNqSXN/KQSTgHk8V9OW/xO8P+Afh5p3hLw/dNqd1DEJb+9LuY2lYZchm5Yk5A7AAV8YW2lWmn3cRWZ7ySIhmK/KgOc8E/1r0vwprkd3drOWURzA7ufuGtlVlHYhxT3NvWNVe41qaTOWZyRg9a7ibxvrPwe+GP9pfaGGo60PK06CXDiNc/NNtPoAcE8d6841/WbXQbBp4WWV2yEbsx9fpXn3jTxzqvipPMv766uXCiHMjk7UHCqPQY7VnCV3dlSbtZHS+NPjlr3ixjbapfQ6hEFILCBV3A9uBg1wZu1s1WMs/lKSYlkbO0HmkYNbNEGyMj068VLo+mz65/oqW813MCfJjijLvJ3wABk/hVN9WSlZEAuhISq4bPJJPWnLAHbGO+TRc6bd6PKRc6VqNmy9BLbumfwIFUIPELLdbnJCr0Ve1JNPUCxdad+9PcDt3qtcQFUOCPWrF5r0s0gcWUmxuVKgsT+VQJpmseJJRDZ6VfyvJ8qrFbuxP6U+g00dd+zj4GsviT8VrTRb/zHsZIpJbkRNtZ1RScA9snApnxOk/4VV4vm0vSJZ7eC2lWbaJCBv6g/UDjNe4/sj/ATUvhJZ3Wv67B5Oo3MDJFbkAtaxkZJb/aOBx2ArgP2xfhtZ2XivStS0xruZr+0zqKtFhYbgO20I2fmDR7T04IIpagrbn1l/wTM/Z68MftB/DvT/DPi6O9n0zxF4ZvmnNrN5U0Mi6o0kUqPg8hkXggg4ro/wDgsT42h8C+DtH8MaSWtLe2WCxtUjc5hhgQADPsFQZrY/4JIRjTNT8KW3V4vB4Yg9jJcySfyYV4V/wWP8VPqPx+ttN3ZWzs2mI9GdyP5J+tc9R3qDT0Pj7Qb9r7Upmm8uSSXAMjL831zX2F+zX+z1ps3wCtvEmqeGtO1y88S6xaafYrdagbdo083fKqAqVPmIrLk8qDXx14I0U65q7QKSpYgZHOOK+67Vkvf2Sfh9oumOkz3LSQ3CShiYnNrdRvIu09V3bhnjIXPFXNXsm7At9Dk/2j/hBcfDCaGDTNB1XSLO4mihVBJuePzSVRRsb5myrgcfwj1rp/h7+yj4O8V+F7y+1Xx1Lo+oWGxPJaHMt1IVJOxXXcQuDliQMkAda7KKXV/GU3gZbp7m6t11mGyto724e5nna1s5JXlWRh9xSudo4BfHOK9QsPiLF8MfBSW1xpMWpWcEzPcKriKa4WT5cM56KvJFZSXSIc3c+Y7f4Wa3oni+90/QPF8E9tYxiQXD3tzbrN+5E2FMEvUqVAGOuR2q58INb+J/xIVzo3ifXNKljcIqPrN44k64A3F/TOPava4/E/hbxzp/xGutM0m3uZLbUZbm31FdswSOOxWMRhwFG0nJG5ckrkYIOeX/Yy+Glvr97K99btcxQX2VLyMMLsbGCCD1rSzS1C5oyeCv2ldBt9Oez+JF3I2o3S2cMJ1Zlk8wo74IaHHSNup7V0vgr9ob9pb4NazF/bHic6vBHIiSQajMpVd33VZlhVl3HAB5681F8fNe0D4Zaz4cuLe3u5xJqshES6hcJGdsE6H5t+AwcgfnXGQfGjwx40j1yxtp9ZF9c2cNwltJeXX+iSiRPMUMXw6jnbnNFOvdqKNnh5cjqPb8z7X+AH/BQKL9qz9l/4pTX+ltoHiPwfoF49/bicTQyxva3BjljcAcExOCDyCPQ18w/8G4RA+GvjwnJ/1OD/AMD/APrV8Dx/H/xh8PJvFtn4f8T6to9hrts1rfwW0xVL+HYR5T+q4dxz6n1r78/4Nz7ZoPhL47kAJLvAoAH/AE1eumWr0ObRI/R26lGAO3eoYgGQkY+tZ+teILLRxuvL+ytAT/y2nSP+ZFclrPx68E+HZRHd+L/D8DtzsN8jMR9FJzSVMV+x3XljYWJx9O1Z3im/TTtFYLw8nTtXl99+3V8MtAklVvEsd2Yc7hbWk0oGOvO3H61x3iL9v34f+J7u2SObXIIXOEaTTm+b6DOce+KHEaZ6XbLlwSAWJ61uadjCqvWvOfCf7SPwz1Yn/iq7SLYQG+0I8W0+mSMV6BoHxR8B3d5bW8PivQXmuQGhUXQzICcD8zW9OCMpSZqXc/lwbF4J6+9esfs1eDd876lOgwvCZH61w3iHw5DBqltZph7qVhuA6IPT617/AOANGXQfD8FuqhdqjP1qMROy5UVSV3dnQ6nqq6Xp8kpIBAIFfnL/AMF1f2y2/Zq/ZA1HS9PuzD4q+JLyaJYlGxJBalc3cw78RsIwezTA9q+8/H2rFwlqnPcgd6/nI/4Lb/tZJ+0l+3Z4itLW5M3h/wCH6/8ACOaaEO5HeJibmUdvmnLjPdY09K5ltY13Z8c6lCyzRyxwAc46cVet7C5u0ZSyL5g4wM1X1C5nCRSQwkoOcMM81qaNLc3pWRI1gX/aHU/4Vduw9SLw1YXheWH7Ym1MHGMsPp6VsXnhKbXLZoYZDLcAfKHOGyOgzWdqWm3/AIc1A3sUGYZV2ycEqD+FdZ4fnDW1vcxfeOHB6kHuKpJLRi9DO8KXd3I09teAxTwnBBXDH6/jW5qGl2eqW1u7o63kJG116H6+taOqXo126WeWGKJlGBtGCR7movMWOPMQCx92YYH4UXYLVEdpZywNwQCwx9aE03yeUJDZyNvAFK8qvGAWlk+g2ioZLpUTBSAMRx+9wc1LfmOxJNYhyzEKHbr2z71Rn0iDznDRLJHKCGRhlfep7dJEJLFiOxV9wH4VP5n7olijDuQPu/UU20twZ5h4m8H3OnXFxNDAy2iOcAHJRff2rCh+ZiS309a9kuJfNAHDw4xkDOfY+oryvxBoVzpt000ls0EUshMYJyFHYVLQFLbnjAPfmnQStbzJIh2sjBl9sUzJHOaQ5Pfip8kM+y/+CffxHuLDxzPYW8K3Q1a0MiRHoxQEnH/AC/5VR/bDnuNT/aF8HWMkQht/se+LaM70e5ctx6BlI59K8m/ZL+Ilx4G+IPh/U7WTy7jTr5VDHkYY7SD7YYivV/j9bXer/te6Cs9xvVdOjniAPKDzZdy59Sysfxq7aXJ2ep3V9oiLA8sjukJ6M/G72ArG0fxRp/gvXYr+W3e/EYKeQANrhhj5iQR68VqXMTXRdrlpJMN8qj7qD0rmvFkQNuQFyHcAcY7ikhXP0X/YU8fDxl/wS41bwTqjedD4Q8TzW+n7/m8iCTbKEGewEmK+WfjV8LtJuvAfiCOAPdrawvcwTpG2xwrsVbCwsQskmVYFvkCbuhr6K/Yo0+PSP2FvEV58sa33ia4YyN6RxwJk+wwa8O+NOsLd+A/F13Lf2Esj2Ny5m3QFJ5pImUYU3DsFuUBVMKCvlMQATXNUf7y5pT0SR+b/AMRb8yaowy5+cN83c9z0HJPWvoD4Bw7NEvGAIUyIB+C183+KnN1rZAy48wcgYB9/xr6Z+CNoYPDdyW4Jn/8AZRXznE8r0oo/YvC2K9tWfp+p678IvHh+FfjC+8SqYWfQ9HvruMS58vf5JUA9+rYr0v8AZP8A+CnWr/Gr406V4UuNE0xrW8NzDcSKjxyWzRLIyFCWYOpRFySAcscdK8Tl8B3/AI78HeMLXTngS5XQJmU3EmxMeZGCCfXHQdSeBk4Fdh8MfhJodvq/hDW9F0jxHpWr+GoYTeSeHvC10v8Aa84C75JpZtqkNgjgAEMc11cNxSwav1bPA8Tp82c6dIx/U++H8chRxHEPqc1Tv/G108LeWgJxwFQtXiep/HvXLdSw0DUbFDzm+1HTNNA+oMrOPyrmdZ/aO1Aq3nar4VswOMSeIbi9Yf8AAbeDB/OvZnUpQV5SS+Z8JRwOKrfwacpeibPHf2rfiB8WPC3xq1LWFtvEWl+EYrmyk/thUlgitypYGNHBChW3fMuDuIX0r7bt/iD/AG5pVtfwajA9reRLPBL9oVRLGyhlbGc8g5r5M8R/Fuz1+7RtS1rRdSiBDCKPw3cXqKfb7TMq/iVqe4+NqIAiaj4rdCoAW2t9PsFA6DGI5CB+NctTMsMt5r7z1aPCeb1Phw8l6q352PpzUfFaTBkOowM2OArs5/QGvj34lfs269oPx4i8c6PqT+Jpf7YgvW0dLeS2hhVMZkaWQhM/KBwM8+1al98WYr0n/R9euiOv2zXroqw/3YTGKxW8S2UtwZV0Pw6snd57aS7br/03d65ame4SH2r+iPVo+H+b1Pigo+rX6XPqXU/jR4e0oYudUtLdu6y31vGV/Asa4j4lfEvwZ8R/DV1pV2sus2twpSSGzknmMgI5GYYye/Y15AfiJd2Vv/ol3YaeG7WWnwQE/wDfCA1U1X4qatqUXlyapqtwMfxXbqv5ZrklxLQXwxb/AAPVoeGePl/EqRXpd/5Hq/8AwS6+Bj6J+2G2v6b4dfwl4dtbee1sraaS5a4nIVCZQJgDscdc5wRwB1rsv+DgL9p5/Bvw68K/DGyunhuPFk51PVCna0gYCNG9nl5/7ZVsf8Es5JNR8eSzyFnZBNkli2PkTHX618Yf8Fa/jAvxP/b58awpNFcQeHDBoUEZ5EYijBkx/wBtXk/GvfwFf21NVdrnxOb5d9RxUsK3fl6nz1p8MbN5yKsW4c7R1Hr9TUGpaozsQAdo44qeSYJCEQgcYwK9O+Hn7Num69pNrqWv64mmaddKPKBkWOW8fv5e7og6bsHJBx61rNs82y6HjcV8wIBZuR3q1HeLOjISenT616t8af2XovCGlteaHLdusUZl8qaRZ1njAyWjkCj5gOSpHTOD2rxqzudjjkDb17Zog7u4zzzxfpMek69NDGfkHOOu3PvX3P8A8EEfGEvhr9q0WAdhBr+jXVvIpOFYoRIvHqCh/OvjD4n2US30MqALNLkP719Zf8EZrGW1/bR8GoHH7qG7Z/lzkfZ36fnVN9BdT9Cvhh8G/CnxY+KHj+/8QaLbazNaaiiRC4Ztka7SzcAgHt1FehWHwo+H/h+TNh4I8OQsCAHFlExb8SCa5X4DaHc+KbP4gw2k/wBma51xUkkU7WKCNSQD+OK9cPhiCyhmeTEyqhKqw+5gcVjSpU7XcdT0sTiq3tFBSdtNLn5V/tp22rWyC90nWNT0ewRpwLS0leKCUiVj91SBnH6V8n6wk8mlxaneXEkxnP8Ay0cu4+ua++viN4Mn8Uz27CW0VJ/MKJISSmCzM2OgHvXjXxd+Beia9a6fba/qUmi+bb/aoJlwFIJK4xz6Z/Gu3DZrVw8eSG3ov8jjxNHnqOUj5YtvEBspN8ExiYAruAycHgj8qQSRXqOizxqSCBuOM17dcf8ABPb+2dNW90bxWt3aScxubfKtyR1BrlNd/YQ8XaKrtDf6ddKozyWQnH4V3UuJG5Wklr6o5nhGtTA8C6Rp2ti8ttQliis2QIzMcL14/WmeO/hN4c0Lw7NeWN7bNcxY2ok24nn0NVdF8Ba34m0XULDSrKS7vImXeiEZwpOT+dc9r/w/8S+FbfdqmlX9nESF3SL8hPYZ6Vy5vSjUxnMpyi1bRWtserhMwhTwsqEqMZN3953uvxOhHwij8U+DrbUHlaMxQkAKw5Ayc4rCT4UTeFZLe9urmFrSRSw2Z3g44HIqbVNQurJbVES7jjjgX5lU7GqCz1ybU2lhnaSRdp4YnC/hXNSpSdX+Jp2t+pnXxFCdOMY0+WS3d9z6J/YT/Zw8N/tBTa7/AG14el1ptOMZt1j1SSyYZJ7qCD0719c/DX9lv4U+Er+G0u/hH4g3PMFEjeIHniJ+mATXkn/BHiwT+zvFEoSCRHlhQBmw7EA/L64NfbDSQqyFoHQ7zgox6eg+nrWdSmpPU4lJnHePv2mvDf7N+nvo2k/DhrSCc747n7YRG5HUHIzkVwfhX9vq0W6m8nwNabr2bzJZxqDksT1PTFbP7SlmvjDwvDpNtDJeNPMcsDn7Pgeo6E5715F4f/Zv1fS9TWC2gV7KMgpKzjJ+uO9TTiloTOTPsrw14wg8YaHDf25hEVyFIVshl9jRXM/DN18MeFreydwzKRkeXwKK0vElN9T8SPG+oPr3xC1qaSSBZnuJZme4kKr948Dg89MVz0II8twnLA8Nj862/H+mxX1+mrxgm31ACbdjoTyQazILQ3NkhjlglE7FmiU/vUA6H0GfrT8yixY6JD4hUrNfR2CxDIyjEPzz0749av6R4m/4RV2gj8q6tycJvJBYe/pmsg6bHbyGK4vZIXBwyLHlgccD6ntU6afHb3kdqgVXkQs0t3IFAweo9Pxqk1YLG5qGux+KJXS3tZ4ntYzLMpcbEHrz1/CqWleHLvxHq9tZ2MEtxPqRAhjUfMW6DPp9azrZAIpZ9u0KojGO/NegWMr/AA28GHWpQYtX1ZDBpqdGRcYaT1wAfxOKmLu3Y3q0VThGT3Zwl5cTLdSWsywu1tI0ZlQZDEccHuOK+kf2D/2l/h/8AfEMWo6vodu+qw7RHd31v9oSFs/MRg5VfUAZPSvmt38kYG75Rn3qrczhUIzncPXmnvuYeh+lX7SP7dfw5/al1bS7G6vNHZ7uMxXBsrdogu1SfMdnUndjjAPQAV59+zzqfwC+Ffie7u9LvPC97qlyvlRyahKJGgGcsFDqFBPc4zxXxf8ADv4gXHw41W81a2hiluRZyW0LSAEIZAAWx3wM49yK5ey1J9c8UPcyhVedmkYIMDJ9KlTle3QXImfrlbW2gjbPFpk720sYljdGhKOG5yNqDKnPHtiq9/430LT7lyNIuX3Da37wDr6AYAr5d0P/AIKG63onhvT9MhsdLFvYWkdtHuiZiVRQozk+1Ymufty61eoZV0zS5JCciNYWG72yGpxxU72YPDxtc+lY9Q8PNLdkHUbV5dzmMxI8TRr8xRstkg7enQ187ftvtod4mmX+mPqBub24dpI3iighiCoBhEXPUnJJNVPBP7eGieJpJbfX9F1DQpGieIzRYuIgSMcjhh+tcJ8afG154gu7qWC70fWdJnhmisJIJNzW4JUglD80cmMdRzzWjkpO5Ci1ofUP7L/7QWlfswa74d8SatG8umiz0bw86R8FDNAjtJ9FGWPc4NfR3/BWP/glXJ+0BBb/ABJ+F00N1fW9mza1Zmcid4413AwxnILAl8jILDGPSvjnwV/wTv1/47/Hj/ia6lPoXhk2lhcW06OJkmMcCIU8sHh8IwBPTdz6V+sXh3VBYWIjRyqsuwgtnIxjB9eK4a6Td4uzRtTdtGfhD4A+GOteE/EUUOtacdNS4uENvPcWrAXBYMEG04ZlckAFQRzX0XpHijWfh9B4a8M3GlS3mn2q3TPZwyNE0yyRhZMh9rHPy8A844xX6K/EL4HeF5PCWqysstvp0NtJNPaeUl1AUVWYhYpAR0zgCvkf4W+FfhB+2bD9n8B6nPJqHhdUv1tNktrLZDIQSG2l3wuM4B2jGcZ7UlOb1RWhyXjL472MfxY8CpAsnhfRvDS3D2drfQtaoJXT5nO7K5dncZB4XaM8V6j8Qbrw744sdQhsdX0rWrG8KrFLaTblkUkE4X73HQZA6ZqDx7+xxq2s6po9z4b8QaNeDRgwvLafTvsEt4XXEtuz2zyxKMqCG8lW45HauC8dfsha5aXjSnwOZHkIMklk9nfrx3BT7LL+Yoi3azRLS7na+DNP8PfCr4DfEHRLa1mtL2YahLdqEaVraRJmggSVwNqNtLMRgABhk5NbP7ExtNN8Ez3F1OsZubkeWzg8/JxzjHJavmvTvgL4o0PR9SU6f4g0KWWedfLZNTjS9jLkqXWMTR8jHyknpySea9A+GPx61/4QadAth4K8UzPayea88D3RUPgDggINvA6iuiDg1Z6C5Xuj63+KX7GbfFTSPDd1cHWE8QarJcv4Z0m007zjq80QiEituwQNsuVKhuQ2cAc+GftBfsIj9kbQNf1C/udNuPEfkiBkspxIlo/lyO6ZB+Zl2gEjgNkdqh1X/gr98Ro/HGnai1r4x0270/TruxW5S6laZUuGg3qrSlgmVgUErhsd6zP+FvaZ+09G8nibxFD4J0xFZDLd6sby9KH/AFqwWqq7vLION0jhF3E4J4o9hCL56crle1lbkZ+dviFVW61bdIodWZVB6uehr7i/4JzWn9mfsE+N9009qb3WdNt0MUjR7iZ5iAzLyFOOcVpftR/s0aT8EP8AglT438Y3fhtNH1bxz4vgXQ11C2T7fYaaZ1MKsdoZXkigZmB5w4yBkiu6/wCCNehDVv2KPEfmokqzana8sAwO158datSuZtmPP8L2uZgb3UbadQxKMQZFj6cAMclsdyatL8HrCG5SN7m9likQGUwQgTznIyuTwBgNjHY+3P1De+CbZreNRbW8PkHI2oBn2qsdALMZRjfjHC0c0mLQ+ebL4OaaNTkCWGrXMEJwgciONOB820DnHzcnPX2qXTfBeiWMtwJdOkuWlk2s7zyM8gHUHpgZzwPU+2PetX8PG00yaUdT1J4rzsaDi5G1GZic4Ayc0rS6sE0Zsen6BZ2UcMHhnTD5alYzJHuK+/zE5b3rtPhBoN14v8Z2mn29vaWUdySbi8+zoGRQCWI4649+tR6R4C8797P1PRP/AK9eifD/AEv+x5HlUbWaMxLjjAPBx+FEU27CctD3/wCDjf8ACZePWuTveCDAUtzwvA/lX0NFcrbwkjbtUV4p+zHpSWelzXBXG44U16hrmoGCwwDgycYPpRN3lYqCsjxH9vP9o1P2Zv2XvHnj5pFF3oumSDTlY/6y7kxFbL7/AL10P0Br+Y69lF5rd1cSyGa4di0sjNueWRjlm+pOTX7A/wDBy78eZtC+FHw/+G1hMUm8QX8uvagoP/LC3HlQg+xklc/WKvxtu9GcAXPngFzyfSqXcNjVik821mUuBKei55qXwpqC6hbR27uq3KnyyGOM4p2h2cFqyeepljY4Y45J9RXQ2nwpttTc3NtdC0KDfuPIA9SO1apS+yhXRveGtQXQmZLmL7RbyDDKRnP50hWFbhplgjtkdsiOMfKPpUFpGY4VM0iybeNwGA3vikvbgBcjrjj/AGR60nJrdjsk7j7y7CsC2GOMhPQeprOu9ZMgxnf6EjAX6VWub0yPtB+XPJxy1VWJBPfHNZOVx30Jpb15EIZ2IHQGo2mSQAMo4NV2IUjng+1IkwXIJyf0ovcVzTt7lQc85J6jtVqO95G8kqD98DkfX1rHSbaMDafxqaCcqc7sKetOzHc0UDwXRAwUbk+h96zfG8sTeHLhbkZAACEdd3bFXYH2sccr/Dj1/wDr1JLGlzEolRZFQ5wy9KV+jA8k3d+tJwGyM5ra8d6WlhrW6FVjimUOqr0U9DWN94jrwOuKV+gzp/hpeG3vJkDENhXA6dDX1bffA/xN448Z6b480jV9GWe40+FY7WcMu0bOevqSenvXx/4JnMHiKME/fBTAP41+hv7NnxY8Hv8ACjQ7bWNShtLrTrJknjWRTKSGKqdoBIAXnPc44ralyu6kzKo2tjkk8PfEPQ+NQ8MQ6ivUvZYlRh6gZz+VZlxrdnfaraW+taHe6VG0yh/kkgbORx8ykV7lqv7VHw78LxiSObV79kwQI4mIJAwTziuav/2+NC169Sx0zw3NcPdgr5l6VERABOSASc/41c4w3iyYyl9pH1T+zeH0v/gnjbKiJ/p2s6lLF57Ag/6W6qrEDnhBkj8q+e/jhrF1Y/ADxkGmuLVJbBkZHkuUiYNIokiQNLGuQwDRfI2IRLx81fQnwtRx/wAE0fA0f2Y376nHd3PkSsFE3mXE7bScYxjjOOlfJ/7Rmp+T8A/EfkRxKjiBC3kBPMUyARyAraqNw2tCf3nES5/i58ypZ1GdNLWx8Byzo3ihmZ1O8so7biTjj65/Kvp34NkN4XeTaPnmY4J9hXy3Iqz+J7dWb5xOu1SM7juHBr6o+DaFfAsJPVpXPH1r5riWfuxiftPhbFXrT80epeBbmaw8IeObiB/KddNt4VccMm++t1yD2OM4PY1T1bW9U1pma91TU73Gebi6eTP5mtTwLIkHw08bSMVzNDYwKfVjeRED6/KaxmikdhnbuPoK+erTnGjTjFtKz8up+gYehSnjcRUlFNppXa/uooy6cpRsRgsR2GD+dPgtyYuQQQOQRVspIJDyOenHSk2tKpx82O2eTXDOcj11a2iKZhVGPBzmrrAKrYI4HHqKjkthKD9eopUgaJCPMkHrzilCy0kKaXQmzlB69/m606IgsOT+YzUGxhx5gI9x3p2592AYjt7lcfhWvPF6HO4MW6k2oDyMjg5ArNjlYzM2Mc46Z/Wr00UkqcMoyaqtp0g5B3Z9T0rK0nqjRKKVmfav/BJuyI1u6l5bCTE5HP8AyzFfmh+0trX/AAlH7Sfjq8kSP7TL4gv5Xk2/M4NzIBn8K/UD/gkxYPaW2oSPxtikIBHYuo/pX5O/EKWOT4o+JpoWZhPqly7M2SSTM5/rX6hk9/qkPQ/mXiyXNm1b/Ey98NvDEfirxfbW9wQllAGubs5wEhjBZuffGB7kVzvjDxpe+OfF097fEoQ3lwwL9y2jXhY0HZQOPwrqvCfl2vw88QTSZilvvKsAeAXUsZGAP0RfzriNXsdl8GVGHT5v71ejG2x81Zpn0/8Asw63L46+H15odxJ58mn4mtmfllGcY+mcfnXzd8RvDZ8IfEjV9PVMLDOWjXsqthl/Q4/Cvbv2HHkXxrPbkHbLZyZ/DBFcT+1xpA0/48X235TJDG54543L/SiSs7oEeK+P9PFzBby7WMocLn0Hevrn/gi5ZtN+2TpMhwVt9IvZfqPKI/rXyh4viSJFyzHLY/OvsX/giRYCb9qTUJzgCy8NXsnB4OQo/PmpTdmx31SPvj9lmaJfDHiqeSXUFE2vSri1yS/7pOuBx+ldzdalYxWtz5tuzzhJCjyzZYYUkfLuJzXO/shaBaX3wu1meS1F3KdZuWRSADuwg4zxnjvXR+NvGGjeA/BesjU9Q03TZHt5PLSe9jMjnYeAABg5xwM1MH7h3VouVeyPzQ+Ovxabwp4stY0N8jR2S+X5TnYd+c5GfT61w/xk1Gw8Qw6Xaavd31kTaBoZfILA7jnDE4Ygdvxr2fRv2Q/FnxR+OieJrdtLv/DbaZGscSajF50UwAGHiJDDJJ7YNec+OPgV8VL34k39jqmjS2+lWswEC3O2MpgcHB+YjntxXj1MY1U9ny7dTolhVL3+b5dST4KfGz/hF9JsfD9nImoRI7BbjbsTHXoxzXpWs/Eib+x7l5bCBv3TZZc8DHWvPvh9+yd4k0rWJNUu30VrqV9xghicRqOmAO1dvrH7Pmv6hpdxHBZW6SzRMiv5+xQSMd60g4SkpS0MpqSVkjwb9jPUba28Ya1cXUJmjlBICnlct711f7bmtabefCaOG2jkillvIydyjpzWt8Ev2MfGfge9vGvpbSz84cSQSea3X0/xrtvHP7Jtv440WKy1rWL6ZIpPMzFCkZDDgV043F0ni3UUroVKjN07WOU/Z/0bR7r4P6TFdRxSSmLJDAMDz713Ol/sx+HPiFZzS/YNGjRGxueIKxPp8ozWh4O+E+neBtBt9Ph8y4itlwpcDcR74r1P4b+Dbg+HpXtrZYknYbPMGC+OuMVzUqnPU5o3sOtFU4JdTF/ZL+FWmfDi512w03T7GIRXgWUQvgSkLnr6V7NHBhYiIrldztzG+S2Oy/SuF+HOn6j4Jn1iRwbGW6ud6+WA6SL0yT2rqJvGl1ukLSWMwXoxi2MT7YxXoxempwtFXW7+HSGlkaSOF2Ul3lX5Wx79zXH3/wAa9K0m1hSXVsSTEiNYYD8+PetX4ja0q6HdXE32grDEcpbgOBxk9a+SvFnxITWdXgEcstmlo7eU8xDqAeuR2pSdmJU29T6PvPjBc6DqVrqFvbXN5pkiM89w7ALHgevTNFcf8H/CaeOvDdjBPcaLqlgjEXFvfX3kJID22ggjPtRUqTGoo/OTV9ak8IaeLHVtP8+1K4ikjwUkHbB6Vy8A0+9uG+xyvbMedkwwPzp2m+MNQ02wNmClxZSD5oJxvQfT0/CovO08yBptLm2/9O83X8xXRd7EiSx3VhBLC97bi3ncSMoYEsR096veEfDJ8Y6ssNtDc3lwSAFijyv4mm2raU540O8YA5/e3G0EfgK66b4661p+iJpmh2+m+GbFV8thplvsnm45LzNlyT35FKTbVkFjR1Dw5Y/B/X7Ua/Zm8QRG4SxRxnf0RZP7oyMnviuL8W+LLvxpr82p6hKkk8nyxxou2OFeyIvZRWdd6lJcHDlnJYszMxYux7knrVVplQlnPI6etZ0oOC1OvF11U5FHokh80hjBJbJzzVCafByTgE4p014JHxj5f51VmuGAK4HJ6jmtZXOQnEu+Ex7vvA5zxmtDw3rGkadFCs1gPPQFZXLEvIe2BnFYbtluPu4wealsREWfzsPgfLu5xUruwO0g+KNpZgldM05ZYztCT/MRg9xUo+OAiCultpcTjkbLbJU9sHFcKwQSZwp/CpBGoXHykn/Zp83QqzZ39trtj8Y7gxTGKw18jENyR5cF8f7j/wB1/Ruh71ymqabe6BrDRSLPY3ts2GQ5RlYd6pJERg9COeO9dVL49PibRYLTWoftM9om23v0/wBeFHRH/vqO2eR60KYOm9z2H9ij9s/W/wBmfxFKlxBNr+ias4a7iec+dE4ziWNmyAeTkHg1+gvw3/4KGfD/AMcQQg67/ZE8mMw6gphKn03fdP51+U2laRFdWCxpcwySsu4CN8MAf6+1WoJb3SYXUOzKV/iGSp9SKcrPci1j9tNB+Jdl4psS1pfWOpWkylT5UqyowPBBwemK8z/Zw/Yi+HP7Mfxgv/F3g9Nc0651S0ksp7Ga8E9mqPIkhKBl3rgoAAWIxX476J4g8T+AtW+26PqGqxSsSzNZ3Dxse5bCmvSvB3/BTL4w/DuQfZvFUuo2sfBt9Vt1uNvtnhv1qPZrdMV2elfHzSdf+DP7RHjrR7e91PTby21i4ubZoZnhaaCaQyxSrgjKlXHPTINfQP7Mf7YHiHVfEfhbTr7XzdRNNb2FxBNtZpQQiEtu+Zn3HO6vCF/4LGQfFPR7bTPir8K/CnjC2tV8uG5RdlzbrnP7tz86DJJwrge1db8IP2hf2XPEPjbStWj0nxf4W1TTrlLyGGe9nmtUdGDjP3/lBGcZ7U0pWs0Nrqj9SdLtIWb544znvtFdToWkW8DAxL5TesZKE/lXzl4F/bm+GfimJHsvGPh+becBTepG+fo2K9W8O/HrQr9Fa01C2ulI6xzK4/Q0rdxJM9UHh+DUlIuAZhjB3sWz+dP034caRbXCypp9mrKdwIiUEfpXH6f8cLCFM8kN71bH7Qul2+fll49sikrIdmfHP/ByV41GmfsreBPDyyBX1nxMbph3KW9s+f8Ax6dPzpP+CKfh55P2IL3y0LmbUImwB1Aaf/Gvlf8A4Lx/teaH+0b8afDHhvQb9Li08CWdwl48bhka8ndC0YIPJRI0B9CxHavY/wBlj9sx/wBgj/gkvovjm08PQeJZtU1uDTEtZ7praMFxdv5hZVYnHl4x3z1rRMT7H3e3gq6l4+zPg+1RRfDK+dsrDhfQkcV+WnjT/g4p+L+uBhonhfwF4fUj5WNtPeuPxeQDP/Aa8m8Xf8Fp/wBorxhuE3j+fS4m6ppNhbWeB9QhP61VmlqxWP2O8c+CJ7fQnLqI1zgnrXAWmkw2LYVMu3c9TX5H6H+238T/AIpeKNW1S++IfiyCeKCP7LA+tSrCCoAOQWC5OMnjqTXR+Ff+ConxN8FLJu8XR6m0anZFqFrHdDIHA3YDdfepauFrI/WnTNK3SqMAke/QV0uk6aoKrz8vBr8rvAP/AAXc8b6C8a+IvAvhjWFAG57O4mspG/Muv6V7j8Lf+C/Hw5ub6I+JvBPjDRl3DzHs5YL5FH0JRv0rWKIcWfR//BVj9q3xv+yL8H/AEHw/8TX3hfXNXuZ7ieW2SKTzII1UFWWRWUjcy9vWvkzwH/wWX+PvibTJE1Lx5cXF5DNHHBs0awVJV5Mm5vKyCOAMDnnkcV9X/EP/AIKPfsHftr+FNLi+IHiDU7K50eB47Oa70/UNPu7YPt3gNEro2doODuHFeCXHxS/4J7fD3V99v4i8e+LYLfeI4LaxuG4IwR5nkw5J7EkYNeXmFPGSio4da33vY9zKKuEpzcsWrq2ite58CftZ/tV+L/2ufjZqniHxprj6xeWrPY2QKJGlnaJK7JCiqANql25OSc5JNeX30kV1pDwJuO1iVYDj6VN430qxPiW/u9OWS0025upZLaF3Lvbws7FELHliFwCT1xmrGhXa6Sygw+ZE42lTzu9/rXowi1FJs8qq05NoPB+rW8zQQXIMbqeWboT2FdzbKcnaSqt94Dv7VmWmgafKZGKoxXkIwwT7VpWzC3tlULjHA9qpabkEswCqSQNqdBnqay766y5Trnr71Pf3+E2jkDgZ7+prOdS5JBAz0wKUhruyMKd2ScAnjmug+Hnwk8SfF/WmsPDmlz6lPEu6d1wkFqv9+WVsJGvuxru/2VP2VtR/aM8XlAZ7LQNPZTqN6se5hn7sMQ6NK+DjPAGWPAr9F9E+DPhT9njwFaW15YCz06Aeba6PZxtPLO4HMj4G6aT1kbgdBtHFKySE2fDvhb/gnJc3duj6v4gurmZgC0GhacbhF9vPmZFP1VSPeovF/wCwLpmjQny9c8UaVKoyH1LR45oPxMD7wPcKfpX0P8Zv+CiOufDS2nn0f4e3y6bbZLPM6RuEHViACRgc4JrK+FX/AAVD8NfF+6j03xLpf2A3YAjebDIc+jDkVCTYbbnxD8TPgv4g+Es0EmowwXWl3bFbXUrOXzrO5I6hX4KuO6MFYelc6shf1GK/RL4t/CHTL7Rb69020XU9C1RB/aOm5G28j6h1P8Ey9UkHIPsSD8HfFr4bSfCjx1PpvnNe2EyLdaddbdv2u2fJRyOzDBVh2ZGHaqQLXYyrSQSJtztI7d6slwqAFuvX1FUYZArjn5h396sDPOSQTyM9/wDPFUxo47xzoFzbu1/LMskRbYF7xjsMVzm7dzkfWuz8dapDBpbQOC0twQVHpg9TXFI3Ungg1Ay94eO3XrQ8kmRQAB1zxivscfsj6/8AAjw2mu65PpbHVY0i2W0xd7VmQMI3yAM8H7pIyCK+MNLu2sdUtpkOHilV1JGcEEHpX0H+1b+3Jrnxj0LSdIi0mz0NLdkvLyaCQvJfTKhRTyBtUDOByeevFeBmc82WOw0cEo+xu/aN726W1XnsnrbofQ5XTyh4DEyx0pKskvZpXs3fW+lvv+Wp0V3YOR91tp5+UY2H1rQ8I+F9KFzP4inmSzbRI3e/tHU7LgFSBJHjoTnBX1wRXzhafH7xFYoB9rMq+h5NbXh39pa/sdXs5r20hubaOdHnVfvSxhgWUZ9RX0KZ860j9gfG+t2Pw3/Ym8A+HrpZXXS9Ct/tUcU3lPC8iB3JYuu0K0jZO4cKfWvh79rr4l2kXw9msiLOW5urhmd0EbZcBQ7D5pCFkTy2xngKB1JrU+PP/BSvwR8RILf7Lf6zJFbR5SCK3kiDMV5V+gIHpnGfpXx/8VPjNN8RtXkn3XCwjiON3LbQBgdSe1czhed2bU2oq5iWEhuvF9n6pKM47819Z/CmUQeA7IFcA7uQP9o18heCrhr7xTaLsOFkLswOc4HGfQf419i/DAbfAmnA5IMefYjJr5Xia94pH7V4WK9GpLz/AER6Z4UtvtHwi8SSgjA1HTV56keZIxH/AI6KzAx2ncWya1/Ddy1v8Hr4AKVu9es4yPZYLp8fmBWfcMOBjJHGK+fxF1ThGPY+8wUm6+Ib/n/9tiQF2YZBYAj6d6h3Fugxk9RmpZHEkjZOPr/SnE+ZtwOQM5HBrkS5lqtD1L23I1DEgYZSfWlkQHAJPy+nepJYWZlG5R6gHFPgiEj9FweuKhRSeoSnoVzEpXHUZ/KnlEVcndz1P+NXVtwrAlFX8etQuu8/Kf6GrcV8jJyvoiuIVIOGJY8cc0sUYQlQcdvpSgLjqc5xn0/GlwFYnkbuvFSop7EOT6n3P/wS8X7N4N1q4P8AyytXbn03t/hX466hK19r2os7AyTXkr5PfLk/lX67/sLeNNI+Hn7PvjLVNV1Sx02G10mVi9zcJFkgTHA3EZJPYc5NfjpZ3skpDBSpZyQOvfpX6ll0bYaF+x/MXEM+bMqz/vM7C5tZZfh9bwQzLHO95KVYjPREGfw3H86r6foLXd2sbHzXhUAuAQGyeoz2re0Xw3d6z4Ie9ggSaDRrsvOzSBAolVVA55JJU8D0ru/BXgyK6gQlS4XBGa9ShT5meBUkorU7H9irwBLN45uJlUhLaxkdjjHXC8/ia8v/AG2FQftDanCrc20McbeoPLf1r9Bv2FvgFHY/C+81y4VEfXb5bWBmXkW9uDNM/wBMhR+Nfm9+074iHib49+Kb3gh9QlVD1G1TtGPbAqq8OV2ZNGaaPG/Hd6NPeNz+8APTNet/sIftpz/syfFa6vrHRLbULjX7CTRgJ5WRITMVCyZHXBA4789K8R+JCuNSiy2UYEgZz3qP4XR+b8QdDjHBa/gXj/rotck3aLaOiO6P0p+PX7Ovx4/4Qe1TwZ48vG+2TtLqWl2z/YoAXOTJESxPA4IJyevtVv4ffsIX/hmyEmoavc69rMsYE91fSy7iSOQvJAH619jWVtFDZxjb91AM9+BSTBSQwUZ+nSvDWJrPZpHqTbl8Tf3nzt4B+BmteAvGmmX/APZ8yxWUyBjFOGVhn7xHVsf0r2vXYo5HjivHj1K4jXD3LKTvJOeM84GcfhWzNLujGR1HTHNeX+O/HPibSIpGGhxy4kwqR27zqU/vFlb/ANlqJwdZp1XqvMiM3Ti4RWj1/pnRXmh6eclYogQeuzGaz7mxgs1/dxL/AMBJArye5+Ificak8Y8Q6HaQSksYriAxzQH0UyAAj/ezVHXvjN4k8Hxzy3+s6HcWKABHWFC4btko5BB57CnHBRXmJ15HrUpVDlhhe2Ov41SuxE+Q6793t1rlfCPxsvNcS0H9nNqq3IGfs1vgxg9STnH4HFdjL4os1Yb9N1eNR1BtWOPyyKbhy6JFKpdGa+kW00n+ri9gVxiuw0cCy062jRSAFOCr8n6+lcP48+Ium+HvCt7fWFtc3t1Au5LWSJ4GlPoGZcV8y2//AAVTisdVe31DwjJHHbuY8wXYL9edwI5I9jXVgI3TObES2PtOGS3mDLLPJEpz1HHHb3qvc6elycLNC+8eYxYY247GvHfhF+3P8PPiBpKNL4ltdGvijK1tqYETAk9A33ce+a9O0rxTpXiKHzdOvtE1OIxZDW10jD9Dya7+V31Oa559+0BqZ0vwxeosGor50R2tZuFjYe9fMXhr4YW+s6c1+99dyI5O6CeMOjfjwRXt/wC1h45t/D8LWck19ZNLBuMakFXyOp9K8Q8I+I5LbQY9lwDbS5J+cY/GuTFSlFe6m/Q78JTg9JP7z1TwH40l8CaIv/El0ee2BAEizNDISOgO7IoryS/1Ca71eOZZjPAVVPLEnyDJ5JX196KzWKslzblvBqUnyvQ+MoJlDD261Y+3LCeHAyO1c+l18oOcjtzUyzSXHyhJHI4AVSTXp+Z5djbbVEwcOcN1xUcupBh8uSe3tVWy8LazqjgW+k6lMW/uWzt/IV0ej/s/eO/EI3W3hbWWU9HaAoPzOKHJdWOzOemvGMWf4c447VXmnY4VmAOMivUNJ/Yp+I+sKqNoiWjMfvT3KKB+Wa7fwl/wTf8AEuoyF9a1Gwt0C/KkBZyD9cVDnHoPlPnPImUKAMg/e/wqxaaWlxIqMygZ6noK+uNK/wCCaGn2oRrvXbsk87UjUZ/Oui0r/gnz4etGG6a/l28nc45/ACo9sh8r6HxoPBymJnM8Q9AATmpbDwNJeTqsJaZn7RxE4FffHhX9j/w14egIbSo52c5V7gb2H0Fdx4e+Cum+G8fZNPtYkIxlYlTH6VDqu+iLjBdT817n4fXtlMYntLkNjI3RlevtWxonwg1nVgDFpk4U/wAci+Wo/E1+lEHwu0h5zJc2lvLMwwG8sD8KfH8JfD9w2240m0kT1aEHP51PtZ22LTj1Pgrw/wDsleIdZthKsKPEwyDEwc/4V0mj/sJa7fxq008tvu6oYACOfrX3Ro3gPSNDXy7WxtoYh1SKEAD61sR6T5QyEQjqPl6elRep3Kc4nxb4e/4J7Xkc6vPNPN6D5V/lmsL9pz4SRfs8eEdOlktZb2fVZzBFK8hKQbQCQeByQePoa+97fTZY2BWEn6dRXEftTfs9j9of4PX2g5S11FCLrTpnbaq3CA7Q3+yQSD9c9qUOZSvJkN3Vj80tM8Z6ZduspkfTrlG/iPAOezD+ta3inwdbfEKxE8Yjg1ULnemPLvPy43fzrzzxv4TuvBfinUtMupbS5vNPnaCaS0lE0DMpwxRxwwzxkccVUtPEFzpEYnsbiSBgRuUHKn6jpXoKzVzCxT1nQp9IuWSSNkKkggj0rtP2ZIItX+J0OnSLKTqUEtsNmDjK5PX2U9Kz7r4k23imzEerWirc42meIff9yOx9xT/h+lx4I+Ivh7WbbMaJeRzwyt8qyqHAb9Mj8aJaICf42eBtU8EfELUfD95azpe6RcPDIHGB6qR9VIOfeqHh7QdaWEizbUUlI+QwSvHtOeT8p5r3D9tvV/EWheNLPxJYCPTNP16FY4FYwXUimFQhBfBI424B7Yx0r5/1H4leKL9v3+t6q49EnZFP4LgVnQqqpHmTuhyi07M7G38a+L/Batb3fiXxHaXG0Zg/tCdHizyARkckYP0IpE+M3iy/cxN4m8SzQn5SkuqTuCP++q4e31sXZxctKJWOfMds5PuTzWt4V0ifVL9ILb95K2WwpycAEk/kDWy1J2MHW5d2tXDAk5c89ye5/Ouy1D9oLx3rnwTt/h9c69f3XgfT71L+HTGVfJgnVXVWDY3cCR+M4+Y8VgTiDR9RuC0CyyeYSGkbAX/HmqOoau1+WG/fyDhBtRfoO9LVaAVZZctjnbTGP7v5t2PUCgsEUk9hUaXLochiPSgBzxogUhjgdiKktiq3SbiNpbnmo3ka7UcKCOpA5NMnyuAykbuhNIZr31sl47NGwIx271S+yFPvHGRxzVBXZPusR9DVuzuTLGVdixHPNVdAW9LkCjO7kHB9q1NKbdqzjIwAoAPANY1hKITIoUtuPAzV1NLuGX7TgDb3B5FJSA2fENzBcWbQMW8wHcNoyF+tR6FqkY8hJ1YGJvv9Qal8PWaQBZpB5u/5mLcgj0rd0/R7O9ug6MsKM33WGcEf0pu5Jf0dkukMqncCdxIrR3gE4IzjA46VTsoPIgZF2gEnpT55Ps0Ocnceh9T3phcp3MimRwOvQetbHw88CX/xE8W6boulwNPe6ncJbxKOgLHqfQAck+gNYYkEj7du7Pp2r7G/4JVfBwa94pvvElwmcM1haMeiLtDXEg9DtKoD6yGhJNg3ZH0/4Mj8J/sH/s7RaleJHPbacvlWEA+WbWb51yz+vJGSf4Y1UdSteWW2s3nxl+JGlp8VfEd/ot94qjF3pfhSwElu00JG6M3Myj92GUZSHO4rg4UEZ3NEuYP2tf2odR8S3Ma3Xw++GbjT9FtXH+j6hd5yZCvQqWUyN6qkKHg15b+2b4jn+E/x50/xfqmsWetzWl3LrOiaHFGy3LXckaRNPdzf8+6FdyovLNwAOTTbWxMUdp+0tocHgW303QfA1rYaFq9w0MtpaW2nJcSa0zTCMwMXViyhSWfJ6EZNc3+3H+y58ObPwlb6pEbLwb4ieZYbOW0gYWdzISBslRRiNCSB5nAXIzkV8++L/wBrD4q6h4gN/P4r1XTbiEeZGlrGkUUCsOiqFOAR68kda9Z+BfjfUf29P7P0TxTrNtYNpCRyazBFajzdcs0mWVfKOcRSF1VZDj7rZHcVMkM3/wBhz4nXuoWeo+DdeWRNW0VmURz/AHwqna8Z91Irgv29/hTHYeHLi4hjw3h+7S6tiP8Anyuztdfok6oR6ec3rXp3xd8Or8Kv25vDGvWsawWviwKJ0QYBkz5Tn8R5Z+prX/bL8ODUfAOpROpJl0TUbY+5gAuU/IxClLVXBKx+eUCqBggkelWnBEe7sQRz/KoLZQoyC3I79qnkI8gDk896fS7GY3ibS4NQ0+WSZN0sMZKMOCuOa8/hk8zIxjHGOtdr4z1GbT7BY4gAs5IdiOgxXHgYGAeo5NTfXQoSIDzlJz8rDoe9ewar4X8B6t8Jrm+1XUdZsvFtvMVtorVVlguIsLgMrYwc7uQfwNePBFE4bkEEE/nXsmr/AAN8TaxodrqNnpxu7a5hEqCN1L4Iznb9KUo3QI8SkRojyKTfgnByTXUa94VvNGlZb2zubVx/DLEU/mKzRpBmbIA9aV3YDKLktgA9OatPpkoiDAqQw6d6sPpEoJCLuYenepoFmlUL5TZBGABk0pSe6N6Mab/iM0PhdPeWHiZbdGeKG8XZcLtH7xV+YDP+8AePSvsHwDAIfB+mg9PJUgA9v8mvknwajWniWFHVo5ApfawIJGOvNfYPg2IJ4T03DYYW6fXpzXxnEr5pJM/cvDSlGGFm4u6b/wAj0nRtifBRV+QSXHiGPaO52Ws5JH/fX61nXkKswDLuYcjB6Vo2unu/wl0OVOANaus8cn/R0HH5n8xXP+IvF2m+Goi2o6np9mOuJbhFb8s5ryq9Jy5IxXRH02DrQpyrVJySvN76dl+hIIw0mCOM1YjsQXwW6V594h/aX8KeH4w4urq/UdTZ27SgfU8CsPVv2r0v9Fln8M6fZ6jPGpPlXNyUcY/2QM/madPLMVNfu4nNjOLsqw7tUrJvstfyueuXdsDICGzgDg1Zt7ENwMk7ccCvlzwz+0J47+LN+2b220TT4jtdrO2Bcn+6GfJ/GvafBXxsbQ7GC2khmvHhABmeUmZz/eJPWu+HDtZL35JHzOK8SsGlahTlL1sv8z0qLwfqF5BvitbiRQM52YFeda18XNE8MDU11WS50htNJRxe2zw+ZJtLCNR6kDjjByK9A8L/ALQ1tqN0tvI1xbykYAmAOfxFa/jCHSPiB4b1XT547ZP7XtHs5pPKUyFWXGQxGeOo9xWlPJ4Rkvaao8DE+IONqRaoRjD5Xf4/5Hxj4i/bu1e7LLpOh2VmOge4kaVse4GBXF6x+0j428TBxLrktqjdY7VBCv6c/rXKfEDw9b+EPHGqaVZ3p1K3sLl4EuNnl+dtOCcc45B/Ksy2MjSHHygV9Nh8rwlP3qdNHxuM4nzXE6Va8rdk7L8LHW2Hj/VbqAWl1qN5cReb5pjmlMi7/wC9z3rotLu1vMsHDZY8561wuhXUdrKd0ayMeTuGCMeldjZXCyNIseyPGCAo6V6K2seC227s9q+B+lx+MdQuNEeURtfRLNAD0kliySuO5KM5Hutey/D7wPf6rrsGl2drKzh8Elduwdy3pXzJ4L1640u7s7uzne3urOVZYZUxmN1OQfpn8wTX1N4P/bq0az0ASahp13Zasq/vUhjEkEzD+JTkYB9G6e9aUqsoOyMpwTPqT4+fH21/Za/ZQvlt7hEvZdMbR9KQHBBl5lmA/wBo5OfRa/Jq9vnubiW5lZ5HlJLMx5au/wD2mP2ldV+PXidZruZ47K1+W3gLZES9MntuP8uK850C0fxHqsWnC4ihF3Mtus8qkom4gbjjsM0VZu12VGKSsjzrxpqUl7rUiuAFi+VQOwrc+AFmuofGjwrAcETatap+cq16b41/4J2fEiyuXuLBdG8RI5yGsL1dzDt8r4rC+D3wN8ZeAPjv4VOteGdb02OLVbdmlktW2Lhwc7gCv61xyxFOcXZm0YST1R+4EKK8KlDlT3B6UrR8HarZJ5zXi+leN7+CLfFcO0XZq3dN+IuoBQC+d3qDg187y3k9T0m9D0aUNHwwJHsM1SvIA4yY8g8ZA5/GuYHj27kIy3X9am/4TyYEGRAfXK8YquWUdhaM0L3S4J1CugPsyhh+RrmfE3wxsdalinhW3t7u2OYpBbo6nPZlIwRW8njm2mO1oju75NSDW7N8DDLx19K0j7Ru5OjOZjh1rRrdkbS7DUEXHNrKIWx/uMMfk1c34w8R6rDdLNaTJpgAw1tfWbpvb1WXlPzIr0+2khlQbJVz7082YZcDDDvg5qJU+ad2NaLQ8Xk8QeJZdJa5k0q31m2C4ddPuEece4QMd30HNfBvx7+Aeqah471S/s7ZIYNQuGljt7om2njJ5KlXA/nX6g6t8OdJ1lvMmsrfzc5Esa+XID7FcGsHxD8G/wC0baWGDVL+OOUFfLuNt1HyPSQE/rXbQmqekVYwqx5tz8fvEvwJ8U6ZAZksNQLg8+SokAH/AAEmsGHXtc8HRLG8GoWs6H/WjfE39K/UjV/2PNV02d5NL1XS2zk+XPZfIPyJx+FcZrX7IXiSR2NzoPhnVA3UJcyxK34EHFd0cR3Zy+zPzul+MOv67cpHe397e4+XNxM7kD8Sa14PiJqluiiOYrAv3Y+1fYer/sB3GpX5ml8I2VmnXy7a7Dk/icVwfjL9hxBqLWulWevG5QYkgWJJFj/EGtfrEb2YOD3PBoP2hrnTtkc7EMGG1wvIFFeu6t/wTU1m8YTKbsBsNtlt9rL7cGiolUotlRlUWiPctM/Z68K6W6iDQtMj2jr9lT/Cuh0r4Z6PpqkQ6daxup/giUf0rRW1JPLudw6FqtWtrHaRiP51TkgE8UKJLY/TvD8FjGP3caeny9BWhEkMfC7Mtz6/jVSGMRKGCltx5yc/hUyoADsTDdef5UJE3Zbilt5CFZVLDjNFzJHEeO3BwMYFRrYPLGAIzg+2MmrEOiF0BKsg6kHoKJIGyOExSqGOScDBI6VMANpwwVVHTpzU0Ph987sHDDjnrViDQY1lTc6ofc1NluCb2II9RYgqDk/hx+NXreMXQG4Fm9CcYqdbWCAYJBz2A61YtYYJCn7wgjPA6n0obKsFvYKDn5VA45NXoLCJlUvKC3sOlLHosTSDdKw4456CrMtzZabGFYgn1yOKm76jfkRm1igTKfMSefWrUEQb69wKo3/iW0sU2RsjE8k5FKPF9rGgLSogPoec1V2BqCWGAEuAuOODyapX/iOCBiUV930FI3iSwa3VVnVjgkmmwa7oqpIZMSuRxgdapJ9EK6PzV/bw/Zku/h98SLrXtA06ebQdbkkulSCIsthJ96VGx0TqwPQDI7V82NCZZ2wwDMAcdq/aTxz4c8KfEnwRqeh6pBI+nanbtbzIp2Pg9wQcgggH8K/K79pr9lrXPgB4yubUwXOo6Kd01nqUURKNEDj95jhGGQCD3Ix1reL7ks8huG2sV6c4pvnuwUF2wvTnpT3UzDc33h1IqB2BbqPerSEa+reOtX1y0tre81K6ubezBEEUj5jizjO1egJwMnqcCqcWplfvIGHqDgmqeeOOgpd/PAGKIxSVorQGzSivYrt1jKEszYAK5zn3rt/CV3F8ONOvLsqBdzRGGPP8O4YY/lx+Ncl4HsVm1B7hwCLZcr7selM8Y62+oaiYiTti4x6n1pp2d0J9ipfvHPM0r72eQlicVd8JHSxqB/tLzhbbGx5QyS+Plz7VjGY88nBprAkgf5NK+uoFi/nie5cQA+TuO3d1x2zUBYKMUn8P16e9bnwz8Ov4r8eaTYiwl1KOa5QTW8bbS8e4b/m/hG3PPahajLfwo8A6p8UPGdnoekRCS5un5dlOy3Qfekc9lA/oOpr6R1X/AIJ5XOu6TF5viXT7a+2/OIdPYw8AAYO4N29PWvJvFfiK18PfF3yPh8r6LbWjrY2strI3mXhDcyOxOW3N0zxgDivsbwrrl3p+gWiarfJeagiDzpUQICSPQcH68ZqlZCs3sfLPiH/gnV4y01T/AGff6FqgHQec0Dn8GGP1rxXVvC914V8QXFhfBI7mzma3lVGDBWUkEAjg8iv0ibxhAoJZgOcg1+fXxe0680zxzqiX8DW9291JMysck72LAj1BBBzSkuxTXcy5o1SJHCj5WUZx2rct5F+xkMQFYEMSOB71zk9z9otBGoOTjpVi28+7227FkA6k8ZoXYmxb0jUfsavC5LRhvkbniup0ieC5UbJEyowMVjRaJaeUgjYrM3GGP3q2rHRRpvlMHiJPUDqvFCb6gjWixGowQMHn2qO+uB5YPy85PWkClucjOOKgu7VZWUFunXHanfQQWaK/3OS3QdMmv0D8HXv/AAzP+xBqtxbkQ6n9hj0mB1HK3MwEkzfUPMB/2yr4T+H+iNr3j3QdNUKWv9Rgt+eflZwD+ma+z/2mL+TXPhj8LfD6nC+JtZ+2Sr/eEkrEZ/4DIn5UKQSMFdZ1f4TWnw88PaFr2o6dqulXVvrOraTChEV1YSRfaLy7nOMGNIgIwWxhkAHNfP3xd+Jb/F/xze+IblGN/fyvIXZiRFFkCOBR0CogH4k19zftueN7LQv2dfF1pp13Z/bzFBp88cMiGeGKSVfkcD5lUgHg8V+da2zzWDRwkGUr8uejH0qoN7k8pYjuUkdgkgkOTn0+ld/+yb4lvPB/7R+i3GmRySzzW11D5KDPmkwPtXA6/MF4rzKKG6sNPJlhQ3MOQyqffp9cV67+xOkKftDW2t37NbaV4Ygm1C5kCM4VRHhTgckl3AAHNW3ck9DvfDus2/iXwlq+orrcdn4g8Xy3Gi2+rFvtiW4W2WRyrHKI8ocqp7LnGCK+gf2yrFNN8OXa784s9VlOewOnyZ/U1zvxI1ew+OH7RXwlfSLldQ09Uk1ZZUzh0JBB56f6voaT9u3xWx8D67cuwUro10AQf+fmZLZMe5VmP4Vk4uw1ufnfBAEjVcn61JsUDr34FIQ3quBzTJVYknuKLWLbZn+I5Auh3jMRgRkAEZyegrz4428dvSuj+ICXBniYhhb7doIPGcnqK51V3HHXBqV3GPtUje4Tzd2znO3r0r9EfgH4UfUfhL4cuDFIUexiYM8gVANgGcDnGa/O5D8/PJB9OlfXHwX/AOCgejfC3wBZaBf6BPNLpluLdbqDDSyDHXLHjrwOgwK6MPOCbczOqpP4T6Hh+Hun6/C8NxZQahHIqlo1tt4BJwTluPwFYeuf8E+PCHja0Mo0SbS7kZ3SWz+TnnrgHb+GK8n8Xf8ABWa5jgEXhrwhaWu1dqz3029uP9lfz614948/b7+KXj93E3iObToGz+6sIlhGPTPLfrW08TStpG5lGjNPVna/tPfs7aX+zp4r0jTo9QttSt9RRnZCy/abfaQPmC9MgjBIHQ1f+F9vpVlLnSLi0gl4+W9tUuUB+pGR+dfOV344utX1FrrUWe9upDl53ctI/uSetbmgeMIxOohu2t5eMBjjJ9M1xOab1Wh0KOm56F+1Tptw/jnS7qbV9FGrC0KJHZw4RYixI8wAYUkk474rz64/aT8aQwx2sd9DapCgjTyrZARjjqQapeL7r7PcSTT3H2q/uSSxVtxQdOf6CubWeTGAw2j15xXJVw1GpK84J27o9PC5rjcNB08PVlFPs2vyOkvfjJ4u1e28m68S6xPCCSIvtTLGpbGSqggAkAAnHasT7Q80xeR2dz1Yncf1qIhWAJXGO61NBBG/3XYHr8w4zWsYxivdRy1MRVqO9STfq7nZeELqX7EAuWwcfWtDUvDNvrse8KLaYf8ALeIbJPpkf1qPwCgSz2nbIc9mwTXU2WlxFwSGDc5Mh4rKW4LVGR4XsD4UsPs0CkoCWJbnJPcmuisvFMkLhZANzHp0/GrA8HG4KNHghhg7TnP0qWX4fTm2B3OOf4hUOSe5Vuxp2XiZAUf5A2Ov8Q/GtzSvH9xayKEuZAvu+cfnXn954Yn04ZDSvjsOgrPi1e4tJFMzNGB0BGRUWTWgbHGftHeGrfR/HDajBI7/ANru9w67AFR8jOMepOcVwSTPuXavLduxr23xolt4y0A29xGhYZaKQ/wP2NeManpd1oVwYZ02f3T2b3BrrpS0szGasye3dRfK02CB2HArpdP1CBEgZFERYkNg8tXIIzOnzEHJyfat3RNWiMbxqiglcA4ya2XYg7bQdYEMxUk4PI56Vfub8SOWKIf4fvbcVx1veFVCv8rDqOuDU0mrhgAxVsDOTyadrAauquLh9iiNcckL938a9e/Yw+GOg+MPFdxfarcPGmhsklvGSBHOzZyGz1x14rxXSBc65fRWdpBJLNOwUBFzkk9/T8a+svhd4FtvBXh2K1t7VUL4eYht29yOTz79K56zbXKmVDR3PbZPhjpV5AJ7NzBu5DwSFf5Gp7XwtqmlxEWutXm0cBZsSD9a5Hwx4pk8PwhIiqxk/dYHANdFYfFRYmIlh8z3VsGvPWHqR0vc6/bRa1Om02bxFbwjKWF3H6jKk1r6D4nu7EmKXR7qEN1MeGQ1neEfEUWusWt/NjAPIcYGa7Oxs2MYBAII/EH2qZUbq0oopT6phpMzeYWd5MEcRuclfxq7BeO9yAPK8npjcQ4/oaLaMROA0blV79RVg2sEoyR+NSsOl3FzC304tyhEbzKerKgO36jrTrgfZbNZGVFRujhsfnVdLPDsUldR0xnIp7xXBUqHV0PGGHUVSpNaJk89ye3maSIMrthzgHcCDT47uaM5WYgn14qrax3FtG0aQhQ3O1eh/ClsdDnim3Ks8it/BIcr+HpScLFRd0aEGvXVvJjeWxwDnrWnbeImkcB7dzkc7cdazbLw9eXF2hjjjMfdHyT+BrqE8PrYWyukbysOWUDkf0qdI7iTfRle3uIbtTgOpPOCKSayDgk4yR0HPFbGn2Au7bckZBU/MGG1hQ9vDLkIyFhwQOSPwp6bIV+5y15pKF/u9f0rF1nwFYax81zaBnHSVcq6/iOf1rsr62j8z5gQPXvVcWoDHDsO2KnkbGmcF/wr6SxAFtqWq24HKq03nAf99g/zorvmsfk4wyj86KfNbRj0PmRk+yEF0jXOMDqcVYt57ZkDvGirjksME/h+NcXJrd35JG8hW68kn86pSXl3MSDKcjoOa9f2Zw8yPTBqFisYAZA3QDsPwpZPFltbJjdCgHA4ArzF2n3DzGYkcZBwakS0JUEszH0J6j8ar2RLkei/8J5bOx2SDPqB0pP+E5tSmGlJJ6/WuB+ysYwSAPxp8ek9CSD6Y6j3quSOzBNnbnx/Z20Y5d3PTnpVSf4qFI8x2+ST3APFcsNO/v4yTk1PaWKsjZI2k8mmqcR37mq/xMubh/lVcDpSP421EMGWQpk9uMVlvZKsh2DgnqTgCrMVmnk8555BJ4pNRWyJuyw/jnUN3/Hy6ZPbnNMk167nGPMklJOeuMVAdLhM4JYkr1xnAFWHs0AHJyD36mk2ug0hyavcTKI2A5GdxbnFadhfqkSlixYn61nskUUWWCqAMc8D8axtR8Z6PpE5kkniaZBsG05Kj27VUWPY7O21NNxBPzegA4q7BqAZBtK5PVu9eSal8bbO2cm2hD8Y3Ox5Gay7v9oFo1JSOCMEcHBNVyS7Cuj2i9uGwJI3LEHketc18Qk0nxj4XvNK1s291pt9H5dxbSP/AKwZH93uCMjHpXiev/tBPIpae8YKRgqvyiuG139pSzsnO0+aw5+8SalwW7YX7HA/Gz9i668Pa1NP4Nuv7U0sq8hinxHNbADO3n7/AKAjk+leA3Gnva3DxTxyQzRkh0dSrIfQjrX0L4m/az1Mq5tIYYQBwScn2rx/x/8AEK98f3vn6gkDyj+NYwrfmBk/jQ0khpHJMQOx6/jSd881K0YyTtJHuaY8ZboKlNDOj8EkCxmxjIfJ9xiu/wDgH+z9ofxovpY77W763vy7k21tErPtHT72ck+gFeV6Bqp0i5O9WMUnDeo969D+E/xPHwx8bWOtWfkXAgcNJEW2Fx3weoPoabva6Ej3Gy/4J3aFbpK86+JbxFBZdkqIVAGSXITA6Hjr0rS079gjwx5UMZ0DXZn4LztLOyv8wUgIoGcnIzwMkDrXR6h/wV0+zWSxWXhbDKm0tPqeAT34RMkfU1g3X/BXLXrq+QSaNp0NsxIk23U80mM54yQM55/Gs1zLdDsaenfsH6SsjvD4EnuAEACyCeRE6kuzFsdFfgZ4WtG6/Yh1G1sb2Lw1oj+G5bmD7O06BQWbC/KAx3bSXGST0B9DjzDWP+CqHjy9b/RodAtkVdu1bJpM4HXLuf8AIrCuP+CiPxK1fKnVtPtkPUQ6dECPxIJpuUl0GotvRmBB8ItX+C/xVms9bjhiv9K2ugRg6lmGVIIrv7T4q3Me1Z5TkHHWvL9f+Ll/461+XVNXvfPv7rHmSsFTdgAAYGB0pYNfUoCCDnvjNYznLmOulCKVj1uD4qhAxd9wUFjnnivDPjV8SLH4n+JIZYLFoJIR5b3Dth5lHQbegAyffmtmfVgYyMckdRXm+qxG1vQ5G1lb5h04q4Nt6mddW2JtMjFnflPvjbkEj37VZ1YMrJPFjMZ+Ye1ULy9EMsbx43AYPHGKlluX1ZkRcIv8Rra7Oc6fSBFfwxTZXg5IOMitWFsykLjnOQOawtJ8JTTQR+Tm4djzj0rYtNPfR5THIU+ZeNrZx9aaXURaVisg64qKeIXEydsHOfWplYHkDB689KdOwO0Dr1460NoDrf2fD/xfnwhuIwuoKwGO6qxH6ivqL9ou4bR9V+A92x2W9u1qAx4CnEB5/I18o/CDUl0H4weEbxzhINYt1djwArOFP86+y/2i/BrfET9mzRvso36v4dH+jgD5vMt5HUr9ShXHvinfQTOJ+JX7L3ibU9G+J/jXUdJ/4R9josNqlq1wJ7jWJ4pxPPeMFztQIu1QeTnjgGvle1vRbIscitGSBtJPDCv0A8aftKXPiH9nXTdV0DUdJsNa1exld5NQi82KJ4UHnRFCRuYtwAex9xXi/wAS/wBhm40/wra+J4dW0bRbG7tIbu9sr8Sp9gldAzJHtVmZdxO1SNwHHOM0ReupLtY+edJsn1O4EUUZYlflA5zX2/8ABz9jzWfhn8DEeGTTtM8aeI5ob65j1SJpYba0CnZFIq8hm3CXH+zHnGTjF+AX7MXh/wDZ58E3PxEudVtfFV6lut7prrbl7GxLkAXJVhmUoDuCkbfl5z0rp/hh4t8b/EPwjZ+Fop9W8Q+LfG+rTppU17k3s9jI+EuJR1Xf87LnonPTFbaNWW5ltq9jpP2P/g3Bbanr3iHTUlutH8MwR+GdEmmAD3lzIeXAHALEs+B0347V41/wUu8TR6fYNo1pNuF/qCwqR/FbWKGMn6PPI34wmv0Mi+HVj8AvhzD4e0V4LqDwFGbb7QCAmreIrlcM2e6QKSxPQBR6V+Qf7XnxMt/iV8W7+awnM+k6aBpunSk8zwxk5lx/01kaSX/tpSmmlqXDc8ikLbjwSFGagZzsPXK1JPKYSRj7wqKd124Gc9j1yKxbNHqU7/w9F4htRHNM8O07lI7nFcvq/hSTTGYJKsq+pGM12G8sh5OFNZeprkknA/rWLk7l2VjlILX/AElDNHIYwfm2Hk1Y1RhPdmROFIXg9uMGpr+BxIWGSnUYqs0ZY89h+daXuhEIGWOQcH8qekQYcE9al+zZwcgnp1p6W+cYGfXik/ICARZBGB1pRHntirsOmS3DAJGSTz0rQg8K3Dr8yhQaTa6jsYqwkgjp3NSx2xkO3Kj611dr4Kto0y7u5J/u4rV0/wANW1uQFiHB5JOTScl0GonEw6LK4BRWOeOBxV628J3hAOxdp9TzXcw6eq5ICqB2xxVuLTgD8uGHX0rPnYcpzOkWEulkBgxPcKOK7XQNUhtoghTOQMg5NMtdOaM/MhAHI9q0LLTVlIDIct69qpwbKTSOj0jV4xKqvHgHBBUZxXYWF3Fe7QIJTheM8c1w+maGVfckksY/hx/hXYaTaXcNsBG0TsACSfl5rF0n2KU0T3tjZXMfzh1d8jhax7f4QWWpTswJTzDk4UgZrrbMfOBLE8R7nqv5itnR9LS5YspAB7jnNNU7KyE5XPOL74CskO9JkAXkH1HvXk/xH+GGrTzGGyhimj53bVyCfxr6i8QwAWjQo3zkdemfrXLxeHnLlggb1zWtOmlqyZSPkK5+DPiC3kJFjM4HZR0pbT4aeI4GUR6ZcHJ/u9a+zrTw4GYMUw3oe9adnoCL8whU44yAK3UWZ3PkPSPhF4n1uVv+JPdRyqoCmRdqn8a67w7+yl4g1MwvfT29mnV1zvb9K+mrfT43TaEIccnIq9b6QZBgAs3YAc1ShZasVzzj4QfBmw+GUMm1Wubif78rnJx6fSvR7KIBgNpQEda1dN8BXN6wBjMaddx6V1Wh+Bbe1CtIGkbHQngGoaUWNXZzmk6LcXsW5Y2IxkEjGfeum0PwdZBwbu3djgHgcVsQWphUARkqOemM/hWhpWkteSBRHIqN0J5rOcW1oXE1vC7abo9vst7UIh7nnNdPpepWtwPkkC9Mg8Vz9p4Pnkf5OOOB0Fbem/Dy8nHzLjsuK53CxqmbcIGcK+QeT3p0mny3JwqFsjqvGKm0n4f3kSLtWXI64PBrsPD+hyWyqJ43YY6svT8aylJLRlWZw9t4MuWfKCQEEGtiy8KXMaDzEBJPU8fpXoNrawWij5FGBnpmpGuLc/MVG3pnGcVjzxve5Si2cba+Hdqg7Ax68DpWlbaaE5Ee0D24NdDJbW0qnp8/OR3qCXT2RQqMGXt6ilJp62GlYyoYVibcBhvcdadI020leOfzq2YJY8DbuA5G0AYoRcg5DjPIJHWnGS6hKPUpJNIjAsvHv3qGVlSUSmOPzRyGAw351pOp8sfKDkfjVK5ti2chc4yK1aTMbtbGJrl4dRcea8kbJ0eM4b/69MtryOSDYwy//PQdfxFTXNiZiQevY9KgttDCzFup55zzUOhG1kVzsksTO8n73yDGeQyE/qKKtx6K0RJRmUsPwNFJ0pfzC5j4u+yKScZK5z7fSnJZlXwFB/Hj6V0D6BHMwAXBzljnOaZL4cBcLkgY/i717PNE5bW2MR7YyochVJ7gZpy2vlMBtJI5HtWo+kyRMVBye/GMCqUlrLG+3HXOBipUrhZiBlPzYZO2cVFJqCxy5QZZf4j3qTyTErA5GT37VXMK7WwcLn6UpDSEbVHuBjIYE5AHaopJ5LiPCkAdDtPJ96lW28pl5BY+1KV2qUwCAOMDip5kh8vYhgVy65aRhjpnFaMRfYQqltvc9TVOKUoSCMfSpmuSF6cj071PtEiuVkxnaHG0qByOT1qlrGrXFrp8skWwunK5qKW+8v7o6DoeKp3UwngcEgB+vYip51ux8p5d4j8eX99LKk10z4JyN5xXPXev8HDqcdTu5q58UvDE+lXct1FuaJjkgDoK83u9dMTMNx59R0rupVVbQycXsdPfa/sRszbi3481zGveK5VRl3EEjg54rPvtYfB+cZ+uax9TvhIOzZHX1onPTQFuZ/iPW5rmT5pHOe2a5m9usISx3c+uTWxqchZCMcdc1i36g54AP6YrmcdSzOum89drEc84FZ08DIeg46mtCUYHYgHioW6c8nPGTStYDP8AKz6c8mmtEAeo/wAKtzRqe5GfSoni2qcH86YELR4+uaYy4A6+1WPJZsnb+IpVtXl4x+OKOYCuV+o5pVXI6cVYlsnTngg+lR7do6H3ovcBhyPXj8afG+O+M0i5OMd6U8kHrRvoBoWksd0AHAPfJrorOVmjU7lUdMZ61ydvIVPuK6TR2WSFT2WspRSNoSL8kzJheAM9myBWB4jdb3UxFsKBRhmJ5atp5/Ll+Rcnvz1rP8TW2yMSqMluc9wfSiG46j0M6zs0trvZKA2RlT2NPnP2C9Dqv7qQYYCoZrtbi2ilyN8Z6UrXxuIdqcMeorWxznRaFftGyRqxKODggkVtRxhnPILY555zXK6VZTR2+dxLEgALXSWulyae6NJty6cgHJ9eaauBbT5nAJ5xgirSopiBJHI71TRyigkd/wAasQFpgMHGfzptdxbCzq8ltIYSyyxkSRsD0ZTkY/EV96/CvxfB8R/BVrNHIWt/ENompwbDysxXbcRj/aV1bj1QV8K2g2N90c9cV6/+zB8X4PBGp/8ACIanci0tryf7Xol277Utblsb4Gb+FJCAQTwHA7MaS7A0ep2PiGz+BfxIV9V0jT72EXIvY4bmEPbSScYuYMj5JMYyMEEjkcA12fxg/as8KfEDQ7IWniXTtLu/NdrlNWtZZkKvGyF8IDvdCwYDoSO1TXmp6T8RIH0vxHoi3dogYXMTIQ8Umfvow5jPXOOCSKraP+xx8I5LxZprbxE4zuEAffu9s9a0jbYmzLXgT48Q61pGieAvhLpWr+IHt4E060u723zJNgYL+UOpYkk5woz3r7a/Zd/Z5f8AZmBs4bmDxH8ePGMBW7vywkt/B9mw/eOX6B9vBPsFHFcD8EtPsvhZ4dSw8A+HNO8E2rptute1DH2jZ3255Jqv+0v+2d4d/ZH+EWoaT4fSTVNf1wf6Q9y/+mas7AkSXJ+9Fajrs4aTGAApJPTTStfZd/8AIykm3bqcR/wVU/am0n4WeBbT4eeD7t2eW0kgS4ziXyJci6v3P/PS5OY4+4i3t0Za/LTWLk3Fw7kZAOBjpiuu+LHxH1T4jeKL3U9UvZNQ1TUpTNdXDnmRvQdgAMAAcAAAV5/qd4ySFQ6jP8HdvpXPVkpPQ2jGy1Gk5kzyAv61Co3ygLhcf3qSX9yCAM46k+v+ePzq9okKklZfuE8E+tZKXcpK+xA2nCRCRk98g8VQutPkyAFJ57nrXa2OiWs4JLMD0IHStiw8LxrIGQjrx8uc0Xh1DY8sj0SW7l2CNlx/eGBU58ESODv8r8DyK9hh8LRXTY2pk98UkngBJXyPpUuLb90d11PHofAaqNwfcR2xV2x8NfZWH7sEdSMZFekz/DR1ztDH696gHgWeFjgEj+dS4y2Y7x6HJQaWDIMoMdOnSrUGh5PBIxxg10sfhaRWJaLI6DrV208NkHcFYkeo6mhU2PmscrDojuRuGQDkZHSrMegDIKgHNdrp/hjcykqCwrXsfBImXcFOT1/2ar2bJ5zg7Pww7ggnGPbOavWnhSQHgYYdR0/CvQrXwFtwQMHjtWlYeDlSTkNuP5VapE8x59a+DpiV3JnHPXrWtp/gojAKnOewr0Gw8Jxr2PH8J7VqQ+EwUJAyvXgVapPawnM4XT/CZVsKQB9MV0GmaQkSbZQzZ7J1FdJa+Eo+xYZqW08F+UJGVwWzhccY9qHTdgUkZsFtDAudjkE9N1altb2ckW4xIu4dxyKng8MTQyZdUcgZ6d6vWuiFRuclccbD0pcjByRz+oaKtzNlJCgA6YyKI9JktpVclJAf4Rw1dOmkLKwYR8nrt5wK0LDw012+RFjHI4zitFTstSHJ9Dlore36ypJG/XLJwPyq/aaSL3/VsrknqK7nSvhpHOA7DAHr3FdFp3w/tbRMmFHwOu3jmpc7bFqN9zgdG+GlzdyDzSUGM8jj6V1mnfCs2+07TjrwO1dhpnhgr/qmkRQON2GX9a39F8M3zAfKkqdcD5W/LpWEpybL5bI4u08MCNMNJj/ZI6VK2kNbuAId7ADkV6Nb+ETndNbyQ5I+Zk4/PpW5pfgeGQBw6En0wann0KSPI49Me4YZQ7uuNuCPxrovDPheaWT5kIOOnXPvXog8JR2Vxu+yrMndgADV7TdEFs3mRwIYjx1wwrnlWtoy1Ew9I8LyRuNyDPQ8YxXSWOji2A+UfL6dRWiloikHGY27q3I9jV6LSUK5DZU9sc/SsW7vctFS1gaMZUjHoRg1cE7KeQCMdOtPNk0WDjjsM1GsqxykEMG7j1pDuLuSTOFGPr1o2Ddgkc9qUPHO38XHbFJG6q+0nHJ61Ds3qO7WxAbBI5mxv56gHil8kxqQpOD6nir6wo3G5M+9IFChhx68c5pxSE23uUtu48+uaS4i6YAxVzaDg5x74qGVfMQnj+lWo9xXM+eE4xwB246VWnVkBJ+7396v3Kbk4yAOeTWJq+qw6f8AI8heTsqck/hVx20IZSub542PyE+vNQw69AnMrhWB+6OoqG5+16uoZUFtGcHJGWYVNpvhq1t5MlS8g53tyaE2GhoR6hLq5H2ctbqB95u/4GirH2QKPlKjH6UU7XJbR8tMu1QTyxzgg0wkowDEFTjOO1FxepuyOAOnHWo3nVFPO3Byc966mtdTMs4jzjKtznkdKqXUEbHPyMxzjjpSOxx+7BGRwM1XkmJk2Hg+/rU3Q1Yp31iULBQOKxrtnic/Nk45Udq6SdkmyCwZupPrVSfSI7nglYweOvX8KXPbqOzOXuZpPMG1iD6dhT7dpHG4nDLyM5+at+TQLSAqzSL07HoayNWuVj3CLL7eBUKpFspJleacQsS3DH+dRPqKeThSxPp6+9Zt+0ryjOCue3SozfmJCpGCRg571Dd9iku4XWpMWwQ2c8cZxVaa6eVxhiuexpZdZgtoy0xVM8EngCuY174xaJozOplNw46JHzUqLbKbsbmtiCXT3+2yRrDjkue30rwX4i2ml2eov9hu1nVudu3Gytvxr8f5dQVo7K2hjiXgNIu415pq3iOXUbktKVYv1IAFdFKEou7M5SXQL4eWnB5649qyLwSc8cH8RU019vBXAOfXrVe4ugrYGAf5V0yZl6mVeE/NvP0z6VmzJuBB64rZvI/tEbAkBs8GqH2RQnzdj+dK9x6mRcwAtkDn8qrGHng//XrcOnJMTkEdcYNQSabHHHuHIHX2qdOozMFtugyozz+NSQ2itECFXn8zWhY2sTKwD8jqD0FXbbTFZ/lWNgOwNS9NAMc2/YDgn06U5rY/3Gx64reFhHD98FMdsVXur2G3GI0YsfXgVFwMk2MknG09fSm3GkusfzJketXLjXZEBIAQe9QSahJdIPmz1707tAZj6YCODj61Wntmt+WA59K1nTd09OTiori3E8ZUj3H1qrgZoGRjPSt3w3ehPkYZRvWsMjy2Zckc49K1dAnRHbfyMY57USSKi7MsX10I7okfKFOPpUF7fyXNq6KVOfWq97Osk7FcgH3qBZOpyRT9Bt9iOKFdqvyNpw4HU1buIhG6PEF+XkehqAzrGwJP3uCP60W9+I2C43oeg7inYg2NL1Uo6urlCDg+1dGl1HtAdgGyOOpxXHada/aLgOz7U3c4610miaelxHLLIzBAcKB1Y1SRLNN/T159KsW837zGNvGc/TtVXO5Axz8p574pYZjHLlc5HTPehjNeDaxJY4B6cYps1vFqUTxXChkbsRUMc/mhcHIJx9ParZw7qvIPc07rYR6f8IP2nPFHgCSzsr6AeIbK2UJBK9wYL63QdEEoBDqB0Dg49a9z03/goxpWmRBv7L8Ypcr1AWzJz6b+PzxXyXYO9uoZWCkfnipZbiRh94BTzknrVJ63Q7H0Z8QP+CiHifxNE66JZLoXHF/eT/bb1B/sZAiiPuEJHY14F4s+IuoeJJZBLcz3lxPIZJp5pDJJK56szEkk+5rFvbuFEPmSlmHp0rJ1PUt4ZIiIgwJweS2OoqpSbEkkGo6sbIMsZEjpkls8H2rJEn26VbuRQuMhPf3/AAp81yJ1YYZYwxHu/t/9ekUS3z+XBE87kcKgzx9KzuC8i9oWmx63eGKUkx7chQfvV1Fhpi2kKxrG20jADDPFWPhJ4KdQ1zeW7RykFY4z/wAsx3JrvG8ELOdwjACjIGeaz5L6od7HCSQER/uwqvnjjjFJE1zaLw7Fs5GOlds/gVlIKBgBwflzzTk8GMi4lhJxgjAwKSovuUpqxzekavc2rK8qyyZ6hBgk+9dLp2uPNyygL23DDL/jV/TfBvmyowQJn+8Olatr4CWSXLhVHTGcZrSCktCHNMjtY2e3UhCxbg9ATVyTShPAMRYYdiOtXbfw+I1C5UnPBOSRWvY6coiK7QB7nINakto59PCa3Chiu0n0WrNt4PDwkhQ+PQYNdTpOieW5IGV6nBrYtNHWO3JIdd3aqjTchOVjiNN8IbgWKFscYZcVrWXhkuvypsI4JIrqodG3DKylgBjBHWp4bYxoqtADt6bG61Sp20ZDmjn7bww6EHIwfar8Wj+XIAyqdvr1rYRcEb4pVwMn5asWaqZQB8uOPmGT0rRRsJy6GdBpELjBG0jtVhdFMaA5BHp0res9H+2SkKN2B+NbOneBXvZACpRV6Z/rVOSRHKzkrDTkBAIB9MjmtKHQfOUbYQR9K7Wz+HbwYLKkijHHXNbmm+FFXaFj2DuKidRdEXCLPNbXwlNKW+UBlPQCrsXg1iMMGIOM4Feq23gvIP7tRu7jnOani+HkkoDwKQx/I1hKpfY1jGx5naeD4kcMYivYkc10un+FY1CFEB6dq7vT/hpcyW4IRcjrwa39J+HSxoDJsUngZHWsHVfVlqCPOrTw1KGTAbYfyra0vwdJgnB57Yr0Oy8NJaECSEEDuBmn3jR6cgJhOFPBUZxUSq6lqJzeleFI7SMsydP4a3LO0tFCruCOOmOKl/tGMKHELyxnuBnHrxU8FrbTRebHHtOecrytZOTeiGkkTS3EVpCEX5mA6CqRuo52YC2BlHQ52kmrt1pQu4gyzlNp4I61Sl0NmlyZQzAjHas2pdilYLXUnWcR+a8JJAw6hwK2bOVw/Cwybu6HGfwNUzpIuYcNHH5i8Bhzn61ftLKUQIjrGP7rAZxS16oehbt5oLdsvE0R5zuXA/OrkE0Uw/dFDgdsU0QlYRt5J6knNQTWET8tEoc91+U/pV8pNy9vDSbHCAt60NYLcKQeef4TWabeWFgVuJQp7ON4/wAajlvbu2JPlCXHeJsZ/A1k490Wn2Ls2nIVKneBngjtVO4tGJK4dh2OelLF4oiAAn82A9P3i4/+tUwvEu1HlyKy9iCD+dJwQcxmXUF3Cu07WA6HoahS9uIARlvQ56GtG8uDaQFnkjCDuTisibVptVTZZQtLyR5jjauf61lya3TL5r9Cz/brQHErMnGeelZ8njCFpisEcksg4+X7v59qSPwc9w4e8unn77BkKKt/2PHZEiL92MYwo4qlzINGiBPteqACWZIo2+8kZ5IPbNSx6NbWaYRNrY6nk0n2UjqQzjpjgmoJpzHwwcN9elW2Sx8tqg5JwenNQG2y5Eb8jqPSoZbsFgCwPXg806zu1Z+VAYdD61cZJ6MhjpVfOCQwXnPeirrbQOwJ5waKZJ8ksCWYrh1zyCKbJJHJIFGSR1BFNIyjEZG7px92q/lsz7zIM54zyDXY7GRYup/JGA+QRzioHiF5HnBQ+vU1Lbaa1yx3MOP4QK0mggtxtaMbMYHPWspKxa0OeKR20pBV5GHGQcCklLTEb0ZT9etbUtxbZKeXz1xiqUl4iMwbDAetZNspMyjaPI5RQI93Unn6CoJ9HZV28HHO4ck1rJICDj8On51HcSqy7FPIHas7MpGDLAEXDBUVRyzcVy/jbXbDTrNwt5biTHGDnNdF43tWuNKdVUtgcYJwK8Q8U6U/mkMAOc8dTRGHM7g5dDl/F13ea7duTePLHk4AOB+ArmLjw9Ij4XnPHJrqbzTfMAZT09epqkUkgbJG5gOmK0u0rMNGctceEpHB+bdnjg1m3fg6dWG0Hg5IruMKDuwRnt6UrJ5uPSlzsHGJ5/8A8Iu6YzgH0preG5uQy4xyPWu8/s0Fm/dgcdu9V5dJycrwCcHvVe1e5LS6HEN4ZZ3wEPIqveeFpgm5MFepzXdPZOJBhePXHIqJNPDRFWXg8YNUm3qJo81ktnzgEqB6Vn6hE6tsU9etdnr/AIbaC4ZgDjP+eKx7nR/tIPZh3HArWC0uZmTHbi1QZPzdelICIzuCnPrWk+hyORkjHTPrTodAYrhiAT+tVZMDIk1WVMqrOAPeqxviWO9d+ea6U+G0Y/M27PA4qKbw3CDgAnFHItwTOT1C4FyPlQqB+NS21oyQ9M561vvoSRMQYsgc+1RS6dkYAOQfpik0O5j+WRwQMZ/GiTKPyG9q0XsmBPygA9ahubZnOTkntUjMyexFzyBtb19agty8LEMCDWqLcxEtgj8aHt0uU+YZ/mKE+gzFkcbvSoyxBBzmrV3prwsWHKkcY6iqpj24FUpAxVOW+nPSprUrHJnGN/Xiq/KgknFOAJAxnimhF+N2tmO3Bj6kGtnQdcjVZAS5HXHcVzUMR2nLtyOPer+nXHkxFMBWbjnii9hHUWV+93IxKFY26EetWSOe4xyB0z7VW06QPpy4JVIx8w9Kksb+O+LKuMjv6j1pthbsXLSURncwJB4ZR2960LSUffXLA/KT0x9ayGJBDE7D2OOtOa8MIJO5G/vL0pRVx2NW+vfMhCbgoY4OT0FU55Y7YMxdm2jjLfkKqvqYZfmaCT/eHNQtdoei23PsWq27bE6ouzagsqOqKWYrgAc1WuZzMf3hBwMbB2Huahku3KYLHB9BtBqtNdpGwUkDJ4NCsG5LdXKxISSAuOg4GP8AD2rq/hTpEt1qwuFUtAq4kfHXPQCs/wAE+CT4nudskDSwZAJ25Ga9z8C/CGbT7SJIMxQqOE28flSab0Q1oS+H9MGwbUZQeMkc11FhogSIbsYXtnrWjZeF5dNgAmgeQ8fOg+6e3FaVno+OUYuR0RsKaqKsQ9TMh0tHBXG0e3NWF0DzG2lD9T3rattJkmKyOhjAPXsK0E0+MSAEnGOMc5PFawVyXc5ltDAZRtHHABFWrfQ2ZwSu70wM109n4fdpOVIU88jkVYj0QiTcEwQevr6ito0tTNzRy6aJsIJ2Eg425xkVNBoShiHaRM9Mkcn611sXhxJXx8pOckEVZTw5D5QSSFSOnB4BpqhcFVOatUeM5RcKo529/etTTmNxJlMydz2ras9KtLMFgBycYPatKLR13jYm0E9BV06bWtyfaIw005TIdybT29KnXSRJE20KCeM+tdDHoss/WBiR2HNWh4PluWVljC4GcYwRWsrJWsQrvY5dNNbI3E4zwc1sabp0b43KhUYwSK1h4HuXORGw47npU0XhieFVG11I68ZFYSlHoy1F9UXdF0qygZf3ak564rorPSIplBQAAenGaxLDTJdwCLuA9ARiuq0HTJN4Lb/mrncrG8ESWtkFz2XHcVq6T4ee4JwQB1AxxS6bbuZHwnCjA3DIJ/DpW1p4mgAkBjG7nbwRXLPEJOxsqbLukeDcjr155rpNN8MW9sFDbWJrDsvFcllIQ8YRTxuU5wa27TxdDLJ0RmUdQNuax9opFezaNFNIdP8AVeWeOQVxn8aifSw7DzE2fTp+BqW1123njP7xVOcY39almjN7F+6YhgO9O3YWq3MW9sJo52EbcD+IGoG06eaJhKhYHup61qfZZfM2yEMeoYH8qVYZY/l4Kk+vNLkHcxLfRBAHUvIEYfdbtUMWiNbXBKSyFSeVJ61uM8aE7yCcnAPakNukw3Dt6U1CKFzMzE03yGZoy4z1UnimoWVgCOAPSr7xBjtyM/SopIljPzA4NUkK4Ws+x8AY9M960lfeoBXrzx2rNS33MGHbuDV23fa4UEHHrSYItmURxgEHpx2pqyGRiSxIFIJGePLKrAdDSYXI7dvrSKRIFVoxtycc49KrXLbgwU4AqvqWt2mltlrkeYekaNyfwqndJqXimNRBH9ggPzGV8GRvoO341k7lpDNW12DSIiZ5E6Yx1LfhWL/akuvPttbMWYP/AC3bgj3AH9a2LPwLbadP5kqy3E+P9ZIc/kO1W7jRUKZAww71m22UZVr4RKMssl9LdT46Tjch/DtV9NQubJArWyMB18lsfoaHgMTYI6DH1qF5HCEFSD/Ok0xXJj4hgYhX3Qtno64qWK9SX5kZXGM8c5rHvV+0NhwQAeBUCaZGxyA8R7MnBp2QM27iJZfmIKkdx2qpd2qyRgFipJ+vFVF+12wIivPMUdpVz+vWk/ti5QfvrUSYOAYWz+hqkibsgezeFyFw6k4yeDSQRNG27ZtP1oOpxSyckxMe0ilas2xEzAht6n3yKpJCGSPJGeCSv8qKuLDtPB+X0NFPlA+VzZJLJjDDjB5qK6gjRXCIWC9wehpZIljk4O1T0wSSab9mj8vGXLk9K6raGKIIbowtgEgg8nP6Uy91OQucnJznnkmleIQ5woGDk55xSG1aXkJlR1Y84FRZbjuVfNeQ7irBuvA7VKYvPOG4POM1YFmYclSxJwPmHSnLas6525Prmpt2GZ5g2SEElu4yKkFiTJyCE74NWhZBAG3Evz15xUkYO4gnA9COlTJF3sU5dIjZTuUtvGME546V5v8AEP4Wm9Dy26hWzngV6vOytCcBj3xnrWbdW5nDEqDz0xnFZq6d0F0fMGueGJ9OuNsqMrKcj3rJurHIwNq56/4V9Pal4KtdZT97bJyeMisOT4H6TPIS0HKnpVe0X2kUj5ya1YYUDe+DjaM1JHpkuwExOV7kg19L2Hw307SFxHawgDuVyTUfiDwDHqWnlLYRQMeCdoArBuK2KtY+aLq0eMlTu3DngdahMeR8wAPfivXbz4EXgZyk8b9S2BzXLaj8K7y2nwkbS5OCcc1pGStuS4s4tLb5SQBycnjk+1EkCSSqXABPVc12Efwx1DygVt7kn7v3cYqxp/wL1S8lLFSinu3UUlZPRi5WzgrvRor6FlPG4cH3rlNY8IzWE5ZAxjI+tfR+i/s5KkIN1c5z0CryKvax+z3byWOy2A3Ecs56VpGtFMXI7HymumMHA2Eduaeljgg4wOh45Ne8zfsrXzyFxc24jJIznJrn/EXwIv8AQNzGL7RD1+UdK6oVIPqZShJHlcenkJnBb6046SgHYEdBXWP4ZEHybGQjgjFInhxCuARuHPFbpoy1ucfNpBD9F57etV5dD+Unbkk54612p8LvM4ZQTnOOMYqZPCMjIw8tiR3zVSgrC5nuecyaHhc7GwT6cVWl8PFhjj64r0w+D5GJXyjkc9c0t14NaC2UyIFB/hxg1nKl3KU2eS3GguCflz2zntVaTTDHhSGx79a9Tl8JFmwIfvHr2FZ9/wCEUGEKgsRjA7Vk6XUtT6s80lsiozjjpk1WudIjkypXDkdfSu81TwmEBDAoeuMVlXHhpmHyhio4PGM1Liy7po4WfR5IicfOPbg1XdCGxtx9Riuzm0NgeA2T1BFVpND3YVkGTnOam/dAcmV3cc0oYo5AYkdOa6CXwmG6BkYdcCq03hKdWwDuHrim2gsM0y+CW7ozn5xzk8Gug0pIbax3rtOOWweRXNf8Itdq2fJc+45qS1sL/ThjypCpHpmr0A3rXV/tzSAKFQnr3NJLc4c7XAOO564p/hrRL6/2xRWjs0hyBnk1ftfg74pv9ZQf2LesJOAQuVA+tCdhXtuZc1yQu5igUdyBTYpmuCCjbgeAFGOa9j8J/sZap4iss6xusg5BRInDMPc44/CvTPA37F+jeFpLaWY3N7NC+R5zfID9BgVfI2S5I+XfDvhzVvE2pm2tdKvZZuyiJiTz9OleyeB/2JZ9fWzutXlmtZn5MC4JAz0+tfTnh3wJbaaqpGoXnBwMV1NtoIhi+TAxzg+tbww91qZSrpaHmfhL4I2fhCzit4YcJEMKSMk10tpoRspGxHhU55wePauzi01bkgtkn06A1LcaYHZSgIYccrkV0Roq3umXtW3Y5KPSllIKgHHZuDUVxpYu7iPdbI6tnexO0x/h3rp30kzzbDH7AjqTVmLwvczxAxQvIV9Ac1MorqEW2zkF0sQIyRM6AcBHAIap7fS5VG6RImI5yg5Fd3pPwtv9QZS8SRbj0Y/dHvXQ23walt0bzirIw7VHNFM0tI820+WJiA7Mnb5hWtb6IL1QBtbntXT6t8MLe2gYAM7MOM9fzrAi0K40ucmB3G1vuSdB/Wto1E9jOVNmppfw6mvsFcIPfr7VvaZ8IzDIplfcSOVpnhnxDcWm1bq0mwMDenzjH869F8PTJfgNC27Pb8Kyq1JXKpxRykXwogQA+WpOepHWrsHw7hgGRHtGeMCu8ttEeVhlcjGCM1rWPhMTYEink/SsHVZsoo4CDwgqfKkeV/3a0rPwQZBxEB9RjBr0W08GQxsMg9c+9acWk29oMsAaylVZSiee2fw73gb419c1a/4V7bwW7uypkDv0Fd2Wig4XDZORjtVafy0Z1PzrL1HUdMVlKUirI88j8P2olMeIhgbvlOTUS3unWcwj6OhwTyBW/qNkyXoP9mB41bgpJz+NVvE+iSMVeC3glBHOV5FYc1S1zVKI2OSwkeMuFQvwJAdv8quRaJBdHdvzjgEjn86yLWwvryxaEwpCyDgsoKn2q3osFzYwHz3yx4IHSmoqXQd7bM1JfCy3LL84wq457/jSWXhJIplAlOB0GaI76VGyMlTxx3qZNUMbYdCFUYznpT9jFApsmfwgyyNIrqc+gx+FaujRyRKVkVRt7Z61StfECs4AbAxzg5xWpa3UdxH3+Y9+pppImT7hdBEl3FW9jzVcRxMx/eEgn8qtXPmqFG35cYA61nzJvJYJtfoRnAqmiRfIhMueHOe44py2wA4BQk8Y6flSx4lQKwAbp0pskbQI27kdsUIRXucK2CST64xUMqDZ2IH+elTupkHysQfcVWuSvksX2AKM7jxkUNjQlu2yTIzwakkkRX3scL35rGuvFKRZjtY3u5VO3EYyB9TUD+GtR8QsTdXb2sPXyou/41KY9DU1DxtY6d+7jkM8w48tBuY/lVK6fWPFC7FI06Bh1IzIf8Ku6T4fstCA8qNEfjMh5LfUmtMyqUP8WeQc9KHqF7GVoHguDQD5hzLOfvTSDLH/AAretbjywAeTjoaiWT5BnvSIRkseMVDSWw0y6LrAJJ3Z4qtcush9OO/Skc5yMcHioZkKk5RiD39Kn1K9CCWNflBBBz65qNsfNgA549xUktvkbkLDtURgcyFgAGHH1oYFS5t1cZJJye9Qi3YIFG4kfpVt8E/MoBHrSRxiBgyNx0weaQalMWbg4Z8445FRPbMrFlJPNaMjNKMFdpbqRUEoEXygH3xQJyRnyS+aMMyHt8wquttCzhlUxOD1jYj9KtS2aznIAAJz15qGSxWM/MSGHSqTYD1kmGStwkijoJF5/MUVG9pIiEk579KKdhWPm7yTGx3BTn15/SkdGDrkKc8ccVoC2QSM68Y/yKYqJEVZwdzHC7Rk13OGhjzIqLZJJgFeccAfxU4WqIp2pnJ6f41oRWo+YsffPoKRbAOepx19KzcB36mdJGzOFwAcdfenJpzMR0LE5z6etaj2pUbxgMD1x+lPEDLgtgFehB5qJR1GncoxacAxycbuw7VDNpiQSGVVJIOOTx9a6CCyMijK5J6HFV5dPLM25v8A69RtuVcxHtg7cKuSOo6VXmhUOFYe49z71oXKJCWQuPm44HSkgso4kBiUPk8knNTypsZn7CVC7Cc85xxUb2rBSCmBjBOM1vx6YgUcMxPTFDaWrnLBsHqPTHpWbKTsc5LozkjCnr34zSS6CHUEFQOo5/Wulm00xp+6R3OOF75+tQzWnkRDem3HJwMipcSr6HLvoOSSWJB5Ix96qkukjzCEgTK8ZK+tdW8cbMMlB7Ypg08TIGTaoHTJzmoVJDczlYvDbSsSXyAMhQOhqVdIRCGyCQM100WmuHLNGMdBT/sAUg+V1GTgUvZ2JU30OetdIBOQACecE8kVIbTzcxYBBFaeo2ARDKrtGqEZHb6VmnWI7RjhZH3HAAXAzUadUW7spy+HVjXIcDPYisXXrGe2smFtHbTsvLecx2gfh3rpb6My2odlkf1HJ21FaWjXKeUsDtu6k/drRPuSkeZ+I/hVb+LbPzbaGKCVFyxKkAH2NeYa38NL3w/fMWnFzEoPEUZ6/WvpS48IXVzKJBqUse08pjIA9AOlN1LQbZrIqlkr3IP+tni4YeuBW8a0o7ailCOx8kXGk3TQSPJcNsiPI2kbeafZarHkRtLPIRxkr92vovUfhBJ4iRlm8iFXJztUAe3asm5/ZsnsYVa1dJXXqQgDNXQsQnuYukkjynRNIaIrcO2Y84U7Spb2wavy6Jbajdn5pEY4ONuRXYXvgXUtJk2TaexUHkkFv1qvHbLaKQtuC/8AukkGtoyUtSNjmJtHttPVoxGZH6sSOvFVD4Gtrm3EqxlXwQdxAyfrXcQxrdzoJIU3HjLCprvwq97NiPYsY5Den0q+W6JUrbnmDeEZrmUIkQKrxzgiq+s/C9J2V1eIEcNGDgAjvXsEPhmLTUAZd8jHHyjJP+FVX8CLcEPscDqc9qh02Upo8dT4SCNxJKhIAyPrVa6+EqahNkNGuRkArgH0r3EeFFmiEIjkkA78cVY0zwGkUqt5THHZh2o9iHtLHhcPwRjAVWQ/N/dH3q0LP4ARyS/LGVHqRivo7Q/hXdawQ8NrgEgBiuBiuz0v4Bhx/pEiIRxtxnmn7OK6kqT6Hyrb/s6RuyHC46429a6LTf2frG3hzNaQynPygrjNfVGlfAmxstvmmRwf8a6K2+DektCNsIkAGcHvQvZodpHy5o3wX03SbYSQWcEcgGSNoJH410ujaDBDIqhFL4H3j0r6Qsvg5pPlgCyiIPByMfhWjbfBa0nAW102H0/1XJFV7WKWwnBvqfPdtoohXETCMjjHY1ettLkkIAQ9OR1r6Dsf2aoZmZnt0QHkY65ro9L+BljpWMWsbyAdcU/rUexEaD6s+cNO8E31zMqxxOQ5zyp5H+NdZafC2+mdT5exSMHPFe5XHg1YE2xRovsOlV20drchZAPzo+tN/CP2K6nltl8FpGkDXEyRqeDtHLVq2/wmsoht3SSjHc4zXb3lmSgRQwx0JGar2dtP57Bhll/Kh1ZdxqKRz9j8PrLTGysSbfdc4Oav/wBgRJxGFXPLY7VvwaXI3zMmST07VZtdBB3sYs7h1xWerdylY5ZNAYFTkEnjJHWtC100xcSDII+oroo9AeRgAhx2rTtvCzheULduecUm0OzOHv8Awgt6hZSpB7AdK5nWvhvLKWAiMcpBO/8A+vXttn4Kwd0ahWb16GtO38M27RhbhFVzwQw4/Op9qkPlvufP2ieAbmxkxMHcZzweDXYaZoMVkPMdAMAnd0YD616tN4Ttz93G3HYdKw9f+HaCFp0nmAYYIQ5z74qJ15WHGmjmNP121tlAjvY5Bn7sp+b86ln8f+UxSKNXA5LI9Q6h8P4EgMqTzkxkBt0PTNZ2qaI1tLG9oI/kXn5CM+tcsq0jeNNHRDxTPf6cJbVGYj76seR9PWm6L4guLq52Swum7kEg1laNZarcWjRpHbqmCDtfaVzVmw8O6nFcI63Stzgqz5xVqrezJcDQutUurWZwo3KPu/Sr1rdSS24kdQrYycHpVTWvBhdo5JLgwySNkjBIP09K0/Dvh+M2UkbXAlAJzj7wHetIz1sw5dLlWGUuMqdytyT6UjW7TMB69e2K6Gz8MRxQAg59MjGanXRIghO07vpV8xNjmDpbOxbJ9sdDUM2lvu4Xg+2DXYSWCxKdqBgegx0qKO0ZnwVCgjjjpRzAcmmlSRrnoAfrmnQ6c6yZK5DcdK6drAR8MB+VRyweWgZVwo6e1Lm6FJGPB4cMhXGAo7jitOxsI7PCsrHJ5yetOFwSBgAfQ9aWOYyggk/LngjOaTSJZLdwCNMgkgc/Ss+e8ONpAIzjngip5bprbAIBXHVay9SvoYo2kkkREXqWOBTEWVZHcEbl+tNmuBGrNKVAUdScVy1346W7uFg06N7qZv48YjH1NSQ6DcarIH1OYMcf6mM4QD+tDBFjUPE0cZaOxje7lJ/h5UfjVW48P3fiFAt5MyRPz5ScfgTW/ZGCxj2xxKgA7AVOZBMg2Dbn8s1HKxplbR9Jh0u0EUUcYVBt4XGfc1aDJGfmX5falNuMAFgG7j1pGnWNvmySD1NJqwXuMmVZctESQOoPNVGspZDjylVfUcGrMk/nv8vf04xUV+W2Bt5PqAaGMaitDkiXI/u9RTluTtxwSOOmKo3b46fPu6gnFV0nnU8ofY54rNz1sOxuR3e0nChgePenC/y4IO3b1yOorCj1GSNvmXJ9Varkd+TIrA8tzg0RsxtWNCTkh9wOT0700x5JAIHqPWmxzq3LbRnv2p8boZFDDg9MDrVcugEE1ordQC1QGxcEkDp+GK0Wt0IyAcjoQeRUE0RVyyljx681LQXKEgfG3jIPYdKqyXDAnLdK0pwIQCy5b9azb8LuPyFGzzjpSSQhEkUL8wCnrnPAoLqwzwffHNVFygIYHj8KehCDO7rwTVNMLD3l81MK2cdRjpRTWfALY49jzRSvYEfPptWZlwC2COtTCNjhlX5u+SOB61citPk5JGD69amttKMhI2tlulei0tzn9SotsTCAFzn9adHpoXDccdu9aSWIWXBXPHUnr/8AXq0lqgTKqMdBx1qG9CrMyhZ4bBw4Iqx9lRcEgDsARVr7EwZQMjvwOtSfZwFJcg5wB61NxoovCSmQ4GfTsOmKhjtQgy5zzz6itCWGOEYUEEHk+ntUcqAKdyk9xt71nZlGRqOjwsA6gDvS2dhFDB94rjnHvV6W2M0ToVEYbsDVW0tlhk25bbnp61NmitBGl2QFV4Qe1MZN67hjIxkk1Zc5XIxtXnGOaapWKIkj73T29KGuo0ypFcG4EhVSFTJDnhXP1rF1XxfAZNjzSEKfmES/K34mpXjvBI7PemKIfjx6AClSXTZ4dqrDPc+rptBPuKwkjSKS3MndaeM9QePfcw4QsNvCjHvWK8kOlz5gt7q5kBIAmJIyPYVsXFheJI4WUp83VSEUD8KvaSJ4bC5j86RpZRhHZfujucnuay16jstynbX934iiXz4bixVBkSK21fyPWr8Gq+VcC0llaZ0XIO3BNUodEZ5wZrmWTvhT0/E1bk0yN1EYd/MXndnpn3q7ytdk6bFO6n1K4ucQxOOcKu3jmrA0y7isP3iwRTb8kjBOK19JtE0+12CcPMw4Jy2aSfQZZRmRY9pPLck8/wCRQoprYG0ZVvpdw7ACfIPVt2BjvVm9V5olit5AgBwxPBY/4VrwaFEIVgzuMZySOv0qK7s/Kk/dBQx9RzinGndWJ5jKS1XTYW8zJ5BORkH60ye4aRcKF5znA6VrJarIuGTcR69qtxWESR7sLk9gOgrWNO2hLepy9pYZOG3DknJPOKtwKwIQuoVjkDHP51uX8tpYr+8RdwIwoGf09aoQapaRNwh3sepXgmqbitA1ZDc6SJ8ZUMDknPJNYfiT4YTazEpsxaRA/KS0fzV08+qCC88tjywyoUZ/M1fsdYUjGyQsnHAzu/CqjO2wnG6PJr74G3ltas6SRzyL1CKavaN8HrqSJNgI7ndgfh9K9WAhIy6hGl4xjGaWCye0lYhtin7xrRVpEciON0n4IjH7+YKx5Aj6j8TWzH8DdIwC5mbuQDiuohQLIu1sLnr/AEq7bjaP4sKetN1JdxcsV0OctPhHo1nkmDIA+9zmtDTfAmlRz/u7SIjGD8ucV0Nnpz3zFEhdwe2K09P8DzpgpGyjrjGMUnLpcLLoYNnoUVlhY0RFA7Crseipn5Adw+99a6bTfAd3O+Hg2Drk11mgfDBPleWTB9MdaUpxQ0jgdP0GSb5Y4t57MR0rf0v4cTXUi75BCGGfSvQ9P8LWmmoPLhDn1NXhZxkqTldvQVDqdirHM6Z8MILTBkdpTnK46Cugt9ISzj2xouParwRghVHXA4xileKaQZ2ISv8AdNQ22BU+xoy/d/XmmyacGXcNg3DA5zUzQyIH3oyd844qCS1W6UASAev1oT0Ar3OlL5Y+7k9qoXHhcXKhyuPWt6PS2kYEbGAqzKU02IvMoVRwS1PmaCxzB8FhoxhVA7Ypo8KpCC4UA5we5NbU3iW1Q7I8yZORtqOPUY7tpB9nddoLj5NwNHtUPkI7bwtE8QGVGeeO1WE0CDIGBhTyR3qvbaoPtLRgSLu6hhjFWmkEY4lIJPCjrT52xctieHw1br1wT7irSadDbjKtgdcds1XW73HOMH+83epIR5ilieTzwaYFmO229E3e/pSXFguMsvJ7daZHfoh698HinSzsygqSw78UgIstCwCgSJ3PcUqxoxJGGPdSKf8Aa9w245PFVZ4mgnDhcgnJKnpQA9rWFd21QrNyTjriqdxowLlht5OSNoIrTguNyDeAF6EkUj/uyNvzD9ankQ7syf7AgjRj5YIf/ZGPpRFpForbREsYUdu9aU8gKYUD5egqCWbzVIwAf50ciHzMRlV8KVDqvTI+7UTW8cbMViCEj7w708K0Mf3WK0pYOhIXI688ihJDuQy3skaj5Qce1V11SXzDuxgnoOKtvFvyAR+NQ4jYFSCTxwOaaDYs2k77Sc/gabNOzS4wTx2qCMH5hubAOcY6Ul1fyRRBo03le2OtNeZJPI52gNlc5wB3qlPdvHlXG5Dx8vaqqeLQZljmRYiWwMnFJ4j8R2OjWfnXMqRKB0LYJNNrsPYlVI5sncBj17VDc30OmgySXCogHzFjtFclP4v1TxHMw0W0eOJuDPcDAH0HenWPw+OoXCXGr3kl9KDkKDtRfoKV7A0XdV8aS6nIYNKtGuexlcYjX39TWHceDLrVT5urXRuAekMfEamu5kjgjtERVEaqMADjNUpGihkJUg5OSrdBR01EZmn6ZFYwLDbxqkYXGAMYFWYGeRRG5IzwDimXcxnmDBWWMHBx/jTuHDOoOR09acX0ETw2aRqQhLdOvrTrlnibG0FfVaq/aGxuYbCeM/41cgcBR0fI+tF+gDTcMI+jYXvjkUksyyAdAfce9WU5B3KB3PNVzGgHAwfXtSaAieRmPQD3xxVPzT5xzlR71osoCZGdp71BI8YOWVWHcmmkO5VKxyL03evFEcYihZVCnfViSJXk+TjPoKjeLbgjHAwKlofMym1goDHAB6nBxVmKwVUBJwBwSeopQQrjOD6etKVIOVH1z3qHFdB3ew9H8qPaOccfWpBIJDhDhvTsKqqDG5y2Oe9EpA5UnJ54otbRCTLyzFSWBJ9uxpjXPmDLKRzyemKgilbsW+ppZJwF5Pf60JMLiynK5Jzg9+aqXLeYCVYfj2p8jh9wQ/jUXmrG5VznuSelPlQ9SJk2xnkcnPrUawHAwMck7cdOatP8o4PXtTEYgZBGO4PpRbQTZWeFWOOQcUVZBUA5BwB170UtCjxfYodhgY57UiMRjk9aKK9B/CcyLWBsPA6/1NWZjtmhxxx/WiioZS3I2Y+Y3J+7n8ainJEa447/AMqKKlbh1I5OVX60xzz9OlFFSUitIxNyoycE0yYDe5wM4ooqWMtIo+bgdB/KqWqjY6gcDnpRRWc/hLgOtIk+xN8q8rnp7CsG5gSO6kZURT6gYNFFZMotadCjlyUUnI6ilnUc8DpRRWbEimUCzLgAc+lQzf8AH3/wI0UVr0JkWY0AuAMDA9q3Yv8AVY7c0UVdPZiYttGq7SFAJPJAqlqPFyvs1FFasET2yjBOBkmluDtnTHHyZ4ooqF1K6jLqFJLcsyqzY6kZPWqdrAm4nYuR3xRRWD+IaLtpEsgUsqscdSM+lLgIrEADkdKKKuPwsSJtO/fRnf8APgjGecVekGLb6L/jRRV0dxSLmlgNFHkZ5FdHo0KNuyqnr2oorWXQk7zw/bxpCpEaA4HRRXR2kKbV+Reg7UUVjLcC+qAqeB09KktjiNx2xRRUMCa0YlxyfuirEag5OB93/CiiiRRHGx82Pk8nn3q/ZnLfnRRTEyLUWOw8mkZAQMgHp2ooqkAhO0ccYHaqGrHzbNt3zYHfmiiiWzBHPwwokxYKoJVuQOe9Zf2uWHUkCSyKCBkBiM0UVzx3NuhcubuUTjEsnLc/MeafHO//AAkcfzt/COtFFUyDpnYhScnOR/OlRjvAycZooraJmW2Ub1GBikkYqwwSMg0UVQCzKDjgUq8bR7Giipe4EaE78Z4206A/If8AeNFFUtwC8G2FsccVUJ/1Z7nNFFDGjRteUOfpVVwFL4AHJ6UUUug31Klwx888npR0ZfpRRUofULk/Mff/AAqJiQv4miirYmc14+ULahwAHUEhu46VwPho/wBqa432n/SdrkDzfnxz70UVPQOx6faKI8KoCrtHA4FQklb7A4GTxRRQSVtVkbLfMeB6+9Ubg7hFnnOKKKBsdeMVh4JH0pAxW3OCR8oooprYRLITs69RU9kSX/z6UUUluBejOYxVGUYk445NFFaxAUHMX4f1pkoyMds0UUgI4Sdjc9DSOcWv0ooqZlMgUkSfjVhBknPOM0UUoiQsgxNxxz/hUTjCt7H+lFFEhDCxAGCRzRKPmT/Paiis5FxK1ydsgxxzSISVXk/5NFFWStwl+7TWYgnk/eoopFdSSIDafp/UUUUVmET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" name="AutoShape 4" descr="data:image/jpeg;base64,/9j/4AAQSkZJRgABAQEBLAEsAAD/4T34RXhpZgAATU0AKgAAAAgADgEOAAIAAAAgAAAIwgEPAAIAAAAGAAAI4gEQAAIAAAAQAAAI6AESAAMAAAABAAEAAAExAAIAAAAgAAAI+AEyAAIAAAAUAAAJGAITAAMAAAABAAIAIIdpAAQAAAABAAAJLIglAAQAAAABAAA8dIgwAAMAAAABAAEAB5ybAAEAAABAAAA9cJyfAAEAAABAAAA9sOocAAcAAAgMAAAAtuodAAkAAAAB///9+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gICAgICAgICAgICAgICAgICAgICAgICAgICAgICAATklLT04AQ09PTFBJWCBBVzExMCAgAENPT0xQSVggQVcxMTBWMS4wICAgICAgICAgICAgICAAMDAwMDowMDowMCAwMDowMDowMAAAJIKaAAUAAAABAAAS7oKdAAUAAAABAAAS9ogiAAMAAAABAAIAAIgnAAMAAAABAZAAAJAAAAcAAAAEMDIzMJADAAIAAAAUAAAS/pAEAAIAAAAUAAATEpEBAAcAAAAEAQIDAJECAAUAAAABAAATJpIEAAUAAAABAAATLpIFAAUAAAABAAATNpIHAAMAAAABAAUAAJIIAAMAAAABAAAAAJIJAAMAAAABABAAAJIKAAUAAAABAAATPpJ8AAcAACimAAATRpKGAAcAAACAAAA77KAAAAcAAAAEMDEwMKABAAMAAAABAAEAAKACAAMAAAABEgAC2KADAAMAAAABDYAABKMAAAcAAAABA4AAAKMBAAcAAAABAQAEAKQBAAMAAAABAAAAAKQCAAMAAAABAAAEb6QDAAMAAAABAAAAAKQEAAUAAAABAAA8bKQFAAMAAAABABwAAKQGAAMAAAABAAMAAKQHAAMAAAABAAIABaQIAAMAAAABAAAAAKQJAAMAAAABAAAAAKQKAAMAAAABAAAAAKQMAAMAAAABAAP//+ocAAcAAAgMAAAK4uodAAkAAAABAAAQY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oAAACWAAAAJwAAAAowMDAwOjAwOjAwIDAwOjAwOjAwADAwMDA6MDA6MDAgMDA6MDA6MDAAAAAAAgAAAAEAAAAAAAAACgAAACcAAAAKAAAAMgAAAApOaWtvbgACAAAASUkqAAgAAAApAAEABwAEAAAAAAIAAAIAAwACAAAAAAAAAAMAAgAHAAAA+gEAAAQAAgAHAAAAAgIAAAUAAgANAAAACgIAAAYAAgAHAAAAGAIAAAcAAgAHAAAAIAIAAAgAAgAIAAAAKAIAAAoABQABAAAAMAIAAAsACAABAAAAAAAAAA8AAgAHAAAAOAIAABAABwDWIgAAQAIAABEABAABAAAAMigAABoABwAoAAAAFiUAACYAAwASAAAAPiUAACcABwAOAAAAYiUAACwABwDOAAAAcCUAAC0AAwACAAAAAAEFAC4AAwABAAAAAQAAAC8AAwABAAAAAAAAADAAAwABAAAAAAAAADUABwAIAAAAPiYAADYABwAGAAAARiYAADkABwBPAAAATCYAADoABwAHAAAAnCYAAIAAAgAOAAAApCYAAIUABQABAAAAsiYAAIYABQABAAAAuiYAAIgABwAEAAAAAAAAAI8AAgAQAAAAwiYAAJEABwAQAQAA0iYAAJQACAABAAAAAAAAAJUAAgAFAAAA4icAAJsAAQACAAAAAAAAAJwAAgAUAAAA6CcAAJ0AAwABAAAAAAAAAJ4AAwAKAAAA/CcAAKwAAgALAAAAECgAALIAAgAJAAAAHCgAALUAAwABAAAAARAAAMMABwAMAAAAJigAAAAAAABDT0xPUiAAAE5PUk1BTAAAQVVUTyAgICAgICAgAABBVVRPICAAAEFGLVMgIAAAICAgICAgIABaHgAA6AMAAEFVVE8gIAAABQIAAAAAAAAAAP8AAAAAMS4wMAAAAAAAACNiNiMcgECDREpIhgBKTEEAAAAAEUAwADABAAEAKAAUAAAWRQAPAA8ANgAUCA4WRQAAAAAAAAIAADAANgYyENESEA2NA6QAAAAAAAAHgA8PARUB/wKjARcB/wKlAAD////////u7u7uMzAzMTMwNDE3NDAxMDY5ODAwNjUwMDEwMDA2NTA1NDEwMDAwMDAwMAAAAAAEIAAAAb8DZQAUABgADQAQAAoACgAYAAoAEAAUAA0ADgAQAA4HAQZ2HtiA4wPoAAYAIQQBAfIAGwAAAAAAAAAAAAAAAAAAAAAAAAAAAAAAAAAAAAAAAAAAAAAAAAAAAAAAAAAAAAAAAAAAAAAAAAAAAAAAAAAAAAAAAAgABAkEAQQJBNAXQXQXBgAFBAAA3yoECAAoAAArUAAI8YwABHjGAAEEagAAAAAAAP//AAAAAAABBGoBtwcBAZgnKCtbKtMilAABPiAeACzBKxYAAAAAUgABIQBThSwE1iO+ACgAKAAoSAAAACrTAAAnPwAgEAAAAQRqAAAAVAAAAAAXUXUXAQRiAAQBA+gAAAAAAA0ADAEBCAAZAEErgAAEQAAxAwoD7RRyBB8EAAQfA+0EDAQfBAAAEgBBhqAEAAQAEU6GAP///wD///////8A//////8CfwSPBkYEpAJzAdAAAAAAAAAAAAAAAAAAAAAAAAAAAAAAAAAAAAAAAAAAAAAAAAAAAAAAAAAAAAAAAAAAAAAAAAAAAAAAAAAAAAAABd0GOAZMBfMFhgS/A/cDQwJ/BI8GRgSkAnMB0AAAAAAJ3RJeFxYPxAfDBS4AAAAABd0GOAZMBfMFhgS/A/cDQxVJFzkYSxeoFgUTFxAGDPkADQFAAZUB6QGbATsBJAAAAAABegImAr4CHAFrAUMAAAAAAckDSwTEA6cB8gFyAAAAAAG2AkQCggH9AYEBXgAAAAABUQG5AhMBsQFGATAAAAAAAXgCkgOxAvYBrAFCAAAAAAE0AWABfgFbATEBIwAAAAABggHkAgQBogFQATsAAAAAAhYDagSDA24CCwGqAAAAAAIWA9YFsgSLAm8BvQAAAAACYgObBCAC8AHyAZ0AAAAAAxcEnAS0AxsB/AGyAAAAAAWFChAMrQjCBHUDJwAAAAAAAAAAAAAAAAAAAc8B0QHcAckBuQGYAXkBWf//AAAAEAAAAAAAAAAAAAAAAAAAAAAAABcRcRcAOWRkZABSAAGgAaEBQAJMAWkCNwMGAwD//////////wFeATIBXAEoAAAAAAAAAAABoAGhAJwEAAAAAAAAzQB7AJsAmwAAAAAABQUeAVwBNAFRATeTIAQeAAAAACo3/RVFRUVFAWYDiAOwAWYCAAFpAjcB/wEDQEYAAQNSAAoAGwAKABsACgAbAAIAAAAJAAAAAAAAAAAAAAAAAAClpaWlAAAAAAAAAAAAAAAAAAAAAAAAAAAAAAAAAAAAAAAAAAAAAAAA+vr6+gMAAIAAAAABAAQCwA/FDOEPug1iD+cMnw/+DsYP5Q7cABoAAAAAEjYAAAAAAAkWOLYAAAAAAAAAAAAAAAAAAAAAAAAAAAAAAAAAAAAYgYgYAAAAAAAAAAAAAAAAAAAAAAAAAAAAAAAAgAAAAAAAAAAAAAAABgIAAAAAAAAAAAAAAAAAAAAAAAAAAAAAAAAAAAAAAAAAAQRqAAQAAAAAAAAAAAAADI0MjQybDPYMuwAAAAAAAAAAAAAAAAAAAAAAAAAAAAAAAAAAAAAAAAAAAAAAAAAAAAAAAAAAAAAAAAAAAAAAAAAAAAAAAAAAAAAAAAAAAAAAAAAAAAAAAAAAAAAAAAAAAAAAAAAAAAAAAAAAAAAAABhxhxgAEgCAAAAAAAAAAHYAAAeOBAMAAAAAAAAAAAQDAAAEAQQfA+0AAAAAAAAAAAAAAAAAABRyAAABPgAAAAAAAAAAAAAAAAAAAAAAAAAAAAAAAAAAAAAAAAAAAAAAAAAAAAAAAAAAAAAAAAAAAAAAAAAAAAAAAAAwAAkAcwAAAAAAAAAwAAEAAAAAAAAAAAAAAAAAAAAAAAAAAAAAAAAAAACGAAAAAAARALcAAQAqABoAAQAAAAAABgAAAAEB0AAAAAoAAAAqQAAAAUAAAAFAAAAGAAAAAEAAAAYAAAAAAAAAAAAAAABAAAAJQAAAAQAAAAAAAAAAQAAACQAAAAAAAAAAASkAAC2GAb4MFAAwADClAAAAAAAAAAAAAAAACAAAASAAAAFAAAAAAAAAAAAAAAAAAAAAAAAAAAAAAAAAAAAAAAAAAAAAAAAAAAAAAAAAAAAAAAADAAAAAAAAAAAAAAAAAAAAAAAAAAAN9gSnAAcEkQG9AIwBmQCAATMAXgAAAABBKwWYAAAAAAAAAAAAAAAAAAAAAAAAAAAAAAAAAAAAAAAAAAAAAAAAAAAAAAAAAAAAAAAAAAAAAAAAAAAAAAAAAEAALABIAD8AQAAsAEgAPwyADIAAAAyAAAAAAAAAAAAAAAAAAAAAAAAAAAAAAAAAAAAAAAAAAAAAAAAAAAAAAAAAAAAAAAAAAAAAAAAAAAAAAAAAAAAAAAAAAAAAAAAAAAAAAAAAAAAAAAAAAAAAAAAAAAAAAAAAAAAAAAAAAAAAAAAAAAAAAAAAAAAAAAAAAAAAAAAAAAAAAAAAAAAAAAAAAAAAAAAAAAAAAAAAAAAAAAAAAAAAAAAAAAAAAAAAAAAAAAAAAAAAAAAAAAAAAAAAAAAAAAAAAAAAAAAAAAAAAAAAGFGFGAAAAAAAAAAAAAAAAAAAAACDg4ODAAAAAAAAAAAAAAAAAAAAAAAAAAAAAAAAAAAAAAAAAAAAAAAAs7OzswAAAAAARgBYADQAQgFAAPAAAAAAAAAAAAAAAAAAAAAAAAAAAAAAAAAAAAAAAAAAAAAAAACf8EAwiAAEQAAAD88AAAABAAAAAAAAAAAAAAAAAAAAAAAAAAAAAAAAAAAAAAAAAAAAAAAAAAAAAAAAAAAAAAAAAAAAAAAAAAAAAAAAAAAAAAAAAAAAAAAAAAAAAAAAAAAAAAAAAAAAAAAAAAAAAAAAAAAAAAAAAAAAAAAAAAAAAAAAAAAAAAAAAAAAAAAAAACvASOvADQAEwAAAAAD7QPtA/cD8wQBBAAECwQMBBUEFQQfBB8AAAAAAAAAAAQJBAkEBgQGBAMEAwQABAAD/QP9A/oD+gP3A/cD9AP0A/ED8QPuA+4D7gPuAAAAAAAAAAAAAAAAAAAAAAAAAAAAAAAAAAAAAAAAAAAAAAAAAAAAAAAAAAAAAAAAAAAAAAAAAAAAAAAAAAAAAAAAAAAAAAAAAAAAAAAAAAAAAAAAAAAAAAAAAAAAAAAAAAAAAAAAAAAAAAAAAAAAAAAAAAAAAAAAAAAAAAAAAAAAAAAAAAAAAAAAAAAAAAndAAASXgAAFxYAAA/EAAAHwwAABS4AAAAAAAAAAAAAFUkAABc5AAAYSwAAF6gAABYFAAATFwAAEAYAAAz5AAAKUAAAAAAAAAAAAAAAAAAAAAAAAAAAAAAAAAAAAAAAAAAAAAAAAAAAAAAAAAAAAAAAAAAAAAAAAAAAAAAAAAAAAAAAAAAAAAAAAAAAAAAAAAAAAAAAAAAAAAAAAAAAAAAAAAAAAAAAAAAAAAAAAAAAAAAAAAAAAAAAAAAAAAAAAAAAAAAAAAAAAAAAAAAAAAACfwAABI8AAAZGAAAEpAAAAnMAAAHQAAAAAAAAAAAAAAXdAAAGOAAABkwAAAXzAAAFhgAABL8AAAP3AAADQwAAAqcAAAAAAAAAAAAAAAAAAAAAAAAAAAAAAAAAAAAAAAAAAAAAAAAAAAAAAAAAAAAAAAAAAAAAAAAAAAAAAAAAAAAAAAAAAAAAAAAAAAAAAAAAAAAAAAAAAAAAAAAAAAAAAAAAAAAAAAAAAAAAAAAAAAAAAAAAAAAAAAAAAAAAAAAAAAAAAAAAAAAAAAAAAAAAFMsAACOaAAArRAAAH08AABCtAAALVwAAAAAAAAAAAAAoYgAAK4QAAC0+AAAsNgAAKaAAACTdAAAfugAAGnQAABWgAAAAAAAAAAAAAAAAAAAAAAAAAAAAAAAAAAAAAAAAAAAAAAAAAAAAAAAAAAAAAAAAAAAAAAAAAAAAAAAAAAAAAAAAAAAAAAAAAAAAAAAAAAAAAAAAAAAAAAAAAAAAAAAAAAAAAAAAAAAAAAAAAAAAAAAAAAAAAAAAAAAAAAAAAAAAAAAAAAAAAAAAAAAAAASUAAAINAAACuQAAAhHAAAEcQAAAxoAAAAAAAAAAAAACkYAAArVAAAK+AAACmoAAAnEAAAIfwAABzMAAAYFAAAE5wAAAAAAAAAAAAAAAAAAAAAAAAAAAAAAAAAAAAAAAAAAAAAAAAAAAAAAAAAAAAAAAAAAAAAAAAAAAAAAAAAAAAAAAAAAAAAAAAAAAAAAAAAAAAAAAAAAAAAAAAAAAAAAAAAAAAAAAAAAAAAAAAAAAAAAAAAAAAAAAAAAAAAAAAAAAAAAAAAAAAAAAAAAAAABoQAAAjUAAAKvAAACPQAAAZIAAAFkAAAAAAAAAAAAAAKQAAAClAAAAqcAAAKGAAACbAAAAjsAAAIFAAABzwAAAacAAAAAAAAAAAAAAAAAAAAAAAAAAAAAAAAAAAAAAAAAAAAAAAAAAAAAAAAAAAAAAAAAAAAAAAAAAAAAAAAAAAAAAAAAAAAAAAAAAAAAAAAAAAAAAAAAAAAAAAAAAAAAAAAAAAAAAAAAAAAAAAAAAAAAAAAAAAAAAAAAAAAAAAAAAAAAAAAAAAAAAAAAAAAAAUAAAAGVAAAB6QAAAZsAAAE7AAABJAAAAAAAAAAAAAABzwAAAdEAAAHcAAAByQAAAbkAAAGYAAABeQAAAVkAAAFEAAAAAAAAAAAAAAAAAAAAAAAAAAAAAAAAAAAAAAAAAAAAAAAAAAAAAAAAAAAAAAAAAAAAAAAAAAAAAAAAAAAAAAAAAAAAAAAAAAAAAAAAAAAAAAAAAAAAAAAAAAAAAAAAAAAAAAAAAAAAAAAAAAAAAAAAAAAAAAAAAAAAAAAAAAAAAAAAAAAAAAAAAAAAAAF6AAACJgAAAr4AAAIcAAABawAAAUMAAAAAAAAAAAAAAn8AAAKYAAACqgAAAogAAAJrAAACKQAAAeYAAAGsAAABgAAAAAAAAAAAAAAAAAAAAAAAAAAAAAAAAAAAAAAAAAAAAAAAAAAAAAAAAAAAAAAAAAAAAAAAAAAAAAAAAAAAAAAAAAAAAAAAAAAAAAAAAAAAAAAAAAAAAAAAAAAAAAAAAAAAAAAAAAAAAAAAAAAAAAAAAAAAAAAAAAAAAAAAAAAAAAAAAAAAAAAAAAAAAAAByQAAA0sAAATEAAADpwAAAfIAAAFyAAAAAAAAAAAAAAR9AAAEuAAABK4AAARcAAAEBgAAA2wAAALWAAACWAAAAfEAAAAAAAAAAAAAAAAAAAAAAAAAAAAAAAAAAAAAAAAAAAAAAAAAAAAAAAAAAAAAAAAAAAAAAAAAAAAAAAAAAAAAAAAAAAAAAAAAAAAAAAAAAAAAAAAAAAAAAAAAAAAAAAAAAAAAAAAAAAAAAAAAAAAAAAAAAAAAAAAAAAAAAAAAAAAAAAAAAAAAAAAAAAAAAbYAAAJEAAACggAAAf0AAAGBAAABXgAAAAAAAAAAAAACYAAAAoAAAAKeAAAClwAAAoAAAAJTAAACIQAAAesAAAG2AAAAAAAAAAAAAAAAAAAAAAAAAAAAAAAAAAAAAAAAAAAAAAAAAAAAAAAAAAAAAAAAAAAAAAAAAAAAAAAAAAAAAAAAAAAAAAAAAAAAAAAAAAAAAAAAAAAAAAAAAAAAAAAAAAAAAAAAAAAAAAAAAAAAAAAAAAAAAAAAAAAAAAAAAAAAAAAAAAAAAAAAAAAAAAFRAAABuQAAAhMAAAGxAAABRgAAATAAAAAAAAAAAAAAAgMAAAIRAAACDwAAAgAAAAHpAAABvwAAAZkAAAFxAAABVQAAAAAAAAAAAAAAAAAAAAAAAAAAAAAAAAAAAAAAAAAAAAAAAAAAAAAAAAAAAAAAAAAAAAAAAAAAAAAAAAAAAAAAAAAAAAAAAAAAAAAAAAAAAAAAAAAAAAAAAAAAAAAAAAAAAAAAAAAAAAAAAAAAAAAAAAAAAAAAAAAAAAAAAAAAAAAAAAAAAAAAAAAAAAABeAAAApIAAAOxAAAC9gAAAawAAAFCAAAAAAAAAAAAAAN6AAADpwAAA58AAANcAAADHQAAAq0AAAI9AAAB5wAAAZwAAAAAAAAAAAAAAAAAAAAAAAAAAAAAAAAAAAAAAAAAAAAAAAAAAAAAAAAAAAAAAAAAAAAAAAAAAAAAAAAAAAAAAAAAAAAAAAAAAAAAAAAAAAAAAAAAAAAAAAAAAAAAAAAAAAAAAAAAAAAAAAAAAAAAAAAAAAAAAAAAAAAAAAAAAAAAAAAAAAAAAAAAAAAAATQAAAFgAAABfgAAAVsAAAExAAABIwAAAAAAAAAAAAABbgAAAXUAAAGCAAABfwAAAXYAAAFoAAABVgAAAUUAAAE5AAAAAAAAAAAAAAAAAAAAAAAAAAAAAAAAAAAAAAAAAAAAAAAAAAAAAAAAAAAAAAAAAAAAAAAAAAAAAAAAAAAAAAAAAAAAAAAAAAAAAAAAAAAAAAAAAAAAAAAAAAAAAAAAAAAAAAAAAAAAAAAAAAAAAAAAAAAAAAAAAAAAAAAAAAAAAAAAAAAAAAAAAAAAAAGCAAAB5AAAAgQAAAGiAAABUAAAATsAAAAAAAAAAAAAAfIAAAILAAACHAAAAhgAAAIKAAAB6wAAAcsAAAGmAAABfQAAAAAAAAAAAAAAAAAAAAAAAAAAAAAAAAAAAAAAAAAAAAAAAAAAAAAAAAAAAAAAAAAAAAAAAAAAAAAAAAAAAAAAAAAAAAAAAAAAAAAAAAAAAAAAAAAAAAAAAAAAAAAAAAAAAAAAAAAAAAAAAAAAAAAAAAAAAAAAAAAAAAAAAAAAAAAAAAAAAAAAAAAAAAACFgAAA2oAAASDAAADbgAAAgsAAAGqAAAAAAAAAAAAAAROAAAEgAAABIYAAARMAAAD9wAAA24AAALvAAACewAAAiYAAAAAAAAAAAAAAAAAAAAAAAAAAAAAAAAAAAAAAAAAAAAAAAAAAAAAAAAAAAAAAAAAAAAAAAAAAAAAAAAAAAAAAAAAAAAAAAAAAAAAAAAAAAAAAAAAAAAAAAAAAAAAAAAAAAAAAAAAAAAAAAAAAAAAAAAAAAAAAAAAAAAAAAAAAAAAAAAAAAAAAAAAAAAAAhYAAAPWAAAFsgAABIsAAAJvAAABvQAAAAAAAAAAAAAFbQAABaEAAAWeAAAFMAAABL8AAAQKAAADWwAAAsEAAAJMAAAAAAAAAAAAAAAAAAAAAAAAAAAAAAAAAAAAAAAAAAAAAAAAAAAAAAAAAAAAAAAAAAAAAAAAAAAAAAAAAAAAAAAAAAAAAAAAAAAAAAAAAAAAAAAAAAAAAAAAAAAAAAAAAAAAAAAAAAAAAAAAAAAAAAAAAAAAAAAAAAAAAAAAAAAAAAAAAAAAAAAAAAAAAAJiAAADmwAABCAAAALwAAAB8gAAAZ0AAAAAAAAAAAAAA5kAAAP0AAAENQAABD0AAAQYAAADywAAA2UAAAL2AAAChwAAAAAAAAAAAAAAAAAAAAAAAAAAAAAAAAAAAAAAAAAAAAAAAAAAAAAAAAAAAAAAAAAAAAAAAAAAAAAAAAAAAAAAAAAAAAAAAAAAAAAAAAAAAAAAAAAAAAAAAAAAAAAAAAAAAAAAAAAAAAAAAAAAAAAAAAAAAAAAAAAAAAAAAAAAAAAAAAAAAAAAAAAAAAADFwAABJwAAAS0AAADGwAAAfwAAAGyAAAAAAAAAAAAAARIAAAExgAABSEAAAU5AAAFCAAABJsAAAQjAAADjgAAAv0AAAAAAAAAAAAAAAAAAAAAAAAAAAAAAAAAAAAAAAAAAAAAAAAAAAAAAAAAAAAAAAAAAAAAAAAAAAAAAAAAAAAAAAAAAAAAAAAAAAAAAAAAAAAAAAAAAAAAAAAAAAAAAAAAAAAAAAAAAAAAAAAAAAAAAAAAAAAAAAAAAAAAAAAAAAAAAAAAAAAAAAAAAAAABYUAAAoQAAAMrQAACMIAAAR1AAADJwAAAAAAAAAAAAALlAAADJ0AAA0jAAAMvQAAC+kAAAplAAAIygAABy4AAAXF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eEeIR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rtqu2po5vxtcXTxXSIlrAEL0RKVCET/lOjgzTSv/KSAh6xf9Me8wxSpwPaJLLoUkR1c+LzxnQDo9STdUJmgjsTtuLCki6CznMHd6gD9BP41AckEPOpw75DYQNy8uxyf7MawnvSH3MylfHC6wEW4fChn9NMVA41iEPFA9aTlZM4c1+Df4R/lSZxmYIfYfSBSDDYYfTyI1OidSe3IhUjtFPVE6ZJcYgClaJbA0yh1vFWwNkB3eDkQadC50SN5D4VqnbACMNhrnIdkjPSOPFeISXyhYIWUb6x43OZZBL0SyQR2XpZ1mG5IjbCnrIEQYoB+GJ9AhlyRwHjBEflufSVdPkYX2bwYywSvdDl4SIBimKcMwcE61GlATlj3TWwZJmU1dXIZFTxlZEF0UWx6zKjI1CojaBwMLSQyGPSNbdlbhRLoXJ09IDbgRfCNoTk9fwXXoNK8PMwjbK+oveDUWJB03BihuPKoMchAcGzAqmDs1QUwNeyPuCzYZsyIDIiAhxEEaPzYp/SzyMMM09g9ND6wOvw50JoYNvBLsDK8YQh30SzBZak1oMjowuxwqCgMH0Qg0DSIsExFxGnQnuUBwVj9jPVgOTFU2Ezj4MagkeBY/D5UOQBt/NBRC9Vb4Y5xhZV3HWN1GSDePPwQ/rDrAPDdFMGL2Z7tt03clbw5hBFo7WaFQ2jH6q9qr2qG0382lpcOqm6CjpXuIkZKhj5OSoafJqp6goaCrn4mOypmVi6GhoJedm6Gdl5eLloO1lY6WeIBooZ+1o52amZ+JfrGkh1xrh72toZa1rqevloWHfYNcb3itlX1bv7+yp4iWg4eHg29vqZ+BfsvJoaSBeH10hY6PdLSkf4vAyKqqalGWmLCpkYGzoWl0rbStqqiZdmE7xKGWtKFWW614qrCnhWNbX4TEsZuVjU6jiJOJkYV0aohamp6Eh25Ok6ShgE6UlZSQblZbdltqT6uyqYBVc5WXgF0/PKSPfWursrexjZefm4lpZXm3saidqLK2tqChoJu5uK6jtru/vZuus7NwZW+cAAAAAAAEOM5WRNTSbTVZCm01SQ4ABLz/bTVdEm01aRxtNWUXbTVNEW01QRRtNUEPbTU9Dm01TRBtNVkRAAAAAD5FIO5tZU0CbTVVDm01SQttNU0HAAR89m01cR5tNWUZbTVpGW01ZRdtNUkWbTVdDW01URFtNXETAAStBQAESPVtlUT/beVc+m01QQgABJzzVkUQ5hFVETgRdUk5bTVxHG01dRptNWkYbTVREm01XRhtNVUWbTVJEm01WR9tNVEUbTVNDm01TRUABGDrbkUc8wAE3TgABR0NAAS1JwAEyaUABQVcAATtF201bRVtNWEbbTVhF201SRhtNXESbTVdHxEFCTVtNT0ebXVJAbU1gQUABOleAAUY+gAFBPIABGX/AAQA6wAE/UkRJS02bTVpHW01ZRltNVUXbTVlHwAFbS4ABPD3AARp/wAFFSYQVV0vAASpnW3FWPwABPD7AARF7wAFJQsABH3BAATVjRKFFUIS1TlFbTVRIgAFcSMABXEqAASZigAEkewABDUpAASF3wAEWckABFm8AATBrgAERfoABLGcAARx2gAEzU0ABSkubTVFHhHVMTwABXEsAAVxLAAElfUABImVAAStJgAEjc0ABFnMAAS1igAEzZ4ABE3nAAR16QAETfEABQUqbVVRAwAFNRltNWEPAAVtLAAFdShtZTUCAAUdFQAE0TsABHHHAARZwQAEXboABMFGAAT5IAAEga4ABHFyAAUZIW1lUQJtNTkHbTVhCW01RRxtNWUYteVw+gAFJRJtNTkSAAS5EwAFAUsABRUsVkUM6wAFFQBWRMziAAShUAAFIS9tdU0BbkUk8m01VQcABOkHbXVBAe01RQduRSTzAAUJEW01PQRuRSjwbkUs9D5FJN8ABQzv7kVE8T5FFO8ABO1FAAT9SD5FHPAABRUDbTUxCm2VLP9thV0AbVVdA21lTQJthUUAbkU88G4VRPe+RRjvbkVQ7AAE/PcABTEaAASR3wAEqaQABRj5bTVRHm01RRdtNV0XbkVI8231RPluBUz4vkUs27WVeP8ABRD9AAUY+G5FLO7t1Sj7AAUY+AAFJR4ABQUHbZU8/201TRFtNVEObTU9CG5FKPRtNUEJbTVVCoy2EOvWRRDo7TVhCQAFAPBWRQThbkVc9W3VPPtWRSDpbeU4+m1VOQNtNUEJbTVVD21lPQI+RSjobfU4+W01UQRtNVUKbkUs8G2FUQBuRTDvbkUw7j5FHO5uRUT0bZU0/22lOP5tVTkDbVVFA201OQptpTD+AAAAAD5FJO9thTUAbTVZCW3lUPptpUT+bYVBAG2VLP9ttUD9bfU4+W2lQP5tdSkBbXU5AW3FRPxtlUj/AAAAAAAgICAgICAgICAgICAgICAgICAgACAgICAgICAgICAgICAgICAgICAAAQEAAAAAAAAAAAAAAAAAAAAAAAAAAAAAAAAAAAAAAAAAAAAAAAFAAfAAAAAAAAAAAAAwMTAyDABAAfAAAAAAAAAAAAAAAAAAAAAAAAAAAAAAAAAAAAAAAAAAAAAAAAAAAAAAAAAAAAAAAAAAAAAAAAAAAAAAAAAAAAAAAAAAAAAAAAAAAAAAAAAAAAAAAAAAAAAAAAAAAAAAAAAAAAAAAAAAAAAAAAAAAAAAAAAAAAAAAAAAAAAAAAAAAAAAAAAAAAAAAAAAAAAAAAAAAAAAAAAAAAAAAAAAAAAAAAAAAAAAAAAAAAAAAAAAAAAAAAAAAAAAAAAAAAAAAAAAAAAAADAxMDEwAAAAAAAAAAAAMDEwMAAAAAAAAAAAAAAAAAAAAAAAAAAAAAAAAAAAAAAAAAAAAAAAAAAAAAAAAAAAAAAAAAAAAAAAAAAAAAAAAAAAAAAAAAAAAAAAAAAAAAAwMTAwAAAAAE5PUk1BTCAgICAgICAAAAAAAAAAAABkAAAAZAAAAFNDRU5FIEFVVE8gICAgIAABEQBEVFZSAAAAAAAAAAAAAERDAQLDAGcAZAAA+ALsJwQCAPv6+frv9f399PP3/P/0/ez0+vny+v8AIq4AAgAAEAD5AuwnAwIA+/r3++/0/v308/f8APT97PX6+fL6/wArrgACAAAQAPgD6ycDAwD7+vj77/T+/fPz9/wA9f3r9fr48fr/ACWuAAIAABAA+ATrJwQEAPv6+Pvw9v398vP3/AD2/Ov0+vfw+v8AI64AAgAAEAD5BOwnBAQA/Pr5+u/2/f3y9PX9APb97PX69/D6/gAfrgACAAASAAYIAAoAAACWAAAABwgAJwAAAAoAAAAIAgCYAQAAAAAAAAAAAAAAAAAAAAAAAAAAAAAAAAAAAE9GRiAAAEhBTkQtSEVMRCAgICAgICAgICAAAAAAAAAAAAAAAAAAAAAAAAAAAABWUi1PTiAgICAgAABOT1JNQUwgIAAAMDEwMNkD6QAAAAAABwADAQMAAQAAAAYAAAAaAQUAAQAAAIwoAAAbAQUAAQAAAJQoAAAoAQMAAQAAAAIAAAABAgQAAQAAAPlUAAACAgQAAQAAAIaCAAATAgMAAQAAAAIAAAAAAAAALAEAAAEAAAAsAQAAAQAAAAAAAAAAAAAAICAgICAgICAgICAgICAgICAgICAgICAgICAgICAgICAgICAgICAgICAgICAgICAgICAgICAgICAgICAgICAgICAgICAgICAgICAgICAgICAgICAgICAgICAgICAgICAgICAgICAgICAgICAgICAgICAgICAgICAAAAAAAAAAAGQADQAAAAcAAAAEAgMAAAABAAIAAAABAAAHAAACAAUAAAADAAA9FgADAAIAAAABAAALAAAEAAUAAAADAAA9LgAFAAEAAAABAAAAAAAGAAUAAAABAAA9RgAHAAUAAAADAAA9TgAIAAIAAAABAAAAAAAQAAIAAAABABxnBAARAAUAAAABAAA9ZgASAAIAAAABAAAAAAAdAAIAAAABAFdVAgAAAAAAAAAAAAAAAAAAAAAAAAAAAAAAAAAAAAAAAAAAAAAAAAAAAAAAAAAAAAAAAAAAAAAAAAAAAAAAAAAAAAAAAAAAAAAAAAAAAAAAAAAAAAAAAAAAAAAAAAAAAAAgACAAIAAgACAAIAAgACAAIAAgACAAIAAgACAAIAAgACAAIAAgACAAIAAgACAAIAAgACAAIAAgACAAIAAgAAAAIAAgACAAIAAgACAAIAAgACAAIAAgACAAIAAgACAAIAAgACAAIAAgACAAIAAgACAAIAAgACAAIAAgACAAIAAAAP/hC9NodHRwOi8vbnMuYWRvYmUuY29tL3hhcC8xLjAvADw/eHBhY2tldCBiZWdpbj0n77u/JyBpZD0nVzVNME1wQ2VoaUh6cmVTek5UY3prYzlkJz8+DQo8eDp4bXBtZXRhIHhtbG5zOng9ImFkb2JlOm5zOm1ldGEvIj48cmRmOlJERiB4bWxuczpyZGY9Imh0dHA6Ly93d3cudzMub3JnLzE5OTkvMDIvMjItcmRmLXN5bnRheC1ucyMiPjxyZGY6RGVzY3JpcHRpb24gcmRmOmFib3V0PSJ1dWlkOmZhZjViZGQ1LWJhM2QtMTFkYS1hZDMxLWQzM2Q3NTE4MmYxYiIgeG1sbnM6ZGM9Imh0dHA6Ly9wdXJsLm9yZy9kYy9lbGVtZW50cy8xLjEvIi8+PHJkZjpEZXNjcmlwdGlvbiByZGY6YWJvdXQ9InV1aWQ6ZmFmNWJkZDUtYmEzZC0xMWRhLWFkMzEtZDMzZDc1MTgyZjFiIiB4bWxuczpkYz0iaHR0cDovL3B1cmwub3JnL2RjL2VsZW1lbnRzLzEuMS8iPjxkYzp0aXRsZT48cmRmOkFsdCB4bWxuczpyZGY9Imh0dHA6Ly93d3cudzMub3JnLzE5OTkvMDIvMjItcmRmLXN5bnRheC1ucyMiPjxyZGY6bGkgeG1sOmxhbmc9IngtZGVmYXVsdCI+DQoJCQkJCTwvcmRmOmxpPjwvcmRmOkFsdD4NCgkJCTwvZGM6dGl0bGU+PGRjOmRlc2NyaXB0aW9uPjxyZGY6QWx0IHhtbG5zOnJkZj0iaHR0cDovL3d3dy53My5vcmcvMTk5OS8wMi8yMi1yZGYtc3ludGF4LW5zIyI+PHJkZjpsaSB4bWw6bGFuZz0ieC1kZWZhdWx0Ij4NCgkJCQkJPC9yZGY6bGk+PC9yZGY6QWx0Pg0KCQkJPC9kYzpkZXNjcmlwdGlvbj48L3JkZjpEZXNjcmlwdGlvbj48cmRmOkRlc2NyaXB0aW9uIHJkZjphYm91dD0idXVpZDpmYWY1YmRkNS1iYTNkLTExZGEtYWQzMS1kMzNkNzUxODJmMWIiIHhtbG5zOnhtcD0iaHR0cDovL25zLmFkb2JlLmNvbS94YXAvMS4wLyI+PHhtcDpDcmVhdG9yVG9vbD5DT09MUElYIEFXMTEwVjEuMCAgICAgICAgICAgICAgPC94bXA6Q3JlYXRvclRvb2w+PC9yZGY6RGVzY3JpcHRpb24+PC9yZGY6UkRGPjwveDp4bXBtZXRhPg0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8P3hwYWNrZXQgZW5kPSd3Jz8+/9sAQwACAQECAQECAgICAgICAgMFAwMDAwMGBAQDBQcGBwcHBgcHCAkLCQgICggHBwoNCgoLDAwMDAcJDg8NDA4LDAwM/9sAQwECAgIDAwMGAwMGDAgHCAwMDAwMDAwMDAwMDAwMDAwMDAwMDAwMDAwMDAwMDAwMDAwMDAwMDAwMDAwMDAwMDAwM/8AAEQgCIgLYAwEiAAIRAQMRAf/EAB8AAAEFAQEBAQEBAAAAAAAAAAABAgMEBQYHCAkKC//EALUQAAIBAwMCBAMFBQQEAAABfQECAwAEEQUSITFBBhNRYQcicRQygZGhCCNCscEVUtHwJDNicoIJChYXGBkaJSYnKCkqNDU2Nzg5OkNERUZHSElKU1RVVldYWVpjZGVmZ2hpanN0dXZ3eHl6g4SFhoeIiYqSk5SVlpeYmZqio6Slpqeoqaqys7S1tre4ubrCw8TFxsfIycrS09TV1tfY2drh4uPk5ebn6Onq8fLz9PX29/j5+v/EAB8BAAMBAQEBAQEBAQEAAAAAAAABAgMEBQYHCAkKC//EALURAAIBAgQEAwQHBQQEAAECdwABAgMRBAUhMQYSQVEHYXETIjKBCBRCkaGxwQkjM1LwFWJy0QoWJDThJfEXGBkaJicoKSo1Njc4OTpDREVGR0hJSlNUVVZXWFlaY2RlZmdoaWpzdHV2d3h5eoKDhIWGh4iJipKTlJWWl5iZmqKjpKWmp6ipqrKztLW2t7i5usLDxMXGx8jJytLT1NXW19jZ2uLj5OXm5+jp6vLz9PX29/j5+v/aAAwDAQACEQMRAD8A+RPE3iG58Ra3LPLIGmlY8D7q+gFSwX76TabUZkJO52zyfb6VR06OK3USOw8xjwD1WpL2/GoyGGLljwT71PMM6jwr8cdc8H6jFPp95NAyNy6OQR+Ve+eBf2/9RgtUt/EcFrrFucKTMu2TH+8Ov418tafp5s7Rt7qTuxk9aZbh9Xu2VCSsR+bBrqo4upD4WYzoQl8SPuXTfGvw8+JkiXNhfT+HNRPzK27YufYjitu61jxd4Wt1dbm08T6cQMOWG8L/ALw/rXwudal0WFTGXjA+6qtium8G/HPXPDlq227nWAjGwORuH06V6FDN5w8vT/I46uXRl5+p9IftR/tkWXgrwPJ4V8IXKz3d6gOp3qtzcPj/AFSkdI1zg4618Sah8S9VudfC324zTniQdD7Cuy1lNG8X3Mk0M39n3cmTtYfuyfb0zXHeJdHm0C4Qz7JEz8jJ82TXLisZKvL3jro0I042R1Wja7BZyJ5sqPcAZC5Hy+59667S/i1rGk3EP9m3csZ3YAJyHP09K8j0+CCGZrp0AkboM8k+uKNf+It/4Y0pZLOBJ7k8SSDpEP8AZHr/ACrl5LaGyZ9XeGv2r5NEtki1iNJnAxIYcDaPcetdvoXizwR8aLWRo1haZcBmCeW6mvjT4XaJfeOrL+0tTc6bpqHdLI5xuHtnvXqGn/EnStHsFs9J8qOzj53I3zufU+9THE1IaRdyuSLPdNQ+DV/paGXQtTE0ZHFvcgMpHpmuP8WadqlnF5eo2FzZBeDLAvmIw9x1FYPhD4s64tyv2O6ZIR1WT5kH1zXpum/HazFuE1S3VkI2l0Gc++09qmWJp1JfvFqHJJfCzi/CmhWaRm4W5tru4UZ4PzJ9Aec+9VvFPjGZQ0VrHJ8nUAEH3/z7V6Wvhjwj8SIjLYyQRXJ7xny3B+lY+qfCTWdBZ2tJYdRiwRsnX5iPTd1rN4eEtabHztaSRy2haNb2lsL6+dGP3guflH19TUOqeJbnX7kW1mrBW4+Xgkf4Ua9pzRzJDeRXOlqvABQvEo9iP61O13b+HdOzZos6kcujbiR7+n0rknSlDVq5pGStuS6bpNn4Zi867YSXHoTnafb1NUrvV7zxZqjw2sfygYODjj1JqPSvD974pnNxdSGG3UkhjwWHsPT3rVk1+20JJLawQEnA3ep/rWDt8y13IrPw7B4Q1u2vJrhZZliYyIRnk9Men1NWPtt94vvPLhUhFOeOij1JqHSvD02p6g9zfymJNgf3Ye3/ANetO+8VR2kK2mmx4PA3Afe9/rQ2/UovW9nY+EI1kk2T3Q/JT7f/AF6veHNUk8d6ZfWEkRDrme3bn5W7r+I/WsvTPCL3BN5qkjRRddhPzH/CrCeMRpgii06IRBW4YDrz+taQfK00Q43Rb0SHT/Ddkl1IfOuj2b+E/T+tM1G5u/G8ogEImiP3kYZA9yTV3WdGt7u8tr6ZWgtbtPMdQOUfuvtRHqzXcv2LSIWJbjag5Puf8aqVK09ECd0Yk3wjtfCSrc6XqcljqO7f5aAPbufRlPX610Hh3xJ4q8QSrDqdhGtmgIe/hbZCMeqnnJ7AZPtXd/CP9nHV/iLcGeONJraA5nvJ38uxtR1O6T+M/wCyv516RL8RvCHwOK2nhmGPxh4mhGwahMn+iWbd/Jj6de4yfeuunh0lzVjJz190zfhz8Hkhm0hb+11aziuke6mc2m2faQNhBb7gbtxnqa9ds3tfCHht9P0azh060bmRISS8x9ZZDyx/SvOPCvxN1zVpJptdu2mubuTzOCAx46H2HpXRWWj+JPFs7LbxRT2T/djQFXX8e9U8UrctPQSp6+8eafGD9pvTPBWr/YZRPd3AOJGRf3MH+J+lcL4p8eS+JNKTUHujNaMmUYAkBSeFUfnx612PxV/Y/wBdu7ObVJbeF2lmYGMSDzvXOzqFHrXPeHfhBd2vhKxtryKYQ2m5Y4sbf4ic+5OevWssSo2TbLhe9kjzaPw/ceM75Z73db6fC+5QTlifX3b36Cjxx4X0/WpraG5s1uLJsW4znzIs9CH68/zr1O/8FRWESm8cQRpysSAbsfyFc14mhg1q1NlDAI4+QpHLE9iT3NcKleXKjVLqzyrVv2ZRY23ladfbLhQdsF0wO8dfvDofqK43xJb634Tsxpd/bz2SL/qyBhWx0wRww+le3aJpo1Gxaa+uvKNu5jkUHMhI9B/U1Nqer2t5Z/Y5LRL+16GOYb93vz3p+1a0YOPU8Z8LeLEj0Pz9ScvLbjBhjxlsd+f5mun0b4ptq9qq6fEttG42kJ8zn2J71c8Wfs+WOswC40aV9NncHFrdZ2MfQHqPxzXnl7pOsfCxZ7W4snslnb5ZhwMn+6w459q2jKMiU2tT1Cxs3mG++mSBX52ty5/D/GtCy1qC2k22UTM+NpduWA/kK8n8E+Jn+zTPqM5zbk5O4lpFPQ46k11fhv4pW9xaAaXahX3YMsoDv9QOg/U1NTQad2dyLC5vIvMupFgibnLtjP07n8Khk1Kz07i2jM0nZnH8h/jWPGl3qRM+oXHk7uQXf5yPp1NXra+sbJdkEZkYD70g/kOn51zvzKJBb32vP50jbE6F3Pb6/wCFTwwWOljlftMp5y4IXP8Au9/xpgu7nUMEZA6ByeMfX/CnraW9koaSTz2PY8Ln6dTU3V9R69BJL661eQBFYhfl4ICgfyFKbCO2Ba5cSMOiqxxn6n+npTvPnvTtijKRr3xjA/l+dMkWCDmWTzWHoePz/wABTckmMP7Qkl/c20WxOeAMZ9/U0yaxRRuu5dp67VwT+nA/GnLe3N2pjtohFH0JHH5//Xqjcm1tDm5uPOYH7sZyB+PT+dOF3ogaJTqfltttI/m7NnJP4/4VBdWpRt13OIs8lQDvP4Dn88Vl6142SxiIXyrSPocH5m/Hqfwrmh4gvvEV0YtOtbm7durbTge+P8a1jB7slyR1d54lg08/6NEodR/rJMMR7jsP51zms+N/tUrP50lxM5xw24k/WrFl8O5b+RDq+o4J621r87/Qn7o/Wuj0vQLbw/EptraCw4/1j/vLk++e34Ypc6FqzlLTwzqutIstxs0y2k/imOxiPZfvGtzQ/A9jYp5qW738458+6+SFT6hQcfma0XvILeTzEje6lH/LWX5ifw6fzqQxXd+N08ggTGFLErx7Dr+QrNzbKstmaen+LX0qNkupReq3GwIAoHoD/wDWrD8TfCDSPHED3GjyJY3R+ZrdlxGx+n8J+lSSS2lhny0a4ccEtwo/Dr+tKkt5c4aEGJF5RuEUfj0/nVRk4u60E1c87uY9Z+HN+lre283lA5EUhzGR6o3Suk0LxvZ6u6JBH5chOGjk5cH0Hr+FdofENvd2RsdZSHUIX4OV5H9T9eK5HxX8CkuYnv8Aw7cGYKdwtmba6H/Zb+hraNSMnd7kuDWxW0m2H9pXVmkyRRBvNUH0PUcVnePPGlp4J0+OK0ijvtWu8raxScoD3dlHAVepJznpXOxahf8AhjX2e8inkMeVkhf5XJAxjmn+BvD1x4q1ibVL4JNezH50U5WJR92JP9kdz3NaOKvzdCU1t1Lfw78CvaA6jfSmS6uWMrzScNM5/jPp7DsBXVu9vbNkFpZB09TU8unb1H2hwvsDz/n8aaLqCybbFAGOcZfnP4f/AK6wnO7ujRK2hBELm8QhF8uNupPT8f8A69Rtp9vAM3EvmH+6Pmx/T+dWZBdXLBpT5MZHRvlx9B/+qiGxgjGR5lyzdsYUf1/M0Wu9RX7FR7wq4W1gCt2OMtWX44ha3Ww1AjY9o/ly8ZwrcEcV1AtZ2jwAsEWM7VwAaq6hpseo6fcWu/zGlQ574rWlKOxDJNHhto4fkUzDrzwtcd8ZfgrYfEm1ebEen6go4njXr6Bh3rq/BN1LcaJDHsBeD90575Xin65CiANNKSB1A7/hWatGXMty1J2sfJ0fiPxR+zh4n8m7VrmxzwTloZQeCR6HH416to/inQPjnowltpEtdRC5aNvvD/EV1fizSrTxJYSWd3aJcW0oKssi/r9a8B+IP7PetfDW6fWPDkl1JZxNvMIOJYR7dyK7Lqe+j7mVrHQeItEu/DuqIl0HRFOA3VSKns/GskDi2tQqBeM7ck+9ZvgT9oCy8YWY0zxHEI7gDYJmXbg+/oaj1u1XR7ub7HKkkbjjHJwe9TyvZolSOys9Sdyvn3QMjHkF+f0rStlgkPDNN6CIcH6mvNNM16OwjUuPNkPAB6A+9a/hnXdQOmpFvRIwSMgdBUSTS0LTO5kYRqyhYYl6YByw+tUWvYVwWHnODn5ucfhWda3NtLgyXJdz2JzU73kasFiiI2jjjFTF9x2J5tQuJkwE2H3OeKhZDKWM0vqCM1GondPnPlq3c/KB9O9NRFlPy73xkfKOnvmnvoFuqHSSQooUJ7f3RVS6M00LYG1Bx6DFXo28snJSPvkDcapagyeU5LNKyjOM9fwqUhoPJUKPMkyxHRRk/nTgoikwqrjpmQ8/Wq8t06jCIAPXp+lV5pzu+d2A9uBTSlcPUty3SJnfIx/HAzTYdSZP+PeLp1PT9aoLdKg+VFyw4OPT61Vv9Umt4XYdiOeuBV2urBdmo8krEmSVVwe3LfnUKOjSZJZiORxuNVY5izKSMnjIJJIp4OXJwFH+0cD8hSUdQvYsZbKjCL0A3f8A1qR8OSzsWx90Z2gmoUlSM8yE4PbgYzU1tO8h3Qw4PY//AF6iVw+YMoQ7VQg9c9M/nUVzbt5qs5RTjjHJrShs5bxm3EcDnHapzoCqobZuOMliSeP5U1K25XLfY56aNS6gKXbv6H/P9aKi1jxfDb3vlQwvN5ZCnHA/Ad6K0TvqK1jP1aV45thR1c5yCuCKs2kCWsJMmx5G+8SOlfpn8WvA/gnVtWim1rwJoOuafqMW63ubfNrPzznenGfTNeI/ED9gr4e+MTK3h7Xdc8J3DcrbajGLq2z6CRcMB9RXpVcI0+WMk/nqcMKnMrtHxgHj1K5MCKsYVtxOeAPWrtvbW2lzyujNu4GVbGTjvXrPxA/Yg8ZfDtTNY21r4ltIkZvP0qUTkgdSU4YDHtXkEOl3MWozC+hkttj/ADJIpVgfTB6Vyzpyh8SLjJPYsJZNeFp5pH8vGRnq30qtevtziQtjv7elWdTvdqBEOSRgKvas8zR6SWuLxlSLAK5657YHvUxbZSQ7b/Zts15MypEgyS3Sq1lrb6+A5C+QeUTPf+8aoXtpqHizUwt8Ps1jF8yRBsgjsx9/5VY0zw3f+NdeTSfDlnLPIww5QYUDplj2X61pG6FJGjYeONNuNlhc29u7oNvmjILH2NaJ+F7eIlR7aZYirb/Km+ZHUepHIrrtH+C+i/B+0X+0JU1PXp0G4/wwnvtHYe5qrrOufYFMNsoRn647D0qakuXRBHzMrxLdahJDHa31ssFlEMRxQ/NDgDrkf1rn9J8PR22sLdW87pC/DxfeB9xXb2Usk1vHM8X7xBjb2b606aTRtTkCz2skMh/5a242sPw71nGVjRdjB1H4j6lpEyL5A+woQFEZOUP95vU11Wj+KIktoLvU7wRLJwgZvmf2A/rVX/hXU0hL2N3FdqR/q5MJJ9PesPxD4fd1MGp288LAYUsNvT0PSolyyC9tz0rTviZHLCIrBQuzkbOf17mu68JfF7WvCtsXudQaVMArbzHf+PtXz9pU954W0Mx6a4a7IIWZ8Ege3bPvUnhfWr57eS71iWaCKFsSHGWfv8o7k1n7NrVMu+mp9XaF8ddH8W3IstR02TzJON8S71Ix1I6gVcv/AIQaL4k/f6TdxxykZHlPsY/Uf/WrwDwl8U7W4XydLjOyTgseXb/eP+RXV2V5ItzHLd3X2ZvvKqthx9PSiOKqQdnsJ0k9jsPEPgTxBocLRShL+2Ixg/u3x9R1rG0S4sdEkkNzHcRXJOVWcfKMdg3St3SfjpqNm8dvCq6jFjbtnG4n8etdWPEfh3xRp4GrWq6ZK2VOMOg+tN1aE/iVmFpR8zzlbXU/FeryFf3UKqMsv3O/fvW1FNp/g9SseLm7A+/1x/hW/J8FYryNrrw9qSSJ/wBO8v8ANa5m88Jah4fvw9/p63ag5JQ7G/EdDUSwl9YO41U7ixLqPi6TcxdbfnLcqgHt61p2U1j4YRRbgXNy4+8wyAfb0rP/AOEhbVr+K2S4i0+H+JZ/3e0D+f0FexeAfgboOg6DH4j8Xa9D4f0i4UT28SlJNVvUOceXGMiLP95sn2FaUMFKSu9EKVXldjmPh34a1f4h6jLpAs7nULq9AkgtLdN0yH++3aNcdS5A+tepx+A/Bf7Pdir+MriDVNXKhk8P6bLvTP8A08Sjl/cDC/Wub1n9pa4bR5dB+HGlReD9Bfia6Y7r29P96SU8kn6/lXH6vdRzFdUAivZ1GyZzz+8HU/1rr9vTjHlo6tGai73kdn48+NXiX4uWsVrO8Ph/wzFxBp1ovlRqvYEDGf5Vj6TdW2lqI7CL5h8vmEfMf/rVzljbX3iRjPIfKgJ5eQ4X8B/hXT+H7uy0aVBbjz5hx5jjv7CvMqTlKV5M6FFJaHonwx8FTaxfxS3T+Wjn+LqfoK+6P2ZfhBbXOmiWSEJbxgbmx8zn0r4q+E2tvNrMIkPzbgTk8KK/Sf4C3dldfDLTvsbKSqYmH8QfvmuilFv4jKWgniD4F6HrluyeQIiwx0yK+VP2lP2eNS8GXs501lCSDKh03KR7HqK+3q5X4w+HYNb8D30kuFktIWlRz2wOn41pVp+7oEJu9mfkr4yh/sXVGi1+O501f+emwvG/4jp+NYd3r1vFEf7LSNlbjzlIdm/Ht+Fe1/GnRkur+c3LosBJ4IyW/CvnrxV4JtLPUTceHpr3Sb7nDwtuSQ+6Hj8q8/S+qN2ZWpaXJY+IoJLovaw34CSkjo3ODj3q3Ne22jnZp8JZzx5z4Zj9PT8K5y/k8WLryWevW1rPpt0gQXcGRIj/AMLMueOcfnWtpXiPKJZwRoupICki53SEg4JA6gfQVc4rdCix0ulzXIMl/MIEzuG4ksfoOv8AKobzxDCLL7ItsNQt24ZLgB9/4dquy+HHm+fUrgRHqYwdzn+g/Gmi5isT5dhAd7cburn8f8Kw5luVa5xfib4A6d4jt/tGnM2iXsgz5EpzEx/muf8AIrz/AFLw3r3wiknS4sGhhnOftMYymfVWHA/Q17c+jTTqXvJ1iDfwjlz9R0H41JFrK2sH2SCFruFjgxzfvA+exzx+ArT21t9h8l9DwXwZ4rup5LhLycIseXVyxZ3Hpg8k113hrx7bXsYNpE0j52lpiGZSP9kcCuj8W/ADQfE0ZmtP+Kd1KXnyiwaFj67eq/hj6V5lrfgXxB8HJ7i5nst0Nxgfa7f95C3+1kcA/UVfNGW25m7o9Wsrm4nhFxdSCBG4BY4/L/61WItWsoGIhDTuf424B/Dqf0rxLwv45d3mbU7p2WI5Rt2+Rwe34VvaP8b7aexxp8CQqpIeadgzAg+nQfjms/ZMrmPUri9nlhDSyLBEDjBIAH0HSqE2u2mnk7AbiQDkt0J/mf0rgI/GlzrtwBClxf3L8ALnB/8ArfQVo2fhTU9Xcf2lepYxf8+8Hzyn2OO/1P4UWitWNu+xo678QVXiSb5s/wCqj5H0wOPzqlaWOteJEEkUC2Fq3/LxcHafqM/0Brf0jw5Y6AFeC2hhcH/XXOJZT9F6D8B+NXf7QieXcqSXcxP3pjuH4D0rJVEth2k0YmlfDW0SQTXAm1SYfedyUhH9T+YrdMUNhb+WXVIx/wAsLcBE/Mdf1p00VxcxhrqZIE7L049h/wDW/GoPttraN+7VpCP4m6f5/Gpc3LcaikWLe6mlBS1gECjjcowfxPX8zUUlnDbjdcT+Z/sIc8/Xp/OnN9rvY0JYRxdt3yjHsOv6VGkdtAoJ3zykc44Uf1/WrvYV12HJeszbLOLa3chctj69v0pjWDZL3M4Usemdzf4frU7yzSR4GyCMfwgAVWkmgQZ2mdwecc8/5+lCnf3UDXUVZoomH2a33EfxP8x/w/IUk7zSnfPM2BxwaXy7m5YkBYEPc9qijigtyQ7tMe/p/n8KpS8gt3GGZScxIzk98VPZz3lnOJlm+zd+vX2xTRLNcZMMYRB3Xt/n61FJbq3M8u5v7qjd+ef8KpWeojV1S60Xx1bC21aEeYBhLpBtKe+e1cN4p+D2q+D5DfaRM93agcPD/rFHX5l7j6V0akxsPJhVAR95+SR9f/1VY0/xNPoNxuFxvB6x9VNWpOOkQtfc4LQ/HsWNmpo4OdodOAT6N3H4V1VldmeMSWvlRwt/Epzu/GtTVfDmg/EtC0kR0rUmHEqKAsh9x0P864PxB4I174azFyC9mW/1keWgce46qapOLWqsTqjqfskY5llaQE/XNTx7mGIotgHQn/CuQ0bxSLvxBbnasCmAoySNkO5bgr2/yK61zLKqmWQRgep2/pWc1JbFq1xbmMHmac5xnb61WiuVWcLFEQOhJGD+AqWbyo0JAllY8E/dB/GopZjFISCsQ9F6/jU0073uEo2INMX7H4gubcSeXHcL5y5PQ9DUmoxwyHjfKenAwPzqv4hk8i2tNQT5jBJtYn0PBqG/ubm9j3KwSNh1rSUWndC3VivdR+S5IMcCkfwjJH41j39/FC4KB53x1Ybtp/lV2W2iDZkkMx4yBzVG+uhbW0zqEjijQs7NyFAHJPYUJ3drmZ4t8fPhlp11ob6yoj07UAQqGIZ+1Oeg2+vv7V5Z4a8Z3/gDWUj1i2kkhOF3PwD9D/SvWZbif4seMop8v/Z9r+7skYcDH3pCPX/61drrPw00nXNBXT7uyFxAM7XfhwccsMc5rqVXkSjLW4nG+qPMdMtIvF9ib2xeNyp5jB5H4VTgu5EnYTyeWic4JOTz0ArD8dfDbXPgh4hW60Oea4s8bwAMsB6EDritTwz450n4k2MdtcFbDVgv8XCTH+hrRu6vHYzOr8P6uskirBFuHdmbtXQWl0dv7yRIx1+XrXm1+15oE6wODCF6uDjI+tamk+K7e3jEccPnXBP3nPyms5LUqLsds95HLgIryerHJP61BPeuAE3bOgwTkj8qzotYeSEFmijc9s5phLypncGz6cmpdkW2X21CHG0mSZvToOvtUN9dF4m+URp25wf05rP8x4yQCF7fMcVFc6giwlPMZySOgwKNCbl+W7YgENyevbNQ8uNwGc9ewH503z5GC7Y0jGOC/UGmSFpHYtKSSOABS6BqPaVYXLM8YI6Y5/OqlxcjYQoaU7h9OtSGFQMqhJHc85qC5udoAMiphh07CqV2Fy5HJNIcjEfr70qxB2w7lm6n/wDVVJ9ShVgg3SOM8Dr9KsWs95cjEcIjU9S3GaUVbRg2XoISpOxQg65YVcgMYUI0mOf4R1/Gn6L4A1PVWG7zcN3Vdo/M11Wk/DrTtKCteXdnFIMEhpDKx/AU3ZlxRmaNaCdlEcJlbOMYJzXW23gW/wBWtmj8pkypAC84z7Cuu8C6Hp0k0aW1neXhA4JGxCa+kPhD8FNQ8SSW8VpYwwtLjKxpkr/jXHVm4nVTgfIvhT9kDUNTmEiaZczM3JeciJPy6miv11+Ff7AF/fadDNfxMu4A/vTtH5UVmsRWe0W/kXKNJOzkj80f+CbX7WU37S3wlvfB+ussfijSIzJZtOOJxzjH0NYdx+3z4Y8PeMNQ8NeKbO/8O6xpUxtrmL76iQccD0PBB7giviH4G/Gu7+CnxC0/XdMnKT2cod8HGVzyp9jX1b/wUB+COhftRfCXR/jd4ZhBuY4Ej1sW/D7RgCQgd0PB/wBkj0r6pwp16d5K0keCpOlPTZndfB74y3fxb+Kks+kX8VpoFqjRMhl8ma9J5Uhc57A+lepeMfhlYeOLV4dQtLS53LgNdQAv16hxzX5Lhdc8P6l5+k61dLIDuVWc5X8a9V+H/wC318Vvg/EkV3c/2taRdEnPnDHoSeRXE1UWkJ/JnR7r1aPrvxp+w/aJaS3GltcWl4h+RR+/hf3J6j9a+ffGP7NPifSvEZlu7ea8giYqojQ/Jj0HU16X8H/+Ct2heITDbeINFubC7chfMtG3B29lPJ/A19cWOq6frnhe21m+WOysp1WSMXsYglBPTIOME8fnSpRqynaUPmgm4JXufB3wz/Zq8TfGDVWtxbS6LoVo+25vZ027sfwqDyzfoO5r1XUdb8N/BLRH8P8AhONDKAftV++GaQjgkt/EfYcCve/inbw674dltZU1AaddDaW085k59cdR64NeBfED9ku1063eWw8Q+TGF3CG9HlNjGcc9fzq5VoQ92GrIjGctZbHkt/rjX91IyO9xcSuTvJyTn0q9puhxW6+ddYeYc4PRf8TU118L/EPgixW4bT5rm3mTzYrmPkOh6Ee1YEGoG4vmS5d7cDqHGM/SuKSb1ZsrJaG5/b+ZfMjhEsEZw+PTPP5CrGs6EmjObhQcSAMhxwRisS31pLO3uLe1GVkf5a7bwsp1nSnsr0o1wh3QrnJYdxn+lC191h5nExpeaheK6l4UjOSwOMCtweP5tLjFrJHHexngpKA5NGs2k91qH2SOFoZIsjIG0Y/wqtZ6Lb6deztcEyXC4wuOM47VhKp0aKtroX7a10DxJB5jRy6LcE7WVW3Rg/Q1HeeAL6O33Wxg1S2YcGFwX/FTWfZ6Hc6sDK4EMIYtknkjNX11J9MURafvWRTj5Cck+tNStaw7GXo1gvhqe48hGsrmUc5BBQ+oB707w5p+pxa1I15etcWud4dmJcnuMHrXbWevF9O2a5bwXwPG1k+dR9R3qay8LaRr4ZtNuZrCQf8ALOZfMj+m7tVymraoI+ZhaZ8ZRFqzWFrZvaOmRuk+9IP6D2FdjY67GQGvrxFZuTEGy5B9u1YGp+Ar7SJRO1oLlI87J4AJQv8AUVP4D/Zv1T4g+PYv7Jhv3lucP5KgyGRTgkn+6P8AabAqYUVP4BOb6ndaN4tk09f+JUJYnbBDRk7s/Wva/gtovirx/ZPPfixfQ4P9fqOoL5UEIHXD9XI9Fz7kVymp2Xgf9l+2iXxG6+LPEXAi0PTzutoG7G5mHX/dHH1rhPij+1vdeP8AUobLWb5I4Ixi30iwXy7W1XsuBwT9cn6VuqUaestWTdyeh6x4r0jwL4l8RXWm2F+ZvL4W4EDeRIfYnkfWuQ8VfAzV9NtvtGjyDUII+QInEg/LrXGaL4rudZtitrEIIcdAdoUe5rp/DfiH/hF51uU1Ccz/APPOByqZ9/WsPrcldPY0VNPZmUfGuo7BZ31u8DRDaURNpH1XrXU+FdZ06PTTFHcyTSXON6sNu0j261sWXxHPin5Na0ay1G3B5lkXZIo9Q1JP4F8I+Kbhl0/Uzp9yfuxXQ3Jn0D9aKdSlfmWgSUrakSC61iVw9wq28RGWJwBWvo9xb2yYt/mAODcMOSf9kf1rA1j4WeI/C8bOkb3lp/eT99GR9RyKn8N+MW0/ZDNZmK5ztEv31H/xNauna8o6k899D1/4c3ElnJHLK32eIHPzfeb6DrX1f+zz+0P/AMIlKkUb74XADqx+9XxF4Z1Qani5kvE8snorbmP4dvxr0Xwh4+NkVSzRgem7qx/HtWUHrdje2h+lui/HTQ9Ut1aSY27kZKtzXlv7SP7QgfRpbDTXPkuMOR956+WIPi1Lp0WZ7r5v7qnJ/E1R8RfE648QWrLBuX157e5qp1JfIFFHOfEfVlvbl3u5tmcnYDlv/rfjXmOpao885isIGViMZAy31z2roPEb28MzNczGVucqh4/P/CubvLy4vQUtYhDEO4G1fxP+Nc1TXQ0T7mVdaLHAfMvrou2dwjjOT+J6D9a5bxXpkFzq+9I/LXUx9n81fllgfOVKv1Un1zXVT21rZktPKbiXqEXO38/8Kz9at21+xktzGkMWPkZVxsccqazp2TsN3tc5O60bxL4N8tjeQeI7IH57aaQR3Kj0EmME/XP1qxpHxm069vFsFt5dDvZTt8m8Xy2c+gkPDfnV7S9WilsFacPJdxtskUjG1hx/9fj1qPxDpyeKbExX1va/Y+wmQbR2475+lKcnf3kNJ9DTuIoIEzeXPm99kZBH59P51EuozyqY7C3MKgEF1+8R7sen6CvP7vwufCc6v4d1WZQnW1vF821f2AJ3KPoRVLUvjDqNmqw61ZS2iE7VltP3lu3vgcj8QfrWagpbMalbc7q+ntdOTdd3Jnf/AJ5xEEE+7dPyzWXcfFCfSkKQpClsBgxON6sPQ55/lWPokU3jOxF1Z3Futi52i4aUHPsFGWJ/Krmp+H9K8F6Wb7UA1wqfda7GA7dlSEcsSemaOVJ26g3c4/4g6Z4X8W6Bdahb2Vzot+rABoEJt7hyeFA6bjzwMdK4XRfALeA4JbvWLGXVUncyWpicLDtwOXGNwOfb8a9J0WyvfG2rx6pqkbPDHn7JZBf3UQPYAYHPc9+nSt/xhpM8ujlzEiT2Z82OMAA7R1GK0jXS90lwPNNG+K0tlpsxmWG3TJxb2SeUrL23Mckn8TXQ+HPH8+tWge0aG0tmx8+QufqxqzqPgXQfG0EcsUcllcTjIlgTgt33L0PNcX41+E+v+G7NjGHu7FPmSa2y3l+5XqP1FXGVOTs3Zh7yPRrXXrGAt5k7XkgPzBDhR/wI/wCBrUtNZmuEBtIBEh6uOAPq5P8AWvFtL8eDRreDbb/aZi+2SSRd5U+oHTr7V3GleK42ZG1K/JcLlY1O5gPp0H6VM6Vthp33O5+zorb7m58w4+7Ecn8Sf6CpLacMD9nhWIAY3nlvzPP8qxNK8SjUSFs7Vtuc75Dk/wCfzrQkv49wWa5j3D+CPt+VYtpaFcqLkssceRNKzk87R0H+fxpyTySAiCEIAPvMe1Z8Vwgl/cxb265Yf0qeVJp1zPKkSdduckfQD/61V6hdE7qiHM05kOc4XnmiK7Yvi2hGfUjOKjgEUbERI0vqZBgE/QUslwcYeZECchF/wpJroFxzozMftFxj/ZB3GiIrGR5UBb0d+cD6f/WqKK5Dv+5idiByxqj4h1SbR7SJ3kDLJPHEYkGThmxkelUrPRA0aF1KOfNlweoC9agjlZyfLgJ285I600XKKwEMWWPdu/vikkeSVP3j+UnQrnGPwFXe6FawS7gczTYB/hAz/KoTLHG+I497e4/pQY0GNgaQ55JOBSTXIgXDSJHnOVXvSTFe7uEgmlZt8ixr6dP0Fa+h+LZ9MgMBJvLZuDHKPlx3FYCXQLHy4nZh/Ew4pzrK+S8qRL6Dimm5D0S1L+u/DLRfGe6XSZY9Ov8ABY20h/dsfb0/CuPu5dY+H92LW+tXKfwiTkMP9luhratZY4LwtGJHdVGCTjHJ/Guih8YHUrA2esW0N5ZScZkHzIPxrROSVtyU1fTQ5TTvEkfiCJtkwiZfvoeGX8+tTQxQL8255jnIPb9aTxJ8HVv4mvfD119oQciF2xIpH90/0NYuleJbjRrr7PqMLq8Z5do8SL9Qev1qoxTWgNu+p0l1B/aGkyxMm1WU4PUE1iWVwLqxTc7SNGTGy4LHI/SttdWhvLffA5mTuc8CuUnu2stcnQSBEkG8ZHepXvRFs9TRm4iIKogGcFjuP5CvMPi/4sm8RaiPDdhPIE4fUZUPCr2jGO57/l61tfEzx4vhjSlWAtc6ndny7WMnILHqxHoM1g+BPBx0nT5JZW8+eQmSWQjmWQ9Tn0FVRhbWQpa6I3/Bnh3/AIRnTgqRpDI4xlj9xewGKtzXqKu1pWYgfdT5Rz+tQSq7/LuMhHGRzj8uKjZRGPmCIf4i5AP5ClL3ndlbK5W8Wok+i297GvzWsmGB67Twf5ivIfiX8A4dfkfUNJcWF8fn2L8scjdfwzXs0Jg1OxurQMZPMQ9BgDiubsbmaSwEYVFkhJiLHk5HFaQqS3iRZdTwzSvibeeHrkaL4qtZVWM7Vdx8yDtg9xWvehrO3F1YSie1lHEi8kf4V3PxA+H9h4107ydQQTup+R1HzR59O9ePa/4Z134MXcs8LG90pzhh1+XsGXtXTCUZESjbU6y08SqLJolBnmdQcs33a6ux1eWazQTXEMOR0Tua8y0nXLLxLatNpsgguNvz25IB99tbWkSahEqOlnI7NwWkGxR+dQ1roNPQ7lhHKmctIMcseKr39wLSIgZ3Aj7oz+HpUOi6JrWvom1Ttb/nlGXI/HpWxdfC+50+CKS9uYrXewDGeQZA7naPahCd3sZcmqojHfIXJ9D1/KlivpLofuITuHcrj+db1va+HNFbAlutQcD7tvFsQ/8AAjTx4rNqx+waVaWpHSSYmV/y6Ub9BWMmx8N6tq7K0cbFWP8ACpI/M1dm8AQ6WVbUr6ytucssku5s/wC6KW91bUdWG24v5yp/gj/dqPyqpHolurBzArPn7zcn65NHOyrI0oLvQ9OkAhivNQcdNieUn51ch8U3pIWysbGwUdWYeY9U7e02FQOAB1FXrO0d5BxkFuRnpUvuO1tC5bLfak2L3ULqcHqgbYoHpgcV2fgTw5ClwgSFcE8fLknmsTw/opkkVj0P455r1v4WeF0mvYcqpJIHC1x16jjG8mdlCk2z2X9mX4P3Pi/XbS3gt2nkmkVQuMkk9OK/VL9nT9lnTfhDo0M95FFc6qyhm4ysJ9Pc18Yfsi3dr8P9Ws74CNZYGDqSO9fdGhftJeH76wV7m4EMgHzAcissFiaM5e89SsVSqxVobHonSivMfEH7VnhnSYHMMj3LqOB90UV6ssXSi7XOBYao+h/JprnwE1/w3L5ptbhlQ/MYQJUYfUdK+k/+Cbv7Sg8CeKLrwH4pVT4b8SKbfy5v9XEzDbyD0B6H617pc6R4O8W2bXf2e0RQu83Wn3CsAPUjP865jV/2cNE8YKt3pmoWV4QdyNPHtcEf7Y5yPrXq0XZqUHc4pNNcs1Y+Xv21vgHP+yn8YbzTY1eXR9TJu9LuG5Uwk/cz6qePpg964b4Z+F9Z+LfiO20nSbG41C9vGCxQRJuLn1PoPUngV9zftEeD9Q+NPwfsvC/iXQTNJpDKbHWLVvNkiA4IIbkgrwefSoPD3jLwp+x58F3tfhh4bm1fxnep5c9zqaiKRTjlmJ6qD0jQ89zW0sLGdTRpX76WJVRqO1yp4H+AXgH9hHw3aeLPiEbHWvGsy7tP02BBIIX9I1P3mHeQ8DtXzx+1b+0F4l/aL1NLrVdYudFtbVy9jplpIfIh9C3Qu/qx9eK4/wCKPi7xdrmu3OueKTf3uu3xP765BCRjPCr2VR2AxXm82oXtzKbm+MjMX6Meo9PpSnieROnQdl1fV/8AAHTptvmmejfDr9oj4q/DBTLo3iK4ntYT/qpHyh5/uNwa9F1X9vu6+JkelWHxCga1sIJv9JbT7YC5lXp3O3H/ANevDNM8VPqCiKLCJkZHpWxHf2kYAdI7l26uwzj2FedJJu0kdKk0foZ8Hf2xvhL4h8LWGjaZrlpbwW8Qhjgv0MTrj1Y5H5mui8QfCLwf8S7drhbazlikXKTWkiuGB6dOK/M2LwBpuqBppImsyed0TbS1aPhLVvGfw61Xd4Z8S3cOzlUMpWuaWHi9YSsaKo9mj7Q8UfsVwiZ5vD+oSLJnPlvxivPfEPwc8aeBtQS5ktJZlgcOrxg5GDn9a5DwT/wUp+IXw0xF4l0i11+FSFLsArkZ6715/MV738Mv+Cm3w38dQrb6qLrQLh8Ai5jE0RP1HOPwqJQrR1tdFJxel7HGeKY5ta8PRaraxPbzAfv4mGGQ9x/nsa5aC7tbYSzyyCaY5KlDkKcDn3r6o1jTvCvxa8MT3vhm80y/YReZizlVlcdwV6g4z2rxDxZ8DvDcfh9b86i2kXjXAtvIVsbnY4X5f7vPJ7YpStNc1rEpW0OX08XGswwoSIYSuDIwwDWlDHbaThLZRLK/G7qaveL/AICeNfCK8xrfW6cqApViB0I7Vk6Xd3FrJDbjTruC+kl8oCRMlifQjoKxcJN2iU2kaMXhQ3MglvnEa9kB5rV0zw9c61eJZadBIwyEBAIAz/Mn0HNehfC79mzW/GM4vNQljtdIRwv2yVSI5OzCMH5pCDnkce9fR/w/8KeHPhbp/mabDFBLGuH1O82iXHfYOifhz710U8NpzVXZGcp62ieU/Bv9lBLVLq71bVGRYybfy4GLtK+Pm2jouCcbjnnPFaHxx1nUvhN4Rk07w7Bb6NotzttittmK6uDtyWeX77c59MZ4r2XQfE0XiGYQaOvnu3W4kHH4CjxL+xzf/Em4gvNXXUJrSOQMzxnDfRSQQPyrZYmKfJFaB7OT1Z+ftoF8YapLHa/aIbiIkyLN8y49d3Xr61k+MPBU+kyJPfacxaI70lTkf99LX1J4+/Y9vfhjrN7cW6SNHOCqBl+bGc8nHWvM9S8OXMELwTH/AEmEllDc7h71zyqR5rRNOTTU8Zk1PVdRurWe2uituu3fZg7VUH09T9a6WT4ox+ErqC0SzluJZWx9ok4jz7ev6Vfm1C0ur4Q6npcMW7I+0Q/umGPpwTUUnhe11iTbpmpxSuzcW90Nj59j0NZtp6SQkmjprHxf59pE2pX8NoJBlImb5yPZRzXSaJ4mtI41+xQtLI3Akcbj+ArxzxD4Hkh1JLnULa7tLmNt3m53JIPTPQ1d/wCEl1u31C3jspYV07hGEeAwHqx6n8Kz9hHozRTfU9/8NeK9U0OcXL6tNaAnPlhtzN/wHp+ddGPiDa+K5/LutCgvD91poj5MpHfJHFeCaf8AFLT9Kv4bFknu7vbnLDZET9eprvtN8XPPYxiWaCyif+EttyPoOTQnOOqE7Pc9AHgTQrkj+y9XOnXB5EF03APp5g6/jVi4TxJ4NtCssImtDyJosMrD/eX+tclper2ESK0a/bJT0Z87fwWul0jxPqmnsj/a3s4z/B2x/u1tCvpqTy9izpPxDsAmbjzfOH8EhxH/APXrYTxFdata5SSOC3zgNwFH09ayNS1rRvFDiO90sySMPmuLbEUhPqQPlNYepfDj94x0PW42cjItrhvJk+n90/pSlyTWjsLWO5u6hqlpbSELm6l6ZYYXPsP8aydTvJ7oEzyiCMdAf6Cua1bxBrvgv9zqWntFzxKY8E/RuQfwqtH4y0+9IeWeV5258txsx+PesZwnF3NYyizXbVIYX2W8TTO3GWFU9Tu33ZurgKFPCL94fgOlZ2oeJnhhLL5dtDg/d4/M96xxJdant+ywyMhJzNJ+7jH4nk/hXPaT1Zpoi/qeqDTtQF9bqPKuxskyuSkg6H6kVlXGuTatemGMzXUx/gjUu34//XNacHh0jTbmK6uvNa4XAAXZGjDoRn5ifejSNVSPThDDb4kT5JIY12IGHXOOW/E1VSWlyYvoUbbwpd3kh+0zi3wc+XDiWX8T91K0LWz07w+cxoiSMMMw/fTN/wADbhf+AipJ2eRP9JnS3j/55rjP0wOKoalr1l4b06a68sbIPvSyjdz2AHqT0HOa5+ZstnOeLfB2m2EcutWa3Ph6aAc3lk5jeQnopHR2PYYrmNJ/tfVXttW121vNdhiJVYYnSF0Xs23ozf3iMZ6Cuk0bTLr4l6quqa3JLBZWxP2S1UZPvjtkjqe3Qd67izCWkY+x2qQqoxvflh9M9PwxVutyqz1JUW3dGL4Y8c23iuRrTT5INPkjGHt5l8idfYhvmP4ZrTbTIIGctK9xOcgBFwo+uf8A61UPFXh7SvE//IShjvpecMBh0Psw5rITQfEfhuA/2TfLeWin5bbUjlgPRZR8w/4Fmo5ovbQdmP8ADIk0XWLzSBIIomJnhyOSp6jPsf5Vs2139ikLRtJI/TIPH0+lcXB4nn8Tw3N7JpN7pd/oV1tlSfDrcx/xMjDhl6121tI2o2STQhI4pQGVzwAPrRVhaw4yRj+J/h1oni+J3vLVdPunOftFtgE+7Do3+ea818UfBHWPDNyl7ZkazZwfMrwZ3IP9pOoH0yK9gNmjMSzPOw7DhfzP9KVZmshlWitM915Y/wCNXTxEoe6S4XPB7HxxqF3qpgnuBbWf9wHaFPoQP611nhjxtZ3BEdpE9xKnysznAU/Qf412PiXwvonjs7b2wcz4wLu3Ty5AfU/3vxFee+Kvghq3hpZ30uf7fayDLrH8kwHuvf8AD8q6eeEvIzs0dxbeIY4Il+0XSI56xxAEmr9nfm6UeRbO46lnNeJaZ4xk8KWKxm1ea8RsSGQcjnrjjn612Gm+NRN5Qv75txXcIYxkn8BxUSp66lKSPRndnjAnuEjUnAjTqPy5pIJkDfuIDIw6s9Ymla0t1GGigWKMceZM+M+9XBrsMqBftIcDjEQwDWMVZlXNGZ5ekkyxqR90H+grJ1+wF3awJEZEk89GEh/hwc9PerAv2Kfu4dp/vPVPV71GeFXuGkzIDtT05qrPoO/c02kEPytIqKP4VHNQ/adx/dRMzHPzMMZFQxXBBIhjx3LNz/8AWoxJOpV5OvQLzj/CnT5m7JCdhzsSMyz7cjOF61GssW4lIy7DoT/9apmsPsuGIGDz85/oP61A9/GRtDmTb1VFwBWnLyyakJWJnE2MPIsS55UcZ/KkNuoXOx39ycA/1qubxiQVVYVPdjk1DLexuDvlkkIyTg8VEX0sFrk7XcUd5NmRF+VfljHJ68UhvPnykWCO785FZ6TubiRoo1UNt5PQcUjFpuGkZj0wv+cVdtL3FtsX4tZlsJkkW5MLjnCVrf8ACR6X4xiS31q1UuPu3SLh1P4c1yriOIfOyj1yc0i36bzsWSQg8BflB9qlu+6GtFuaPiL4d3ugRG70uU3tsed0f3lH+0vf8K86vtduLbUTLOu6FB95eufTB9a9EsvEd9oq+ZbusCDkg8g/UU3UodF+IUINyi6ZqLrzNGPkc479j/nmtaVTl1aFON1oeK+FtPuPFviGXXdUVozMdltCf+XeIcZ+prt7idYbJo47d9qrwXPT6U7XvBuqeBJS/lpNauf9bGdyMO3uKyNT8TRx2bKA4nKkKCuVHHX3/OtbuWqMtkWLlp2C7phGqjOxeBUCQRlizKxPXMh6fnVC41fUbqPZaWRBbjkjJqSLwJruqoGup/ssJPO5tn6mlKlfdlczJk1u20+/QG4gVkIDIrZKg1jeKL1NC8QToiGdLrEihOQD3/ya07r4aaZ4eu5E1K4SSaUb0NuPNlx7noD9au61cadofh+G9ttOFw8eEzOfmQHjJA6mnDlSB3WrOMnOr62uy2tvLO7gAEn8hUrfBrUdUtXbUbhLaFv9Z5sgiT9a05/HN9qMASC8Fmmfu2yCNh7EnLVVntjdSb5med8Z3SsXP61pe22hFu5gL8LvCfh6YPBqlyuwEvHpVou6Q+8zA/pWEPj54Q0fxS9vYeHtt9FiE3eqOZX49Fzitnx74jbwroTyIga4l/dwR/3m/wAB1ry+9+E0/iqx8yWEvdMu/wC0s4TDk/rirUk9WFrHr0vxG1HXbcE6iUgkHypbBYlx+HNVoLTzD5j5kcnksSxP51yHwz+GGpeFs/br43EUYKoq8KenOK76OxEYyMk+mcUN9iSEQ/MAO1SLCAM4x2IqdI8vjaM+3PapIYt3yggZ60kyrka2xbIPA744zUkUO1cYLY/KrMVowhU59vc1NHEIsAhTnnGOahTuUkxLWzZjggAduK07OAqcBSDnHHSobK33AgHPGQe1adogQITwRxwMA1lKpfQ0ScToPC9mGIV2x3OBXq3gbV4NKRTxkYx615Lp1/8AZxgFVx3zkCt/Tta2ovz7sjPuPeuWrh+Z+9sd1LEKC03PovQfjXLpUSgSFR2Gelb9t+0Vdykf6ScdMbq+Yl8UuDgnOemelWYvFjQoMsR/OtaOHpwVkjOpiHLdn0dqPx5nuNwNwR7lulFfN83i91Gd5GTk80UTo3ewRqXR8J2/iG8sb7yEe5tEx87FmQt/s+9eleCf2n/EPgm2ihtpBJbRD/U4DRZ9cHue5BFfXnjT9nbwR4tjP2/QZtOkcZ3wqGQfiM15h4k/4J1aRrrySeH9aSNiCQpfHPpiuv6xCSs0cHs3ujpfgD+0zovjjw7btq+s2OkavKzK9qX8sLzxgsSDkc9a9ZbQLPxbYZZNO1CJzkOVX5v+BLxXxd41/YR8a+FzIbeNbyNDjcoz/KvOUsPiZ8F9WM1rLrFgYm58mVgp/Dp+laRqy+xP5GTgn8SPu3xF+z1o+pxyAW1xZseuweZHz7civKfHX7D2n6uZGht7SUnndF+5cd+g4/SvN/h/+3x4+0VootVltdU2HBF1Dscgf7S4/WvY/DP/AAUQ0PUWiTXfD1zaluPNtmEq/XnB/nWksTP7UU/TQFTXRng3i/8AYruNGL/ZluYGLbmEkeVb/gS/4V59qnwF1vwvK8kdkbwKTgo+7b+Ffa/jD9rjwR/YEdzplydQuGwPsbo0Tge+RjitjRLfwh8WdKt57a60ma8njDyQRTqZYiR93HBJHtVRqwSvqvULPY/PGS2vrG6db2Oe3285YdfbFXbHxQskgjg+VkIVsrlvrX3J4x/ZfsrtCDGGD52rKm7+fNeTeMP2NYUlkeGzkgfBG+A4wPof8a0i1JaO5Ox4Ta6xbWjkyFZ5McrjIp93ouneKPnubaDyjxvUAHNdNrX7Leq6Hdyy2kqzEnPlzjyyPoelcleeB9d8N3c39oWVzHCmdrKu5SM9sVKiltuHUTSfCl74duxN4e1fUdLmV2ZWjlPTjg4PtX0/8DviLfeIfCgmuLbTNT8R6EhKfbR5iXBwCHPTBPIJ7da8E8CeD9c8f3lpZ6FYXM8s/wApiSIsxbP+favefC/hPwX+zBKLzxrqx1fxIwH/ABT2lzCV1B/huJQdqD1Uc1o4t6S2FJ22PdvgN+01r/xu0x4pPBU+k38fM000+6wt0H3pJGb7qjnAJya6TwNf+BdY8aPc2PiLw14p1SCQiYRvH5SPggrGmcFR685x1r57/af+JWreOPBVi1jcrYeCLqMK+m2KeXCc9C+OWz057ivnGHwFp13dCTT/ALRpsyc+ZBIVx+FY+zhHSOhak3ufqVeXWrJLLIbiK7lbPki5GxIh/dULxj0xXj3jr4d/ETXfEQvrrUI9Tt1O6O3UeVHGPRQOPxNfLnw9+OHxS+GTRx6N4sm1e3TgWl4POBPYANn9K+jn/ah1i3+HFnceMobPR76YfvIbAMZLgf3SOi+px+dc8o1H1uWmj6q/YY0abxJ4j06xuIRavPMkBd2DYOcZHtX6i6H4Vs9D8PQaakMb28KBCGQYc9yR71+UH7Gnx48IXNpE2meIrW4v3ZXa3uF+zSRHH3Uz1wfev0I+F37U9jf6ckOqud8Y2ibrn6noa0hJLRoJJyV0Xvj3+y9pvxL8PTmwgigvlUlE6LIfT2NflV+0n8NU8C+MJYnR1vLScoynjYRkFcfmK/WnxR+0hpGm6NNNYBrudVO0Ejbn3xX5uftNad4l+J3xKubjT9DkuZb2dpZJ0GEjyTlmJwAOfWsJwjKaVPc0g5KPv7HyN448Hrc3qvvMMDguARypPYVh6P4XvtW1BbDQrG5u7t+FESF5D75HQV95fDX/AIJu2urWK33jTXD9kbEphtFMYPcje/JHqcD2o+Lf7W3wN/Y48N3Fh4T0zSNT1aPKC3gAly4/ilk5HX6mvTpZLWkuebUUcc8dBPlWrPizw74V8Q2F/JbRM97OjFJbVd06I4OCrBVbnPauqtf2atV8SW8k13oN3pzgZD2lnd7yf9zySP5Vzfxl/wCCr/xI8dWs1v4ciTQYZkKPNZQkTEHrsJ+WMf7oz7k818veN/j54wvSy6xrOvuxHHn3koUL1PBOOvet5Zbho7zbfkgjiJv7P4n1NrHwA1zR7g/6Fqk6wnckk2hXiY/HyiP5Vysvw/v7LxAt9J9sWReJo2yN49PnwRXypD+0Vrmk3KSWet6vaEHJeG9lX+TV9H/sZ/tU/Ez4meKbjTV8U3us2cUYdrfUpPOSGMYG9nYEhQSOBknt61vSyrD1Xywk0/QzqYqUFzSR2Om+MvEGl6yLV7YWliR8syKcj1DMeenpgVv6Z8X9Ov742ls8l9PGQG4KoPpnk16dp93a6tcH+1LXTtT8w/IVsVtpJhjllKYYLnoSa5j9pTRfh3D4bgvvC1pr+m+MN4hvoZJopbeeMIWZo3UBw68cHtnnNY47IKtCPtL3XkOhmFOq+XZgPFh8sCa6hs1IxsB+b8hyab/wk9rbKPLHnOf45TgfgtfPfglL+PWru3tLlIdpEjyXz/6vPcZ5NdvB4i0vQbSS41TULm/8nh2RTHGT7Y+Yj8BXgSpcuzud3M2enxfFjULZjDHcG5Rxj7KY/OVh/uH/AOtT5NK0fxjE/wDaGkvo05GQ9nICSf8Aai5C/mK4/wAO/EW11OFW0q1VLZlzuA2qR745P4mtBPE8NxxLdxnH/LOLnB/Diuec3HZFpdWSX3wn1CxnE+jX9lrCw8rESBKv/AG4P4Gsy58f3+kyCDVLCW2nTALFCG/AH+lbFlqUkmGtLYIBz5znp+J4/KtKPxK00It7+SHV4j/yxmi8xR9GIz+VT7ZSVqiHydjAs/EOnalyk5upT/CTtP5HmmNcvZ60FLm0S9GWDHABA4P41Jrfw98O6y/mxNcaFPnI2t50Q/A/Mv4Guc1v4aeJraNJ7W4GtWsBJV7WTzWUe6n5h+tXTUHdRloJ3W6Oo1K6sPD+nSXc7NLHCNzSSDC56YA6kk9BzmuXtI7n4g6it5qbG2062Oba0QYA9yOhf1PYcDuax5/Fba34jhTX5JLa0tANsCREbHHBZl4O4+vYdOtd9ouqafe26/2aIXSPHzFgSv4dqwmnT82afEW7JWWNI7S1CovAZhwtJOqgg3Nw0mB9xO1ElwJPllmaRh1SLpRI/krkLHAvq53GuRNvcu9hYSwT/R4o4lAzvbkr/n2pmImJ3yyTNjkLyPzqu14tw/yiW5boMjC/lUdzK8KM800VpGoJPPT/AAp2tdJhe5ZnMRtDG8caROCGXqxBGMZrz7T/AAlcadrl5Bp2o31lfQv5ipu822nQgYLRtxnpyMGus1G1S/02ZIBI7yIdspJwp7HjmqPiSOTSvsWoFy8lriK5aMY3oe/HvW1KT2uQ4la48X6xoLLFrtiVten2vTQZQB6tH99fwzWv4f1bS/E0Qk02RNSXPzEPyn1X7w/HFaFsYliEkcaqrDdvkOc/hWBr/gjRvEFz9o8qaK/7XViTBIv/AAJcAj65qFOF/e0KUZG/OrBSsk4iXr5cQyT+X+NUbywjk2BIW4kVgzsV5ByOh5GR3rDYeKfCMR2G1120ByBIVgvAv1+45+oH1qCf4qaKke7UJbyynt1aSW2vIzE4wDwo+6+e23Oarkb+F3Qr9yD4tWukLoEt1qPkPOp2RMi/vXc/dRSOpJ7V5nD4LvbbTYtXhi2bGCAPyVJ7A9GHb611+mabd/FfxENRvU+xadb5FtbF8eSD/ORu57Diu11Dw9Dc6JLZbCsbpsU4wsePukZ564raFRw91O7Icb6niln4qubS9l/tF53VeY4uR+H0rpdB+IMl5CGQW9hADgF+WP4nvXTW2lWHinREj1G1hlnizC6qpEisvGcjn/8AXXJ+J/glKUM2lztLHneLec7XUj0bofxxW8akG7PQizW2p1Ok6ymqOP3k9yw6kcKfzq5c3cVvcQKWiiZWzjIc15NNreqaNqn2bUPtNrCg/wBUqle36itXw/498/Y8EUdskZI8yY5YmqlRlvEakr6nqB1AYUIkkhbkFuB+VRy6rJgB5kiB5wgyTXOab4lOpAESzzM3oML/AEq0t1EGw7RiTPQncf8ACsORp6GnMaranHKTgSTEdCxziopb2dgfuopPA71VW53rhFdl754WmtfEPtMkYz2QZIqlO++rJsF7FJJf2z+ZIqqW8wHgMMfzzj9asC8iQth+cchBk/mazbllN2m75/kJy5xjpQl8iZ2yLGAO3Bocbxs/wGrGgLtnllCxADI++c44ps1wz8PNwBnCDpWTb63Je3FwsULzFHVRhduOB1J6mtG28Pavq4LCPyYjwWxwv4mrhFrRkuXYbKkMOG+UY67+9MbXILdCPO3nIAVB0/Kr8fgGxhKPf6kshXgopMh/HHFXIIdI04bYLOSUkY3SMFAz6AVXKmtWNaO5g3V/dahC629q3ThnPX+tJb+BtY1OMSS+ZAgXJIGxQPdm6V0d5rdwtr5UDR2ihcfuFCt/31yawtQnmumPmzSyFuPmYnNapwSJauzS8O3kXhGBoZtVW6hJ+a3Aa4P03dBWTrXg/RvHCO+nuLC7bI8iUAI/4dvwqowy2ACRjH0qHymjwyjn0HWobTfuuwW6MwL5dW8FXht7oTxKx4KkDP8Aut3p8VxDrO2UOZ3HJMjFmB/Guvg177RZG01CNL21bqrjJT8a53W/hsk5N3odw+RyYWbDj2B7/Q0/au1pC5VfQqS222McH6H0p8VoL/RLu1fkyrlfr61kp4ll0+5a3v4TDInG8rg/iK09PnQMJUYNEw7VCUuoNroY1rZQ3VpFO0UfnIuCccgjin3MkdpbvLI4WONdzE9FA55p1k4TU7qAdC3mr9D1FcR8WtefVtSi8OWLnfJiS9defLjzwn1NapPmsS9jDtGk+JvjI30odbGEmO1T/ZB5f6mu9m05LWwKquxVAAG2jw34Zi8O2FrGOJOpGOgA6fhWjqyZgxt5OAcH3rS7WiRKT6lRIAyAr0B/i6U94+CpIH0FWVgynAGM+mc4pvl7ZAOck80mMrgAH028DipYrQMDjgfxcYqeC0VcEZP171YW28vIzn2Hak3paI2upBFHjAxgj9amWEs4ypUcHntUiwqjEEcDrkdaevyyZGfXIFQkm9Ck7ksCnZyM54HzdaswlSgY+2PSqyJwT1z+BqaNQVGAST19KXLrZlczZo20wB4JxjAqympOE2g5x0Pp7VlxrgHJwB+Qp8M5j4AA9cCq5WO6saqamzoFJznnNPm1HdkBmIHOfX8ayo5go2lthxnHrTpLkBfvEHtimo2JuaNzqJULtyM/yorGuLolMfKAO+aKq3YXMzwXwp+1z8QvhjLHF/aupQKh2mK6Uuv0w9es+DP+Cmt43kxa/oGmXyAgGWFjBKff0rnF+OmlatGLfxBoCtxhsoJB+TAVXm8BfC3x/cBowumXHYxs0Bz9D8tU7P44kJvoz6U8E/t3+ANbhiE2q6loEhAyt2nmwj23DP8ASvSdF8WeGfifbK1rc+G/EMLdoZU8z8VNfCmo/shLdQmbRPEEcqtkrHcKCMfVT/SuS1L9njxv4NuPOtLWSbyzuEtjcfOPoODWPsaUn7rsxqcluj788Yfss+B/GCuJ9Kk06Rh97y/lUfhn+deVeL/+CcUd0JJdB1SMohBjHmZP5c18+eDP2uPiT8IwbafV9ZSNTjydQjMifT5x/WvXPB//AAUxnkjUa/4dsbzIy09nKbeT8ByKfsqsfhdx80Xucbr/AOx94w8DTzYiF5uYsxbOeOwPpXKX3hrWPDEoN3Y3ls6fNvUEj65FfWvgn9tvwP4z2Qz6pf6TvHA1CETImf8AbGTXqGk23hL4k6cpiOh67HI4HmW06bz9VJzUuvVhrNE+zT+FnxH4X+P/AIu8PoIrXX9QaFOBDcP5yfTD5r0Dwn+2VrFpti1LTre+ToWicxn/AL5OV/QV7141/Y+8F68skssMmklRuLTJtjUZ5+boB7k14Z4p/Zr0ceJprXw/qy3vkNsYqxZGb0UfeYD1HHvWlOrGfQmUZLc7vw3+0h4F8bL5OoWt7ptwQBnyPMRj9Vzz+FdXP8HdJ8T2EE0DRQNeR+ZHBORHMVPI+X/61ecW/wAL9X+HHh5ZvDXh177U14l1C7j3fZ29I48Yz7k14t4q8Way3iqf+05LyTVVfE0ssh3o3p7D2FdEbtWiyGkfR+ufCnxB4P0S+s9KmutOgvU2zPaAJLIuPu+Yo3Ae1fPeq/s4+Xd3X2O5uYLt2yy3A8wg9znr+Nafhn4weJfBOrw39rq9xNPGuMXTmZSMYxhvavetH+P+gaz4D0vUfGmkolzqU0kaS2lrlVROC3JzknsDUyqTS1Q1E8h+COk6lo2gaj4W8RgXWl3WTbzBs+Vn+Hnkc8j0NecXXg3WrLxzNocUT3FwspWERj5ZV6hs+mOuelfXdlp/w/8AiDGP7G8Q2iu4wIZX8th7bXwf1pmpfs939hI1xYPFMcYDxNgkenp+tNYiD0e4cjWx43bLpXwG05ftBh1HxNcpuWIMClrx1J7D36ntWBbeN3169e41G4a7nk5wPuqPQew9K7Dxt+zGdQu5nmg1C1uJyWMgJbc5PXuCa6P4Y/8ABNvx34uvLMRSxaXp8zhVnvIm8+Xt+7jHLH8hW8Ic+kROy1Zz/hOazk2O0UVu6n5WU7G/Svq34BeL/ihPpHnaLdXB0a0QNNdaqoWzt4+Bu8w44+le+fsqf8EnPBnwo1GOfxJDL4k1S3gjnkN22Y4ZGJwuwfLnAz36jmvUv2tPid8KPgt8GJG8WxWNzp9hNFPp+iW8asdRuY2DRKU+6QCAfmyAOSOlelRyyTXNVdkcs8ZFS5Y6mE2g3nw/8AWuveNNT0u0kuAvlLaZ8y7JGcRpzxjnJrifGX7V3gr4N6a+patONW1k5kh0eCVXNpz8vmv90P045I9K+DP2j/22PGPx68TXOs6nemwtmykEQcpFaxDkRxr1Pue569hXzT48+OMqSsltNJgnDSs3zse59q0Sw9D+HG77hy1J/G9D6j/bE/4KQeMfiubyG41T+xdKkGI9LsXIyvpIw5Pvk/hXyPqPxQn8SaoltZRJC87eWHY73JPuen4V594l8fyXczbnLZOOTnPqazfDnjuLw/rMNy3zCJt20eo9ayqV5z+JmtOlGOiR9Dftr/s5eJP2JPBXhK58Xaha3HiTxpYHUrTR4Zi82n2xxskueyl8nagycKScYxVf/gnj/wAE4tV/b4nvfE3jPxZceF/BGmXiWTyRRGa4uXOC4QfdjRFK5Ygkk4Ckgkea/E79rKz+OXxal8SfEeXW9de8YCcx3Q89EVQqLGzhgqqAAFxgAYr3Dwb/AMFOPhx8F/AMeifDibxn4Rtig+2211aQ38OpMCxDufMVlbJPK4BHGOBRQpylFtySfqaVKkYytFH1hH/wTy/ZS+EDS2aeEdW8ZC2JH23UfEFxFJMM4DhEKBQeuMcVznxE/Zf/AGe/B+jRax8P18V+AfEV232eG503V3vI0YnG2S3mJWaMnAIBBOeK+JfF3/BTi61u/lmgsrGZy3yPJEw3eny7j/WoPhv+2z4i+JvxB07Q7mz35Ekf7oRqLdQrFiu5T82OhzwcV20JTjJRjY5aq5lds+hdR8Zav8YfB97p7+IrTSPEHhfUGtdSurQO0FwYxwwA+cArg47HIr2fwL+y9rXxz8E6VrMGtWixad58U0TKUkkeSMAtheeARnv1r5EfVn+HHiy08NQeFdTfT7ljeTTbjcvePgklnyAzZAyD2+tbx/4KVa98Gra68M6T4QFnYWUjCG78ljKS3LNhSQCDkD0AFdOcYuMMM4zfvPRnocM5UsZjOS3upX/qx9I6h+zRrx0m6tWi0LV5bR/3JtLlS5A4KYbawIxxXnfiD4SyaRcm3uItW0O7A5F9aO1vJ9HA4/WvFrD9vltT1x7mPXZLKeZy7R3cB5YnJJOcivXfAf7futJbCIz2upwYxthuVkDD/rm+Ca/LJZjUhJqSZ+vz8OsNWgnha6v2Zh+Jvh9q1ppYSWCVrBDuW405/MiHudv9RVbTfFF/pk0EenfZTADtmZ+ZQfXngfSvXdB/a08DaxLv1jQbfTrqT780cTWcv5rgH9a37jwv8KPihD50eoSW1xL0lAVnU/7yYJ/HNbQzOm1aeh85jfD/ADXD6wjzryPJtP8Ai3bzaj9g8q9u7vaGJkGxD7g9x+VdRa+LYZgsZvLSJzxsgO9gfTjP6mrmv/sb6i26Twv4i0vWo2BxBcSiKVh6ZPBry3xF8MfEfwgSdLnSNR8PyyMWFw0PmQhj3VuV/Wtk6NT4JHy2JwGLwztXptfI9VgaM/OkTzN1LyHAqzFemOUZuCjLyBCcY/KvF7P4jX2iWcMlxHPrVw2BIyy4VB0zjqR7CuosvitaQyiK6ura3uXG5baFSzge/wD+ulLDNaxOZT7npOoajFr0Cpqmn2d/EOjXa4lx7OMMK5u++E2gazcs2kane6NdEcJcKZoM+gkX5gPqDUdlrkN9AJEhdyeQ07YBrRivTPCA0+VPASBf8isY1J03uKUEzE1TSPHHgSBpJLUarpy/8t7Ui4UD3K/Mv/AhVbSfinpl3gTwyQXGcO053ID+HI/GuqtdXbQruOS1mazlz9/zDuPB9KXWL/TPGC7NX0W11WQ8faUX7POPfzFxn8Qav29OXxonlktURW2pJexB0u4ZIiM7YDu/lUWowRPYzh4l2upBMrZJBB7Vj3nwfsRKZ/D3iCXTbk9LXUPlH081OP8AvpazdVbxV4FiLa1pLXdvggXq/vIz7iRMr+eKTpRl/DkO/c6NJEg0uOFGmm2IFAzwelTzr9thkhnSJIJVKFM/Mc1zdl8RNP1a1RRO1qxZR5bLgdR36frW2J4EQMGjO7nJO8n6AVNpQlqik1LYp+FJQYZbOdXlubFvK5Pylf4cCtr7S8fyh441H8KDLf1NczrN4um61BeoDskHlSbhgMOxrQn1JoUw1wkSjkiNRx+NOpB723BPoX7u5g0+CS4uXjjSNdzyzOFCgDqe+PxrzGe7ufjL4kim8p10eyfdaxmMAt285s9z/COw56motZv5PivrCWtnuGjwPnzJGx9sYH7xP/PNew/iPPpXc6LoqaRCtvDI5VF52jG7J6k1UVyK/VifvMzx4b1Dw6ztpGoi1VyW+y3f76Mnvg8MufY/hUTfEFdMIXXbO6spF/5bBjLa/XcB8v8AwIfjXQStDagtI8SEnjLbue1Ejx3MLIYy8TjB83CqR6Y/+tU8+moNPoYVlqUE+pw32n3ME2na7HlZUO5fNXggEdyK1n04szNIWcE8BuMVUPhq2Xw7c2emRw2skT/aYEgXCpIOTgdORWRpHjHVdMso5dSsIb22cf8AH1aHe8frviPPH+z+VbcsZrmiL4dzZ1bQbTWrb7PcRJdR9gVyFHse351594j+CCz+dJp0/l5bKxTNx+Df416XYa3Ya7Z+bbzvNEepClOfQg8iud1D4e+MvFesvcaNJqCW0dywjW3gLrsCrw2QFB6nk9DXXhoy72M52aPLtQbVvC+opHqMc6QhSNi8BsdwRwau6R8RQ8YfZDYgttGRudjXpes/DOTRJXg1O+02zJA3QzSm480dMiNM/NkHgEVV0b4K/bCsul+HfEeqQkgmZ1TSrMe+9/nI/GtpOP2tzNJrY5618SyTxq6rM4/vSfIv64rV03SdS1kFoLeQp/eWM7f++jha6q38GDQJH+0an4R8PYHIsom1W9/77Pyg/jUd3F4ZeTddHxL4olHAN/e/Zrf/AL9RY49iaxtBS0RabOJjvLG31eWHU9RtLZbeRoZAJvMfIPZEznP1rqbG20PR0Xyba4vpAc7nOxD6eprSHiP7PYNa6bpWj6PaEYKWdoqsw9C5yx/OsxYQ3y9M8cVDnqVGJLHrT2yMLW1tbRXkMnyxAvk+5qO71G5vlBmmlcDsTx+VAtwAOeffsKbsy/qAccUr9xoiiUq4HT6cVchjOAcdRximRx/MOOCe4/lVtIBkcbRVXuK+pFcgsmM9ec1nzoCBkE8cmtK57DGAO/rVOTljheh9OtJprRFNqxQkUoSMcN29Kgkt134PUdz2q/LHuY4UDIqKWAKcAHA/OqctdhW0KUkRU4GOPQdqjQPAwKF0Yc5AwRV4wBSvJBPU1HJbjB5PBzwae2vQVyrqkNp4jg8rULfzHHAlUbWX8a5HV/B1/wCGXNzp0v2q1PJUDJ/Ef1FdlJBlC2cA8E9cVEoe3OVOCOmB1+tPncdhP3tWeR6j43u9Jnubv7MZZUibZGD98kcD86PhL4MlRJNUvi015cOZZX6lnPP5DNd/4j8I2fiONi8QimPR0H8xXJtJqngXbG8YurFDgMnO36Ht+NbKpFq0dzNxa3OguoQbmDcowCeR3qPU4w5UDI+cYI/h5qrYeKLTWpozFKMhSWR+Cp96fd3ySqArqx3dPSlaSG5dSxIgVFQEkj170sdqcnAGM857UsCAnOM545qcgswwNoJ6n0os7WBd2JGoXoPX8aFXnjbjtgdqeLdipOeB05p4UlcZH8zSb0HuRiAscc8ZzzUkaEOFGAv14qQQKoG0dccHvT1iLEkDGabl7uoK1xsSINoyflPHPWnCQDIBPGcDvSxQEtkHPHXGKBauUyBkg5yf5VK0epUl2GSXA6MATxgClUEHODyOmetTfYMoCMA/zqVLT5sDjA5Of1ockxJEUas6/KCpYbsU2WN3JIBXjJ960YoRjkjI5x1/Gk+xF5GbII7Z60OdgsZLRGRhklQR1J60Vp/ZQxwQOR2/KilztabFJI5ifVNJ1hCt/p8TYHDNGGqhc/Cbwnr+14y1pIehRsc/Q1qvoRYELtP8R9TUTaKGbmMg5wCOQfervbSJF+5iSfAa+09vN0bXpEAHCsxXn6ipo7z4h+D/AJmH9pxR+oD5H4YNa9vZ3EEw8qV0I564rQttf1OzuCuRIoXcN3JpOcmrbhyrocxP+0IkcTw+I/DmY+jfu8j8mFUE074WfE26YmzOmHZhnTNuS2fbivQZvEdtqkbJfadFMpwGyNw/Wsq18CeE9X89ZrJbIvISmzKEjt04FRzRte1n5DcWnY5h/wBkqxvbfd4d8S70X7sc+JeO3zLg/pWPF8IPGHg/xHb2kbxzTzAtG9nKxf2JHBHtz1rupvgDDDeW0mk6pOkbyjzNsmGjTqSCOtbuqReNfC08f9jLDJa267A7v5083uxOPyFXCvdWUvvJcVbax0/wy0Dxrd2GzX/Ed5b6HYsHljv598SEZByG+9j0PGa7Xwj8e/B3hjxILfRLRtbmZtt1qGQDJ/uEjn+VeTWXxz1ywh8jXvDrzRNw+1Cqt9Qcgiun8J678NvEV1A0lsunXRPzOiNAyn6rxSjdu8lf0BJH2f8AC/WrXxtorNpdnqELuhYQPAJPMOOxFecfFD/gn5e+J9el8UX3ht4I7uZZ5khVk3KuNwBPdscn1r6Y/wCCWXxN8H/De+ubW9u47+2u40S0nkCymzOeeeuCMfTFfoU97onijSCjS6de2Uy8qWVkYH2rWNHrFkOXc/E3x/8Asf8AgnxlbC5jtLrTvNXOSnyr7HHfNeTeMP2FNSmtEi0bXPtdtblmht2mJSPPop6Z46V9v/8ABTn4aS/C7x/ZzfDC+uJv7QX/AEjTYT58cc5Y/KowRgjBxnj1rg/hN4Hl1PwHd6p441rSDfWj+W0OlxBzDJjIiaQHaZPULwPWijhq87+z6DlUhH4j4M8Rfss+OfD16Ik0iW9ZmwPJBy1ex/s5fsqfESS8gkuvEd74agZgzWdvN585HowyY1H1yfavdryyi8VW02lwS38drKP3rLOwcLkZCkcjI49eTXSeJPj74G/Z70aO2kvIbi+2fJZ2pEtw+F7qCdi47sRXr4PLZS1rvQ5K2Jt/DV2dz4T+H+kfD7RY7vVi960QCLvA828k67c4/MgcCuy+FfxJ0nw344/4STxjdxaZpdhC7RFgIoojjAVdxAAAz/8ArNfCfxV/4Kra1qNu1t4c0my0ZYxhLq5Vbi4PPbjav45r5k+IP7Vl74w8URXfjTxUpsIoiZUmnaWaeQuTkL0VVXaAqgDOSetekq1Ch7tNX9P8znVGpU1mz9XPix/wWK8JeE/7TsfCVkfFN1dSuwmWMxxKD8oBc/eAAAG0H618t+NfhX8Z/wBuLVJ/GD+GbqawtYyFvmh8uxsYAOQoPyqABycZOOTXxnN/wUI8E+BkA0Hwnca5LEf3b38pgt8g9Sq5ZvpkV7F8Sv8Ag4v+KnxF+BUngez0jwx4V0eSz+wSJpVsYTJDt2lcuzHkdcYzk152JxtaStFf18ztw+DjHY8P/af8Y2XgfxFNpkGpjUJrYmOa7Z/lkYf3R2UV886x4/iu7oqkylnPQHJP4muX8a+IDr+qz3M1yxaYliEyxOaxrLSjqDhkgdxnGXYjn2FTCLsVOPKdDqPiORrrbFG5wM9c1h3/AIpllLZ3LtyeT3rpNI+GGoaniVo2aEDJODx75NY154Ju11R0UxJGGOOMkj1rTlaMlNWOavdclkQllY9uB0ql/bIyRgk9PpXav4Wht49sjlpOh4wAaqzaJp8cfKoh6kEZ/GmloJzKWkWWlz+Er3UJtctrbUra4iittLNvI0t2jhy8okA2KqbVBDHJMgwDg47j9mzW7bw98WJLu61AWPlwyokiFXJZsAgE5HQnn2rz3xCsNssTxWyyLI+wkoVHPTmmwWCyzrFBCu4kDqeadOsqU+Zm0MLOurQVz7KvfGNz4lu7ZrLXZnghk/fwvKpeSIDLFSACDwOnpWHeT/2hcvK4+eQkk9cGvM/hr8MdZ+HPi9jqihH/ALPE8apPvA8zbgEHodrH8jVn4/fEK88D+F7J7GVra+uLjcGBG4Koyf1IrzM3xcsbXjSvofqHB+GWT5XXzCtHXtttt97Z2njC1tND8PS3ms2eyxTG+aeAlcHhQDjuelZXg7wf4Q8c6Ut1p2tWujTOx2o8ktrnAzkMVMePqRXgHjD9oXxP4/0hrDVtWvbq2YgmN3ypIOR+VbHhbxkui+C4EkLNlS3lo2C/PU+1ZxymhHq3+B5mI8QcZWknClCPyv8Aie0eH/ivJ4Sv/IjudV8RoCFRJrjyo1/75GW/QV6DH8arK2sRNL4VjtJVGd9tqUsUh/mM/hXR/wDBPn9k/wCHvxr06O48dW/iHWNf1MiSCxtrlrSw06E/dDlTvlkYcnJAAOME819c/Fz/AIJK/BL4Z+DV1XUNDLwtHv2Q6ncLIo/E9a0ngMGkoTUfmeLLizN3Uc6daSXZPRfI+QPA37VYEwjs9c1jSZgeIdSC3ETH2lTaR+Kj617V4M/bp8UeFoRa38VtqVvKMhPNBEi+oV+GH0JrzG5+Dv7MUeqSWwb4meH51baJba/89FP0YNxVq/8A2PvBXivQUtvDvxXutRs7V2ntLbV4GtntS2N2GTA52rn5f4a5cZwv+79rhFr2Tuvuvc+myPxHqzqLDZvyyg/tSVmvWys/uPXm+Nfwp+Is4GveF4tFu5uGuLXdZPk9+PkP5Vox/ss+E/H5F34O8aWzXCgmODU4lJQH0kTn/wAdr5D8ffCPxt8FLiJDq7PaXOfs0zMtzaXIGMhXXHIyMgjIz0rK034o+IvDlyGm0hHYHPn6ZOYZM+uBjP5GvmefE0Zcsnquj0Z97WyDJ8xpKtCnZPaUdU/uPp/xH+yx8RfhhFd3cWkTa2pJdJ7eb7dDGfovzgdOo4rkk+KuoaK0MOrpe/aWfY1vDF5awnpzkZAz7Vyvw8/bz1rwndIsPiPUbCRCB5GpxHH03DH8jXs+mftv2Xj21WPxb4X0fxLbkAPPCqTuo+oxIPwFarMJb1InzGK8OFK7wVZPyZiab8Q7Oe4jVpLS3cHlS/mSDjjIFdHFrQu0DZkdT3Y7FP4Uy08N/BH4janJLpOsan4M1WYbSrMJEX/gMnzDn3qyf2PPFltYibwd4k8P+OX3Zxc3RguNvspJUtj3FV7ahN6S+8+Ux3CWaYXWdO67rUUahGDwVDHjCDcQfrU0Hii90YPJazzWuQdxMmc59V6GuT17TfGHw51FrPxH4c8QWLqoYzG12WmPUSjKn86j0/xjpmqQjyLqK6kbGRCfN7+vSnyPdO58/Upzg7Ti0/M6jWl0PxM3/Ez0aGS5dgDc2A+yy/U4+VvxFZqfCuS1lEvhvX42kzxaahiBz/wIZQ/jilfUtwRVQAbhnewGPwFSefI0eCzDnkIu0Vqqs0rIy5Dm/HD+ItEtVh1fS7i3kVgUmkXEMi9wGXKn8DWPrXiC68Y/ZtJjX7NYNGPtUmQrXRycRg9lwMse/T1rv7Pxvc+GEZYr0xQvw0THzEf2KtwaozS6B40kKyeHLmKeTrc6UfJy3qYm+Q/gBW3tY21iZqL7i6JYpoNkqRxwxFcZIG5j7AU+XUVF7KkkhYhVJDPjGc9R+Bqxf/BLW9MtBcaNqsVzE5wtveH7Hcn2CudrH6GuJvdHvPC+tMniSy1KBpWHE4MalR/dP3W/AmpjBSluVfobev8AiSxXT3gluF+YY2RfeHPqOada63e6y+2w02e4duA0gODnvg/4Va0PVtCscLp2k2TyEZ3XLF2J/wB0Y/rW1/wlGpND5aXP2eI/8srZRCoH/AQD+dU4xT5WGu5DpXg7xDFNFc3l3a6ZGp3BZGVCw+jc/wDjtaen+DtC0jWlS4uZ7yS5BnRIUyhBP95sDOeeF4rNt498xd8szHktkk/jW9a2/mafDOiZl09/MXj7yH7wpwkm9BNaHtXwS+Gh8WSrb6ZpMReUgDcvmsxzxnt+lfUGmf8ABOzxJqHhtbq/imnG3e1uZPLD8dNq4rN/4Jm/Ejw14I1aWTV4YzJdxqLe4Khvs59ce47199P460aPTDenU7IWwXd5nmjGK9HD01JXbMakmnZI/JH44+E5fhFZXzR6bYaM9sSpaC2UzMRnGGbJJNfGXjCbxL4r1x9TvLySfy3O1LmZ2jhQA/Kqjqcnk+tfpn/wUz+Ivhv4seILddHhCrZxstzcBQv2lyeDj1A4yeea+BPE1motH2L8qkjAHbJrCq4xlZGkNVqcgtrtGMAe9WIotmMA/hVh7cZHAIx1p4hIjyASD1zWTkyopbkEf3uD36gVIYlRflKgHinKFU8D86JfmPrnnbQu49mIynkng05YhIM5z68UqIAO4Pv0p+wqQOOPale7F6DFTLAA/QdKsxwsI8DAI603yOeOR2GetWYoxIAT0HGPwrTdXuTzFa5i+Tn7oqnImAckcj0/WtOSJmGP4aqMqsemT/I0PVagvMoyRcA84PvkVEY2ZwQcE8VeaFEJJOCe2Kr+VnggZPJz3padB7EBi+bBHI5z61GysGGBySRVoxnHIwRUbpgdQRxg4oU7vQGirMgzgHHHpVWQY4JHB9cVdniDLkkgkdDUTw7iB8pz0PerTutSShLHvY5GD0Hsap39kJQVOOeoxnNaxtiSRzj1xzTDaBhzj0BPJotG97Bdnm/iP4dJdzs1p+5nwWBU8H/CmeGPCt3ZMPtION+A2c7jXobacHv/ALpGI8D86W609fMiyB94nB64xWkar26C5VuYtvp+xwCPlXpk1NHAc8qeD371qC2I6D1z6mkFsPLy3XHald9Qcbmb9l347Ac59alitVTGRlhyKuRW4BB+XAPGKk+zHOOBnvU3vogVupSS3DnJCgEZ4HNKlqH38HAGcetXhbFSQeG7mnrah1AIyQeOOKptJDiuxWitAhO4cED8KBaGQDgkZrQFqNyqFPHbrThan7oBHrjvWa7lW8igbQL0Hy9xUq2IVQerH+daUNkcHHAGOvepobDkHaPlPBpPXUbRRjsDszhc4yO2KI7IEnOBzjIzWymmNIAcdf1qWPSPMO4Lj1FHNoJKxhNphByVBY8DjrRXQrozbsbWJFFCmyuTqcYNKMceFG0npkUiacxAJDbufwro10qWJVJRSAABg8k0sWmg/eVkGeuK1aaOdM5+LTI5fvxk7evHANRnw+sl1lcoVHYY/wDrV1Uemo+cHk8D1p1to+bmQvk5wOKUXfYHY5I6CythskE8blBpknhok58oEdcq1d4mjM2DsLKvtTh4cWbAx2PGOtS2yl5nno0uSE5jaSPBz0IArQ0/V7+CVQk+VB5BOQa7L/hFyQfvH1B5xVebwku45jTngnHNRJ+Q47lK18UykBZ4EkQHBq7b2HhzXJlN3pkMcufvKm0/mKWHw5sXaCy4HSpRozR4I2v2wBjn2oiraoq/RndfDuxs/D8qy6Rqc1o46KHyAa9VT45eObCxSHTtX80AcbpMDHcnPGK+erWGSKYAROo6ZUVo6/40u/B2iO8UFzPaxMBdTjIiVyMrHuPHHUj29q7cPB1HZvQwm1HY9g8f/Ejxl4+0k6XpbtBGyhda8Qy/ube3Q9Y42YjJIzkL8xGB34peKvjVofhvw5p2haZGZYtOhMcEQfAmJ5MjAcszHknA9BwBXyb8Wv2uLm+tNL0+fxBKltYPuaygUyFwOQijsN2CTxnAGcZryvT/ANtbWPh14+stU8PfYoNVsblJ7c3kCXsjOrAqTEcx4zjhs56V7EHCkuWCOezm/ePoX9pD44+M/DBa01i4Pg3RrmIPEFia0N1Gf4gzfO4PqDivlPxt+1tp+gvPbaFbzXk8gKvcv/y1PsfQn2q5+198edc+PfjIeMPip4pvvEvii9iVXjkYbrVBkrEu0BEAz91FAGT3zXzpq/jxmR49PtIrWPP3wMyP7lqz9pOXxfcdKw6W7sjpdf8AiR4p8cLO8+oQabbqrNt8wRDaOo55Y+w5rhZ50hldpJmncnliTz+fNVreC71cjl8N175/GtjTPB21VluZEHqM5q1Tk1q7B7WjDSOrKC63JMcQR8gdQMD/ABq7a6Nf6tAH+cx9CR0rotMhsNDxLEE80YI3jdjHtVjWPGUur3M1xMWnuriTzZHwFDse+AMVSitjKWIqS0joVdE+HkcK5uHGOMKOTXZaTpmj+HZIhOYVbAy0h3EfhXKW5v8AVwu1/IgJO4jgj+tbeieEtPS5zeyS3hX5sDgH61Tkkcs+aR9Cfs+ftJfBXw14U8VWXj3wfrfie6i0ucaCthN5Mct+y7IjcNuBWCPJfCglmwCMDB+aNZ1S5vbya58oK0zFi3CKvoB7e1aniRI/DerfaLOFLWG5UK6L2Fc/rF/9rl5YkdRzWTet2xxhpYpTWRvNzTXWGPAWIY5+pqa3srezQBIw7EcswyT9Kzp/MALL84PcHtVQ669vKFOeOx71V7lWsT+KM6rqmn2fYMZjjoAowP1Ndz8EPhRD4s8a20Vy4t7SANcXEpG7bHGpdj9SFx+IrjvAdufEHiW9vChMduiwIPQ9T/SvdvA8K+EPhn4m1dk2N9mW1Q+m85P6L+QNePicR+/5F0P1HhXKEsv9vJayenpsV9a8XJ4w8aeINbWNY49QvBHDHnISKJQqj6DJ/KvIfj74g/4S/wAb6PpRhhSDTIGyQMNIXbcS5J7cAewrvtOjbT9GtLcgiRYwZAP77fM36k1474ku7jxF461G+jKRqXECYHRVAX+n61hlzUq8pJbHq8btYbJ6dBbzf4LX/I0rr4a6TZo5lkspmDEboJPlxjOQfTt71l6T4Ttb7Xre3t5JZYi4Lhum0HkflS3unNBah2klMhbkFs9fauh+Gmm7NQSV0JckAcYBHevbT1PxxRZ+i/8AwTmEOjtFeShUkcg8+navWv29f2ifM8IPYxzkqE28HpxXzJ8AviMvhPQiw/dybew5rzj9pr4xz+IfM8yR9p6AntXG6XPV5pHVz2jY4KbxG+qeIJCWJBbOc9a9Q8PeITa+HyM/MV714B4T1I3WqKytkM3J645r02+182Gh7N4G7j6V9PhqyhDQ8ipHmlqYfxM+LcvhWwnYuZUlnjURO52A4YkjHQ471g6N8fdNuxi5gmh9WQiRR+XP6VzPxL1x7944Q42tmVs+/A/QfrXEzWMDkEoS47jg/pXzOPwFDFVHUqLU+2yLjDMsppKhhpLk3s1df5/ifQVj4x0bxNGqJdWlwp/5ZvjP4hqevg3TSwkthNYyDo9rIUH1x0/SvncxMiHy5HVuvzHcB+fP61p6V8QNX8MbDFc3Plr1Eb5wP91q8apkLX8Cf3n3mD8UaNSyzDD/ADi/0f8AmfQSXXiLTECLqkOqwjjyr+EMfoGGf5V0PhH4pa3oUheNNQ0qWJs7rK83Rn3Ctn09q8r+E3xgPja7ezuVU3AXKOF2lsdQw9cdx716DbW7EuwxiNFDHPIJbj614OLw7oycKsdUfpuU47C47DRxOBm+V6WfR9mnsfQnwz/4KL+OvBkaQSa3b6paA4NtqcXysPQ7wyfqK9Psv2pPhF8YLHyfHnwwOkPNgvqnhtzaEH+9lCVPrjcK+MJH3ZGdyEdCAams2bTpRJbSXFnIMYeCQxn9DiuKnXcPhdgx/D+HxKarU1Lz2f4H6MfC/wDYR+Hf7QzQj4WfF60s53G8abr8Yim3Afd8wHDH8TXQ+LP+CTfxN8BxvJqWm32sWkabhLpOLhXH0BDV+cHh/wCNHibw/rTtBBp+rxQhWDzN5N0Cc9HTae3dq+yf2Zv+Cxd/8Iobe0ute8eeEETCsl0E13Tf++X2SKPo7V7FLEJpKpv5P9H/AJn5PnfBnspOWFvbs1+q/wDkSj4r+HsPgC6ltpfDU8NwuQ/9oBlf8UAH865uTX9QtIPJt2isIcYCWkYhH5j5vzNfWMv/AAWb8O/FzS5bXxV4M+H/AMSrVW2rcQOLK6cevlzAMD/uE/WuAvviH+zH8WZNrx+Kvhdqkh2+XPm4tc+27BI+gNXKvG9ov77r/gfifOS4XzDl51TuvKz/AAXvfgfPckb3MrNIzyNnlmyT+tamneKL/S7f7OswuLVgN0E6CaEj02tkV7PefsYw+KF87wN468LeLYWG5IVuRb3BH+42D+lef+MvgH4v+Htw41Xw9qVrGnWRYjJH/wB9LmqVRM8mtl2Iov34NHBXegeG/Eusywy6ZNo1wI1f7Tpsn7skkjmF8gDj+EimD4e69pY3aNqFlr1uOfJJ8m4H/AH6n/dY1Zs4DJ4ousZykUakA8g5athbUgg8k5rVya0OKxzdt40XS74W2rWN1pt0nBSWMj9Dz/Ou48L6rbXg3QSxzKRggEfkRTU1Ga4tPIuFivrfGDFdIJV/DPT8KpSeANIvJhJbfatGn7GBzJFn/dY5H4GtYyi3clxZ6b8JfiI+iyPBHJs+zNxg4+Xt+Veir+1FqPim0a0s7pjZRcF9xxJjqR/sj9TXy3qPgrXNNjujaz/bYbn/AFr20uJGHGQVbkZxzit3wt8S7DQ9JW0mSaxnThxIh6+nsBXoQnG3umDuel+P/GcmrRvli5z65z715Bq7b7BSSTu/PrW3N4nj1G2d45o5UIzuRgQa5O41JJLSJCynAXOOa5Z3ZqnoRleecZJ4IproGGB3709ZyzYX8TjpUiw+YB1PuORUj9Cv9m+fBAK9Qad9nUMcYywz9anVMA9FxyPSkKlTgjkdO9L03D1IzFnFKIyCMjOfbrUrIRgnqxycdackJJ4LD04qU+qCwyOJUI3YAB+uKsRsFQnAz701LRsjIJHTjkVZWzY847fgKalrow2Kc8m9jz3/AAqpKBuPGAeOK0nsAx5U4680yWzLDG38cVXMnZbiXcyzuAVQvy9OmajMRLcliM1qNa7MAA4J6Ck+z8n16D0ptpi1M57Ysx4yejZ7/Song7DIx78VqtaFgABtJ657Uz7NvIHJ3epoi1HQpmcLQMAvzYxzmomtgEPTg8A84rUnscZGCMD8ah+y/LjHPUVfmJ6mY9uCAB1PfNNNp1XAGPzrTa03KMqePQcU02TljxnPb0pSSewlpqzFFtjU5CgGBGo5HPU0l5abrmEdQc59cYrVtrXF5L8pAVVGcfWo57QjUI/ZWwKab6om6KQtApz69Ce9NW2wMcljxk1pC22jJ6dhjJpRbMTwowPXtT3RWhliyPdfmGcVJHZqxBwAfQ/zrUWzLMA23OPSpBp2DnjjqfSjntqJWM2KxAGGyfrzUkdpu5GcZ5rVSw34OCSOBmp7XTMtjbndSi1fYd9DKi04nG0nB6c81Zg0sbsAfN0Gela1vpbbCCoOe/pV210VjnI6flU80b2GouxiQ6Sc5AJGc4xV+30bfjIAXGcVuWeikKDtI55rStNBLc4OPaolVUdC4Quc5Fo5cDG7gdSOBV2DQQFxtBXH4muotNAPcEjpnNXrTw9zjbx2461nKomjVU3ucjFoJBXC5znHHQUV3kHh8mQYVQcZ6UVzPEW0TNlS7nlyaMrAfLgHkc5/GrCaCcbtmFHTNdHBpMi/K9sR2+Q5q9b6dGTtKshHZ0PX617EpXPKOSXw8H+8g2+h5qbT/CqzyuVDKQcAjp0rsrXQkm6EZPcc1d0rw9hnIVclzWfkhnGL4UkTG2QYz0I5p8fhqaM5aEMMYyD1r0VPC/mEdDx0xUw8L7znacfzqNdrjPNxoewZMbgk9SKjfSA6gBOD+Femv4XB42fgBTJ/CCSId0a5B4yKSVx9TzGTw4QcFFwOCe9Qf2EYVyFQ49eK9JuPBingBkH+yeKxb+zs7V2V9RsVdCQVeZFI/WnGDlokNyscHr/j/Q/hHb/2tr8bSWkJykKjPmH1b0QdSfp1r5M/bu/b08Q/Gqa5HhWK4k+H2kXj22m3UWn/AGSN32gFigLEMRgjcSdp7HIr0H/gpz4E1rxJ4I0XUNHaa80iweT+0lsW80c7djOF52/e68ZxXwhc2lwRIls7mAAM6q5wT9Oletgorltsznqy7akFp8SNTvriVykpmJXLnO7Ged2exFUdH8SXB8Zebab5JA5WHsM54Y84wOtMvLKSWQpltxHzFTjcO2ateEtJGiGS5LGWQrtTI+5616Maaehg6jWp0fiHwRdvrlwL+/h1B42z9ojctFIP7yk4JB+gqvbaJax27KF81icc8ACpLjXJ7qMFskvjJUY4rufgl8L5/i34103RrV4hcarcR20PmMEVWc7RuPYZNaRglpEyqVZbyOLg0ppIgiqcA8KuMtVvWPBWp6RqcNrqEJsPPt4rqNSc745EDow+qkGv2D8W/wDBs1rfw1/Z3v8AxOnjzSbvXtOsTejSxYtGk5C58pZi/wB8ngZXGSOlfBXx2s7bxB+zPbzXUmk2mreFvECaLaxfaUN5dRi0PnSbQc+Upit1GQRuY4PUVjOd7tdBKTvZnzqfDdvZTEZeVgML2Galt41hT5UVC3DcZao4ddnndyVTeOygY+vtSNHPdM7sgUt655rOU4rVs6qdCpP4VcuDy4V3u/GcfL/WmXXisWQJjU4A4IOD/wDqqhfacbJkM8gU4zt3DOPf0qjJFDeSbYw0hJ2jJ4H9KlVE3oayw7irvQj1XxidULKWeTHRVBJqg813PwkLKo/vn/Cr1xBFbLJEwURIMSSRNwD6A+tZOm65c2U+23AUOcjzPnKj6+tLmd9BRjTv7zFuY7pScyvEF670xj+tZ+oTRW8PmPKZpeo7A1f8RXFzqhaad3eVsDP6Vl2nh2fVdQtrNQxnvZUt4xycFmAH86cqijFyfQinTc6ihBat2R6R8FtGaHw3FMwHmXrmVvXk8V698VbT+xfhh4W0EfLJrk4v5xjloy21c/8AbNXP407RvhbbW2p6bpWnZB3pbLk/eyQu7+tZnx519PEPxnuxCx+x6NAbeDH3QEAhX9BIa+To4lVVOsurP6Mo5Y8LRo4Hslf+vvMLV9STSNJ1C9c8wxO6/XnFeL+FHt0AnuXd3Zj8oHWu++MGsfYPh7dAEGS8ZIV498nH4D9a4DR4ES0iGc7VGQvFepktO1JzfVn594nYrmxlLDJ6Qjf73/wDfm8WQ267YrWMZ7uAaztV+IWo2eyeMIBGx52ZC1NHdWEBGdpK/wB7k13Xwf8Agbrf7RmoyaboWmm5jAIkldtqL7D1NevzWPzNLU4zT/2pvEuiRhYb+2RQMbTbq1ZXiP48X/i991/dxyseu2IKP0r2v4kf8EtPG3g7SvtZ0y+tiOSsse9MexHP868O174D6z4VmkF/pk7hMgtGp/lV05p6oTT2LHhL4tx6Hd72ijuB/d5XJrrNQ+NUfiO1WOOCWHIwcHINcP4Y+D97qsct3DZ30lrDw+yMllPoR1x71ejtI9OjKRLsHTHdvrWv1hrQSprch1LUH1O8kuHYRu56A5AHQD8qqSSSpggq2PQYqzORwCvP0qnJFubIYg+h71i5WKA3uOHDJzjkcU4yCeMhSCvTrjNVyXUHIz6kc1C7xlskbR3PShAdh+ziy/8ACzlDHjyyMn/dcV9IaBJC2katvZFmNvG0fHORMgOPwY/lXzH+zxP5fxHiO4uDjr/wKvoPzP8ASIuedrcgduK+R4g0qxa7H7z4Wrny2rG+01+SLyM5Yk4wR6dfapkl2PwQW6HJzUCy7owTn04/nSlstjGT6V8u3zaM/W5LuWbS2WP7TOHBfdHGVx7Oc/pii+8S2mjQqbu6gtUbgGVwu72APWsxLySPxDLFuPlvbo+wHjcGYZ/I15x+0Mz/ANrWOWlCmDA2n7p3Hn+VengcLDEV403K10fI8R5zPKsvni4x5mpJWe2rPUG03SteUyxR28m//ltbvtb81NS2l7rnh2Nl0rxBfpbnrb3YFzCfYqf/AK9fNFhqV9pMu+0u5omGSTu2n9K6vQ/j5rnh6ZBd+VqUIO1o5Byf+BLhv5161bIsRH+FPmXn/TPh8H4j5XWssXQcH3jr/kz6G8MfG3XfB10s11pIlVWH77Sbj7Ox9/LOBn8DXvvhn/gqdd6JptpBpfiTU9OuYgFm0/WYX8t8ejksv/jor4isP2mdMvpv9J06e1DHP7uUSgfgwBrorL4i+HvE0Pltd2rB+sdyoUj/AL64ry62CxFKL56bXmj6rDZplOYNOhiIt/yyt+Tsz7/8O/t6eFviMwPi3wNpOomQAPfaYFE2PXdGc/mBXS2k3wl+IbbtA8UXuiTSHiLUEE0an0yCGH41+cMHhOzSQXGnT3Ng45WS0nKqT645H6Vr2/inxVpGzffWmsxpwq3kW2UY7CRef5VjCtOL5YS+8nH8KYGt71Wja/WDP0S1H9nrxDDaG50sWPiCyxlZdNuBIxHrsOGH5Vyc9jcaXdNBdwy2sycMkqFGHrwea+Tfh/8Atf8AiT4aXaNDLr+jFOvlP9rt/wCe79a9v8N/8FGn+IVrHY+J103W7Wb5VmRDHcxHplM8g59CQe4rtjipRXvrTyPiMfwBF3eDqa9paHoscuBuBAx37moNXgg1mxeK8ijnBHG9QSPoetOeIlVMcgaJ1WSNhzvVgGU/iCDUF5lYWyRj3NerGot0fmNSnKEnGS1R5x4m+Ha2kzTabeT2rgE7d52j+uKzPC2i6lZ3LveSLKHICsGPPf8ACuy1gz3VvKsEMsjMpCgDr2rGbUBHNFEQVdWCkGtFJtWuRKKvoa9jAMDCk+uetXksTu5B55GKNHj+0RjFbltppdBxj8OlRN63uCMldMyc4+h6Uq6QOSc8d66KDTTgkrjHbFTxaEP7vXms+bqXaxz0eljgsM/hUg0vewByeM9K6dNAIBAUYPtT49DJX7pXPt1pJtu4X6o5iPTiH5UDnjnpUi2TIeAM9MGun/sHLZK9Bzx0pf7BABOOvA71Un3EnbY5R9Pz/eIJ5qFrIh8YbPrXVy6Htjwo3c9TUL6M0b/cGD6c09EtRNnMnTuCdrYB7HkVG+nZONvI610sujbmAIySaZPpOMllxjv6VWiYOWhzrabwMDIPUU17DOeMEHkjrW6+nsv4++KgmsfXnuCBVxa6CvcxJLPBwQcdMdaZJa+W5GBx6Vry2zcE9+tRPajjI5POKaVndiu7GX9mKkEgccdaa8WM5A9cVpSWvBxkDr74pjW5bO3knGRjg0kne6EYUcDNfz8ZAK/yz/WkmtGN6gXHCE4x7itK3tcT3LYwC3OfQAU9bH/SgAOBH/WtVqJK5nCz2tgqTgdaWKwwx4OO471qw6eEJyuP5mp1sASQBjPXFS5W2GncyVsufmJ59ulTLYBQPXvjitaPTCy5wccZxVmHS8AcDA9O9Qp66F8vYzLfTsjkZ7kY5q5b6OWwSPqT2rYtdKDFSo/GtK20dmYYGcdD/Sspy7lxRj2mhmQYC8YzzWna6DuOCM5ODg1s2uikkHaPyrWsdIPTGPwrFy0sjZU+rMWz8PnjC4PfnrWnZaECQAASOK27TRgjDI+o9a1LXR12j5OT2x0rFzTepcYGFbaACvC4+taEGg5RRgnB6dK3rbSAOgyfWtG30oAAYqHUsaxgjnrfRdp+6cehorr7fTAH4BI/lRXO5K+xpZHhcsPjfw7GW1f4ZeK4ox1ksTDfLx3+Rs/pUC/Grw9p0vlaoms6FJnBGpaVcW4z9SuP1qvbftp+M/CFsrahoBeA8+ZaXSyJj17V2Hh3/goTNqFiF1LRtTNuRj99Zi4TH/AQ1fTXoT0U7eqPpK3B7S5lB/J/5p/mR+HfGnhLxOoFjr2h3LN2ju0zn0wTmuu0rw0tygeE5VieVIKmuI8QftM/CnxhIYtX8G+CbmRzhmvrZbZ/0UNWn4b8GfBDxLAs9hFe+Hbg9W0LxDLHGhPtux+lT9W5vgkn87foedV4VqxXMm/uT/J/odrH4bnjwU2ED1XFWI9ClbBa3AH+yazdN+DqBc+HPjD4ktQB8kWr2sGoR/QnAbH41ox+DPilo4Btdb+HPimPsJUn06VvTkF1H5VDwdVPRXPLnkdeOzT+9fmkTLoobAaN05/u046CjtwUOKg/4TDx9oOf7U+FuoXcanmXRNVt7wH3CtsauI+P37Zuh/Br4QeJdevvDfi3StV0uwlltLXU9FlijmuMYjQyAFApcrkkjjNYOnJOzWpy1MrxME24Oy7a/lc+Sv8Agqn+3zcfCO+l+G3ge8EPiGdFGrajCcyacr/dgjPaVgck9VBHc8fA3jLxBqNvomneZf3rXU6M7ymdvMPPUnOc/Wu9+GngLR/iX/wkHiHx54l+w+IdWne5VrgEOrM295n3f3mPA7CsT4l+CNJ1S8itbHxF4fewijOydXkZ5j6Y5J6fQV7lGKpRR5U4yeiPPvB/xt8S/CzxbYapouu6k13byLN5QnYpMAcmN1zhlYcEEdDXb/Fz9ubTvi5dSXLfDjwp4dv3YMbvTBIkpI7tyFb8Vrn/AIZ39p8L/HCeJGtbLUbbSEdYoXU+TdyshTJOclQCf0rg9Elhk+IME8Wlx3gubgyCyRcJknOFA7DsK2UU3ztE8rWjL+p/EeHUry5uVWOS9ugEjUxiNI2JHzYXjpn8811ejeCNY1iwvLq3sby7g0qJWupYIWeOANwGYgYAJzgnjivP/h14Pn+IHjQx2oHO6V2I+WMHP8q938B6rrHw7WbQtTkmsobiJrQ3AbYNpH3S3dTnv0BI7mtXUSRhKNzz1JQu4uAAg546V6X8MPhH4pfSbTxBpckKif8Aewr5hRwoPB/GsO2+GbeNNdt7DTJvPnu7hYQsa5yScFvoOelfZmgfBy70vQ7ezt4GW2tIkhQHC4VRj+QrlrYtwtymbhfRnGePv+Co/wC1Lp/wwuPDeteLvFN54fjhETq8iTBY1XaB5mCwAHvxXzV8I7j/AIXD8R49PvncW80MkjlBlgVGRyfevrr4q/DNrT4daxNlERrRkKzHI5GDnH1rx39lb4S2a/FKe4jdQkdk42ouACWUZH+e9ZfW3KDbNI0kveQXH7J0LQstnqM8Tsc5mhUgeg4IJrl9f/ZJ8aRKfs+p6VcpkldgaJj+YIr67PhO1gdlUyE/Wl+JOixaD8O7hnUiadBbwBf9Zl+OPfBNcEcQ1JJHV7era3MfC19+zj4vtVJGnG8ZTl5YLmO4Ce5Ck4/EVh3ejzWqS2ot5m8gfvpWjKHdnoB6frX0Bqvwtu54d9oklnbR8iNBtkl9z3J964nX/Cdzc3+6WPaqgqEY459T6mvSVTQwu2/ePJdW2JAkSRFIFO4IOrN6n1qijrHPyduAOor0y1+Hg1W5CvAuNpyQ3C+5rufhX+yLo/xTi1cvqF7bfYnjiSWHBBcqSwwew+XvUSxEY/EXyaXPmy+vf3wWIhup9MV2/wAANAfVviHYyTKhWwie9bJ7qMJ/48w/Kup+OX7GVx8K/Ct7rlpr9vqVrYyok8Bj8uVAzbQeCQeTT/2bdNW00jVNTZc/aJksozjJKoNz/qy/lXBmuLjHBycXvp959RwVgPrWcUYvaL5n/wBu6/me1+EdMn8ISr4mvYGS1htLi8tXbgTshMS7f+2hx9VPpXgxuDd3epXTfO0twEBz/DGvP/jzt+VfT/7a3xK0i/s7PStAVU0bw5pdloUbhcee8ERlupPfddSzHPcEV80XAQ22mQIIzttI2lMY4eRx5jk+p3OQfpXz8YKnR5In7zQrSr1lXqKzevoul/PXXzPOfj5qJij0iyxtLlp2BHXoAf51xkdzJIp+dsenStP4xaidV+IckZJYWcKRL3xx/wDXrCiSRicNnZ2JxX1uXwUMPFH4Fxhi3iM3rT3s7fdoTGYxHChiQMnHrXQeFNevNOuYjDe3VsEXOI5WTH5EVzarITgg/NwcitbQWPnOOuOp9a7b9GfNJnon/CwNcNgF/tfVNm3G03cn+NZUPjzVxfoW1O+PPO6ZmH65rP8AOYW+NxUnt1qlDcb7wHHQ4+taQ0egpM9o8DfEzUdGaC4hkgeaP5gWiGc/UYrU+KvxG8NfF3QpLbUfB+n6b4pJH2TXNJlNuHYclbiEgrICM/Mu1ge56V57o93i3QYwNvOO1QXM/wDxO7XAbCyfnxW9ampRu1qZ02+axwMt6hOck9ziqklwG5wAvTrWXc3zxMeSD9aqyyvKPvnB/M1xpLY19TWa5UTbd/XsD0qO4BVstg/TpWUF2jCgZPHWpbO4byyN33fWjZCTOx+AziH4hRbR2GR+dfQbN/pUG08Fjxj2/wDrV88fAqT/AIryLnghf5mvoRkKXUD9fnJ/8davkuIbe1j6H734Uv8A2Ct/j/RF4uF5OeeelG8Egg5IxyfWlclV6nJ7dqakeXwBjHIxXyald2Z+vMrs+zxOpUE+Zang+ocf41wf7QsoSawY55RhwfQ16LfaXNa6jZ3WwiCeGaNXA4LK0RYZ9g6/nXD/AB0s3uYNNKxyNv3opVc5I29a97JZL61BLsfnniFFSyOs10kvzR5SI/tL7w2fX3pL23EQU5G3P1Ndn4Q+F1z4nu1hgt5XlcjCqOv4V0Pjj9nbXfBenefeaTcxx4zuZCoP6V9u6kU7Nn82xg2ro8injQp8wBPqelVuVIKlk4GdprR1hBbSsuzGOo6YqPw9Cmp6pDEUBRycg+w9ata6olsl0XxZqWkTAWl7NER/dcrj644rqtK/aD1nTJdt01vdxrwWdME/iuP5Vzai1u7lYEtpELkjIfgYqXwn4jPgyfVIwu+G+tntWTCnGeh+YEHFc9XB0Kr/AHkUz1sBn+Y4L/dq0o+V9Pueh7t4B8ZW/jvw9Hfw/u2yVkTdu2n/AAPv71qadbw39um+3i3QyOuQv3sOxz9ee3pXmX7MDCLw7eKfl2y4x1zya9L0V+JxyMTvnj3/APr18RjqEcPXnShsf0jw1jZ5jltHFYjWTTv6p2/Q+xvgI6at8IdEeONEEUJhwnAG1mXP41wnj7xfrU/ijUIILyaK0t52hREIXhTjOevXNdp+xn8QNL0b4Rrb3PhTxL4ou4L6Yn+zwFhjUhWVWYugBySfvdCK7+Jrq4YvpfwW0C3muJWlNzrOpRyMxJycqBLjk162FaUFJtbH4XxBl1SGZVoxjZczt95y/wAH/hlrPjC08PahFf3cltFbT+ZaDkXbkttYnP8ACBxwfwrntb+DnjPXvGtt/ZXhfXZoZCyySfYpFj+UD5t7ALg7vXtXuem6r8X7+3lgtLrwZ4XtoU2mDTtOmuDGvooLRqPrtrRs/hH438Rtayax8QPFFzFcZCrYxwWSg+g2oWH13V20+Vu6u/lb8zxZYSUV7zSOH0/9n/xT4d0aG6v7BYjI7J5QuYnmBUAnKKxPcVbsvC0ttKY5YpYpB1R1KsPwPNdhN8DYfDdrdSpe+IWu4nZpLyTU5ZpMjbsJMhYEdTjFebeHf2hfEfh7xHNomtx2+suL9obSO4tjH56+YFCl1HXAJzxgjjGa3qYVKKknY4dbtLU6608LF1zt+U9eKvW/hIjHyHGa07Xx/Y2koTVtJutJO/DyIpeBOMj5gWXJ56sK6vwzeaN4jiRrTULaTeN4VmCHAPc/d/XvXFVw1WK2v6D54nHp4SO7O38qkj8KHn5cAelenxeDNqq2wFT0I6H6etPbwgFHKYxXNzW0aNLXPL28MEjO3n6VHL4ZJQkg46nI6V6dN4VKn7p561Vl8OccAYoU7eY7dEeXS+HWAI29OM4qrcaEQ33Oe2RXpd14b28leAOMcZrNu/DoA+7yfarc+rQmnseezaKcHGOBkYqlNpRD52nmu8vtG25BAIHQD0rLn0rBICnrVp9UJq2hxs+mfLjbzVWbS8A4Xn3rr7rS2zyAT1HFUZ9LwuQpOT16VpCfVEtanKT6YMn5QDnjNV5bLpxkAdTXS3WnhR0696oS2oVjx9459qtSd9STEazBBwOO9MeywTwCB1NbD2yo+cYqKWEAdj7VSauIwLWwxPNkAAycDPsKl+zhbonGSyDp9avWcSo0rDHMjc/pTo0H2yT5fuoOvbrRzdEVZlVLLC8Dkd/8asRWGF6Hn2qzBDuYDb07dqspb8nI4bgCpvYaTZXg07ftJC4PJq9a6epkHI49e1S28JCcdqvW9mGYHI9qxlU7G0aZJbaeqDPHBzitK0tBkYAAHX1otYEJwQPYmtS0sSSPlJ4zwK55tt3N6cUNtLMY5AA+ladhZ5YEjjtViy0xpcHym5GM4rb07w5cSqCsfX1PFc3M3qjXlKFrp+SDgD+dalppvI6//Wq/Doq2MYa6uLe3Ud5GCgfnUGoeO/B/hwMdS8WeHrXHUPfxA/lnNEYzeqiVeK0bLNrpg25GevHatCDTiOwxXDah+1/8IvDxYXHjXTpiva2WSY/+OKa5/Vv+ClXwh0PcIJNe1R04HkaawB/FytOOHrS15Q9tTWlz2a308MAcH6iivnvxN/wVk8OeGr97Ww8B67dyqAwMtxDECCMjgbj3oqvqFd62RDxVNdT4If4na14V03ULi4N7BbWE/wBnn2hJhv4xwCpIORziqmg/t4adpuoi2Mtm8sZCkvI1s6n8Rj9a8u+Jn7RVjrHhkQF5re54a8V49vnmPIRueQT6V84vfjUb6e7nAPmOWI9SScCvqswyHDRdqE2n956WVeI2ZJf7VTjJejX5M/Sy2/bJmvNMCy6RNPDKBhnKXKkeozms7T/2h/DM3iy3Fx4as5nkglLkRfZm5ZAOAApPXnrXzP8Ash+ILvV/DepQyl3t7OZPJz0jDBsgflXqEgjfxC24KwWAfhlj/hX5fmOa4vCYidCUr8vXofvmR4fCZngaWNpwsp9Oq6PU9w/4XN4RMYNnp/iTTJF5JttSZMH8yP0qaw/aL1bSpC2leLfF9minIS4kjulx9GAP614rARGBgDByBjocVbS5ZBtUttHB44rzHxDi7cyaXorH0kOH8G1Zxb9Xf8z6H0r9u/4heHyjW3iDTNUx/Dd2jW7H/gSEiulP/BTnxX4g0S70TxH4Jg8RaZqULW11bwXCXMVxGw5Vo35IPpivlaG5bPGCOvPWrK3rADIA4zxXTR4ux0FrL+vnc5K/BuX1H8C+7/Kx1Wt67+zV4xklttY8OeMPCSzErLb2+ozxQD1AR8qB7Djiuk0/4bfsW6D8NNUvrbSX1e702xmuI0utXn86ZwhIXC4GSQByK8c8Sp9thtbMKN+o3UVqpI3EB3AYj/gOag/aUmurr4Jah4Z8P+HvCumW9s6tJLb2ipdSIhyw8w85OBnJ5x719PlPEUq7j9YaSbttv9x8Pn/CFCjGo8LS5pRi3pp/nc+R/ij8QZvF+qTTfu4knlMgiRQqxjoqqB2AwB9K9B/YP+FK/Eb48xzXcTSabolpLLPzgFmRo1XPYksT/wABrw+ZZ/7W2yRt+7yzA+gr7p+Cvhq0/Z6+CdjpdoyS+KvEsYuNQkBDCEv7jsqEKPViTX2mJqRjCydrn8/4WhOrVskc74R/Y+n+Dvid9EgzfT6nPFcwsE+f7M6pJEjY/i2uuQO9XP2x/DkPhjxGugMiy3luFaYAf6skZOff+Vfdn/BKH4ueEfDX7TN34u+JsMF9pWl6fcXIup7fzgkqDAYLjBO7gD1I9K+RP2z/AIh+E/jn+0R4t13QoJtNg1jULi9t43+9GruTsHsBxilFtNLc46qTk2jjP2G/D9knxSEt1NbxCwhzb+Y4UmV/lA59t36V9ma5v0+4MSyQy7eu05UV8z/BttM+Ffw989LYXN9f3PnESxiQSDGFY56AAdPeuwt/iXpV/B/pul+XcsSTIgeIt7gqa8LGYxc9mmz6bC8L1K9GNSNRJvo0aX7TmuS2fwg1d8sskipGOfV14rzD9im5a+8Wa28hCGG2iRlYc5Zs/wDstM/aT8b27fDKWCyvb2QSzxho5LnzQACT0PzDp61uf8E4NI8OarZ+JLnWvF8fh27aSFITPpMt5HPhWJy0bhkxkfwtnPbFaU68FhnNuy+44MRkeKpV/q0VzStf3dT3G2Uz3YEKBnLffPOP8Ks+NPDba1p8LRNDJeWsy3EYmyYiwBGGxz0J+hxTk063ttXWO21XQdZhLZEtnLJCx/7ZzIhH5mumvfCV7aaVHfG2uFs5W2pcAboi3Py7uRng8e1caxceb3JK5yYnLMVh1evTcfVWOMg+JF74faNNX8C2+uxKuN4KyMB7MuH491ryP9oHxNpHjTWLFNG8NXnh+CDc1yJY5pjcMcYHK8ADP5175NZFSMNuJ65HSsu5t2Bfchwc4I6V6KzOpy+8kebGklLmR8rr4Ra4mX7PpOrajMBhILa2eOI+m5mwo+vtXuXwb8ES+DvBcUM3lJe3Ltc3SLyqO3RQe4UYXPfFdVJp+YwGVhgDgirmhad5bMhIPesKuJlNX2NDwH9vmX+wPgLNGAFbUtQgRj3wu5z/AOgivKfh9p3/AAjfw+0O2fCy+R9rl9nk+f8AkVH4V61/wUd0qTVtC8EaLGP+Qtq5UkdhsCk/gGNcPpOnL4k8W2lnGoWO4nSMDsqA4/QV5uZzdSNKjHq7n654X4OMfrGOn9lKK+er/JGD8fJH0zwrpelqxWSS1TfkciS4buPULg1yM8qRMSoAxwD6AV0fx21H+2fih88boJJzdxA9oEj2xn6HMZHtXF+KNT/szR7ubgCGB2BBxkgUSSc1FH6PSqKFKpWk9Ev+CzxLWtTN94p1C4yD507AH2zxXt37NX7GqftC+BtR1q4159I+z3n2S3VYBKsjBAzFskf3gBj3r5+iOQGxyxz9a/R7/gmn4VN5+y9Fc4Qi41a5ccdCAi/0r6nF1HSopo/mLEVXVrSqy3bb+8+efHf/AATm8T+DdLur6z13SL+1sonnkLB4H2KpY8EEE4HrXimgnDbgR83Xjmv07+P1k+kfBbxbc+XgR6RdNuB6fumHf61+YujR+TbZ5Bx83FRl1eVVNyd7GTVlqaV1dqEwp56fWqNlJuusdRnjvUd9dbnHUe9R6XMFuVwx616sXqRLY7zSLvMAQEjIGR6UxZC+tQfMcBjyfQA1Dp9yj2qngEDHH9agN4FvmO4/JG5z24U10VvgIpp3PNZnZ5WywOD0NNVB/Ft59KjMfzgbgTjr7UBAV6fjXFY0Y4hQT8wwOlNt5AnGM+lPEXY44HfvTGUoQQcd6L9AR2PwPcf8J5BxtBKfqxr6TWVLe0dNq7nKhSeqnJ6fhXzX8FDs8e2wBAyU+g+Y19F3TFRECAD5g/ka+P4ja9vBeR+9+FEW8vrf41+SJiCO4x6ntThOwkAzjjPpTDuJJJAB7DtTpANvToOtfLNW1vc/XlrqdbqHj+x1H4SaN4c+yqt/Z6veX/2jOS0UkFshT/vqIH8a4344eL9NHwh0TSUtiNRttSvLszqcbkkhtkCk+gMbHH+1UErbdYtcnqkoHOQD8lcd8er6Sx0uxkUK5DuAGGR0Fezk0m8VA/PuO8JGOSYhro0/m2v8z2D/AIJpftkWn7G/xosfFGp+GPDviqFI2tnsdZthcooYg+ZHn7kgxw2DjJ45r9Q/2jv+Czv7Mn7QnwKudL8YfCWbVpriL5be0mitJInxwY7gKGTn2I9Qa/AOPWLia+Ej/IxPABwB9K2bvxXdm2CvMWB4Gea+2qUOZ3T/AK+Z/NyqJG58ZH0bUddu5NLglt7eSVzFFJIJGjTcSoLADcQMAnAz6CsL4ZabHN4qtUJQKQ5y7YA+U9z0rKvNRkk835gSTwT2qKR1eLYXDYHPOcmuiN1oZN3Om8YX9j4Uu3sdOED3JJ82RH3hPbPc/wAq5m4g8os+4MWPPcnjk1XFpDHIPlB44OatXSRiIbcjIPf0FNpC6nqf7MFkzaLrMqkFYLhEYe7eYRj/AL5P6V6zCbL+woREGW+W6nN16EER+X/7NXif7M07C/1aPOFIBI+hH+Net6eSZrjBJHmDv1+Va+Gzl2xU/kf0lwCufJKDvs5fmz7k/wCCWNxaXHgfxZDPB9qltruOWNMbh80RBOP+AV9S23lNZacIdPDwtLkHbne49/8AI4r5D/4JOatcxah46s4Ag32lvOCTgqFZ1OD/AMCFfR/7Qv7Qdj+zn4NsNT1SVJb64RhYaZGwWe4PYnsE9W7dOTXtZfOCwiqS6H5vxTgq9bPamGoR5pSasvVI67VNZ/sOK/a8m03TWZsCS5nSESY/hUsRuOOwrHvPjd4Y0i6s3uvF3h2H5CJEF4jNF+C5ycdhXwVrfxc1j41+ILzWdeuvPnkkPkxAnybVOyIp6AfmTyeagaXCrt+bPUYrya/EnJNxpwuu7Z9pgvCeEqUZYus1J7qKVl83v9x9neIf2g/C9vY3ZtPFuiSCWJvkeQo8yGTG5Qw6jaRxzXD2DeBvHfi6XXrGeOa8N3HcstleskVzMrkyFkOD8xLHjHJ7ivlTxvBPZjTpHjYJdQM8XX51EjqSP+BKw/Cu8/ZS8AWXxPTX9OlvLiyv9PdLiAogdSjjBJB54YDoe9ceYcZxwlH2+Jj7itfcyxHhdgYU5ThXl9yf5WPrtbLTNSvttnevbNLf+WiOMDYRlCF9jkZPTIrB1X4bx3cS3H2WPfIk0jz2khhkwG2ncy4zg4OOeteZT/Cvx14M+bS9Uj1KBGysfmc/98ScfkaZbfHXxH4GlWPWdHuYljVk3KrR/f4bAbK8+1dmU8dZTj7eyqK/r+m/4HxmO8O8dT1ws41F62f3P/M9BufEHin4c2Nzc6Vqdzcm3hWb7JdLsebaM7AyjAyO7Ka0vhp+3X/b8r2us+Gb20uoV3zBI9yxdByy5PXPVBjvXIRftCaF440a5sLycQLeRJCfOHlMABtyHGRnBPOam8A+EbLT9cuLqLVZryK5iEEQKp8qqSVZnXl2IOCT6V9F7WhX+BqX5nyWKyrGYTTE05Rfpp/kfWOg2yeJfD9pqCW81ut5EJBHKuHQHpmm3Xh4DPy8gV6CdDMdlEuM7Y1H6Cs2+0fGR39q8Jy952IS0PO7/QQo6Z9j2rFv9GGM4I7GvRb7R9ynCt09OKw7/QnOfkPJ9KIuTegn5nnuoaWgQggd6xLuxCsRtOFHFeg3/h6VlYhBtHfsPxrkdfu9N0Ys15qml2gXqJbpEx+ZreMZvZENrqzmLy1IB4HPAOKybyH5iMYI/KpPEfxk8EaUD9o8WaMWX+GKXzT/AOO5rjNY/aj8A2hYRX9/fMOP3Fk+D+JAreNCSjsZuS7m3eREluh4rKuoQoxngdPauB8U/tgaD/aps7DQNeupVAzuCRqc8+pNZc37RGuaiM2fhDy1HRp7gtn8gP51vGjJ6kua6Ho02Rxu/XpVaZxGrEg4AyTjNeaXPxQ8f6mSYbLR7LIwMx7iPzNVIrzx9qN7CbrW4ooCwEkcMCBXXuOF9K09jKxPtD0zTbZ3tndEYiVy49wT1qwtg1tO8sjRRq+Mb3A6V4hqXw98V+JfG80aa3ro0x0DxJFK2xf9kYOBg10Fj+ypc6sSZjq12w5Yyy4z+ZprD3V2xe06HpNx4o0fTCftWs6XAF7PcpkfrWZd/G3wZpZIl8Q2bHH/ACyDSZ/IGsSy/Y3QKAbKAD1luOf0rRP7JlpYWjyMdIR0UkLuLFj6c0/YQ2bGq0uhBqH7V/gfRokIl1a8D8p5VmwDficd6rn9s/RGQNZeGNavCvQuUjGf1pvh/wCD3hnxJAiapqFvpR06YlBsUCRTjPXjqK6aHwh8MtEjxdeJgwHUJIo/kKz9nSWj3L56hyx/bO1x2b+z/BUC7cENPcs2D+CgVTuP2tviVdj/AEXTtB0889YC5X/vpq7T/hNvgloTbZLi4vmHJyzt/LAoH7Tnwd8PnFr4Ya7ZemYAR/48TVWox+yF6nV2PNpv2gfizq96iyeJUso8jctrBHHx+Ck/rUXiSw+KPiHxPe28nibxhd26t+7EUsxVlIyMbOK7rxt+214P13wvc6bY+CjAtwoHnRqkbJzwRhetJp//AAUo13w9oNrp9h4csylrGI0lmYl2x0yBgdKhuzvCIct95HE6d+yh458VyAy6d4qvy/8AFcCTkf8AAzXT6R/wTr8Y6ttzoAhUnn7Rdxof0NJqP/BSP4k3xItrfS7TPQpb5I/PNc9qH7b/AMXNZII16W3VjgCCILj8hT9rVtskCpw6tnqOg/8ABLfxNd7TcSaBaITn5pnkIHpwtdRZf8EsorceZqfi7SbML1Edtyv4swr5g1f45fFHxIStx4n10hjnKzso/Q1h36eLtZbN3qupzZHV7hjU81Vq97DTpp7H2bpP7F/wvvYjqHiTxvFYXEJ8hoxcwQhlTgPzk80V8R/8K51K6BE0zt67pCfxoqYQnbSbB1I/yo+IfjP8Q4fiTci6WOVLuY7pi6gLxwAMe1cJIolkVEOI4/1NRQXlxrmoi3gDkA/MzHjHqTWt8TtWi8SeJ5L23tdG0yFVjhS00uFobdAiKm4BmLFmxuYkklmJ9q+kq1nOXMzzaMFFWR9CfsiaVJY/DC9kwd11fE474VAP5sa+jfCXw00G9+APi/xVdX8kXiLTdS0uxsbPeuJ4plvGmfaeSF8qMZHA314H+zrCdP8AhRo6O0kfmeZMwHU7nOP0ArvoPFMsl3NAjDybZEhRscn7zc++XNfiWZ4iEsXXbs7tpeWu6P674Zy6pDJcJTi+Wyi3b72vn1J7JjJEqkgbTuHFTB1U7ugBwwFQWUZvN+GjVt3Unk1ZXTZkJGPl7fN1r5ucm1sfcU0u4bskHkDOcVY3b48HJHOCfSoFtJULERMT3oUMwzggjgjHSsI36o6bXeg7S7P+1fiF4dtmk8oRTy3bN12+VC5HH1YVy3xy+J+geFUW013SbnWhekzpElz5MQ2nq4Ay49FyBnBOcYrotClmXx6zxuim106QHB/56uq4/JD+dfP/AO19q5l+IcdsrAi1s0HH+0STX3vC+HjUxNKMl8Kb/wAvzPyjxGxtTDZXiKlN2c3GP+f3q5y2t/Ebw9qV090nhuC3MxKECRjvHfPavp/w9+zHqPwt8Qza7f6nJe6BDoC3emxNI25ZZdiojAnJ2bsjtwK+IdVP2a6WPoYhtIHY9xX6G/EDx+3xBn0qxhBitrXSbWCJA2SwigTk44yX3H8h2r9Gx2IUJRufzvleDqV3LkeyLuneMP7E+EzWEf7m4ud0TbTgun3jn8ea+bvGVhKJ7u+iuTEzOdhboQDjJ/Hj8K9N16+kv5Bbxy+WFX7w/g9T/OvK/Hj/APEwW1CqY7f5mBPUjov4fzzWsE7Hj6pm7YfE5LjS4pDPcb4FWIrwdoAxwPStvSfjZF9nEZvCoHKq6ED+teP/ANoSWsrhWXB7cYxT1uFSJmHLOeR057VxVcso1NXue/h+JcZRSimmkel/Fb4kWviHRbSBjC7NNy6YJA2/xe1X/gVa2Wn6NeTyy3EZknOHikZABtHTHFePXeYIlZiMucYI61reDPFV94Wdbi3dzEXJdDyrdOMVjicvf1Z0oM6MHnv+3rF1o+Wh9H6HM0SSTwa9fn7OgdEYo5JyOM4zivW/Bnxx1zTtAfSP7Qd9LvZo55IJWby0lXIEgUHG7azLkg/Kxx1rwaOS3nhEsUao1wqgqRg811OlTPbZALBVAA5ziviqsXC1nqfrEYxrRdOorxfz/Bn05dahEsTKrxzyRgB3hDPDvA5AcDa2D3BqjfSx2OnT3LsGit42lfac8KpJriPhNqXjD4l3yeH/AAzrs+nXunwmeNZX/cPGCNw4BIbcRjtjNWf2n/GXxL+GfwrksPEiafKNYmFg16LaGR1AUuVRwNykgHJ64Br6KjCE8Oqqep+QYvJp080+p6Wb79H/AMAwk/aZsYnUPpt2yk4wJFz9a6fRvjv4bF7ieK9gKkqcxBh6Z4NfJF1rtwJtqSkux646V0tv4ou4pCZQsgbk5BGT+FeNWxNeLSR+lYfgzJqqfMpL0f8Aw53f7YPi3RvGnjnwidKm87+xbS8vJVKMvltJ5cUec/Vz/wABrzjwLqi6Je3+qMU36dayPFzjMjfKn6nP4Vn6vrTazqmo30ibPNkS0jGc/JEpyfxd3/75pl0IrHwHcSu22bUrlYoQTn5U5dvzKgf8Cq6E51K/N2R9fk2VUMuy72FG7UpN67/1ZHDeJPEFz4o8bX99cnL29tBaJgYCKqAAD2CpGK5D4ra4+leC70LhWu1FvyM8MQTj3wK29Ok82C6n3hhc3Mjhh0Kg7FP0wtcP8c71jpdjaKT++n3898DH9a9TCQc8VG5ycQVY4bI6046XT/8AJtF+ZwH2Um1UBuQPyr3T9gf9qa//AGefi1ZWV5cvJ4S12dLbUrdjlISxCrcKOzJkZx1XI9MeISxujYyCemOlRLIyT8Dn1Br62rBSi4yP5wt2P2N/bC0A6f8Asv8AjyYYOzRrggjpgrj+tfkykxiQrnHc9q/Uj4ufFfw742/4JwalJ/btu+uT+DYPPt5GZZHm8mPeBuHJ3Z6da/KyWcsGyRXmZLUTUkndJnTicJWoWVeDi3rqmtO+o27nywHY9TTtPk2S5yM56bc1VnY59Mc/Wp9PkDsOTkdcda96O5xSR1enXGyEA4/LnFQXl35MN8/GVgfGfcYpltMRAOSTjpVXVZSmkXe0ZMmF6+9XWm2rDprU47iVvX9KkVipzx6HipvsrMvQc9KU2TAfwiuVsdrkR5X5RUbAvgEfN3qdrcxqWIUGo2hKbRkcnPNF10GjrPg0pHju0x97dGOn+0a+jJ9rtFweGByR7Gvnv4IxonxH08ORsMsWT+Jr6AvWaNIWOQWkC/gcj+tfG8Sv97D0P3/wnT/s+t/j/RFgHK44GDxntTTKdwUAY9e9OjAwOnTIJ60ucDngHkY6ivlU1qkfrt9NSpPGDrNp6hJeh/3a4P8AaOBj8N2LKuAJmHf0Fd3dkprdkONrCQZz1+Uf1FcL+0gMeG7P5sfvm+p4Fexkzti6etz4jjuLeR4len5o8cS4kMgJ2qR0wKsNPJNCGYltp5OOlVoh5gXIyfXPSt7Q1EWj3kx+bZsG38T/AIV+iH8tlGS4N3ZCMqoaIk57nNQNbquA23PXJNX7YxS3TI/yjaTk9uKiltledAuWGOT+NCvfULFeKANKNrbgSDVgjzTjBygbNXbHTRJIoCgLnnmrMWjOVkc5IVSeKlyRSR1H7NJCeKNVGcYjJx+KV6/a8310MfxqfTPyivJPgJs03x1q8agu3lnaD0/5Zk160lwkV3chjh8ofw2j9eDXxGeN/WXbsj+j/DpXyan/AIpfmelfAf46T/A251i9tDcG4vbP7MkccmxS/mKwMnfYMHpznFea/EH9oLxR498RXuoapqr3V05KBnAIRecIueigHgCmXEwmSViTtbBwPyrz+4uCZp1UggyZI/E1wUsXVdP2X2UfWVsuw9LEPFxj78lZvrZHofgXx3qjWEqm9l2hskAgda1bnxRqEw5vrjbnr5hrhvh9d/6VMhP31+tdLKT5nGBxjgc14+Kdqtj1sO+akrsvHW7yUIftc52Ahd0hYKCc4A7ckn8a2/AnjXxJ4Z1S61TS5JEECpHNN+9RYwckZdAdvI7+lc3ChYrzzjg47V6/8BfjDpvgH4K/EzQX1afQte8R2qRaZeCJ2jhkWJ1DMyAlSC4IOK9LLcHSxFRUqzSVuuq/Q+d4lxtbCYKdbDQc5K2i31evR/kb/gn9u7xLpbImoKt2oAJJZLpD9GXDj8a9X8K/txeH/EAEWrWhgDgBgjh4/wAUfB/nXyPpPgzWdVsY0t1TxdqckaIjacy3bySdCxi+WXk4PHvX1jff8EytK1jw5Z3Gm69rOmX0tujyR31oGQuVGcoSHj5/hJJHSsMz8LstxV6lGkk+8Hyv7tj82w3HeEclDGRcJecf1X/yJ1C2/wANfiYWa3lsIJpf+ebm1c59jhT+tU5/2dLzRJftXhzXpbeT7yrLlc89nTg/lXkfiP8A4J9/EXwXvl0u5ttWjTk/Ybna5H/XOTH5AmuQbx98R/gPP5N7HrGmhT0uIJIkPbqRsP618tPgvOsu1y/FSXlUV19/T5H1GFzrB4qPLRqqS7XT/Df8D7H0H9sn4y/B24trPWG0zxTFIxWJb1UeSfAyQroVcnHqCa7g/wDBVS2ht2i1bwXeaXqCHBiEvyE/VwGH/fJr4E8ZftV6j8QdJ0+PVbC0vptLu0ukJzH5hHBUsnYjuBXT6H+1p4f1aIpqelanpjSjbIYyt7b5z/dYZAz325r7Lh6eZyw3+3Sgqidrbprur/5nz+eZblfOubDNprWVPS3yv/7afZsn/BRC+8TyImkeGLCZ3GAj6oXdm/3UjB/CuY+I3xY+L3izUdB1Rri48A+G9EvBeay1tpjuuo2oKloZXmJ2qQpA2YJL9+K8b8E+AfDPxf0ttQ0zV44ZSf3bWuI8HuDEQCCPUY61qeJ/A3xEh8LT6HF4muNb0Obaz2E92+07TlflckDBGeGFD49y7DYuWCxclGcN+337fieBV4EpYiCq4Ks0n0mmn/XyM/4xfFi8/aGvryxvZLRJETfaS2hEZQAISPkZW7sPn3qcjABBrR8F/sJXmraDaX8sdrHFdxiZTc3DFyD3IA7/ANa82fQrzwVfBtR0zVNNZeVmjTeEI6H5uD/31XQaY+tfEafy4PHAmduFgvr77HJJ2AUSEIT7BvSvpqOe4TErmoSTv5/kfPZjwhj8GuZx5o91r/wT0hf2PdK0ZAbzV9EgHcbd2PzIqC7+Fngfw2B53iKyYqc4jEa/41wWvfAHXtHdTq7X8DScq0u/Y4/2W+6fwJqonwYtyP3k5bHtmu1VZ2PmpU4p2ZY1e08KaX41ubuHVbJ7V9oV9+W2gc8AdRzXQSfGH4c6LCqRW0l2yDlthO4/niubT4RaavylH+owKmh+F2mj/l2kc/Wnz1GtUTyxsaNx+094ashix8PFj2zEo/p612Xw8sdU+OvhxtVso9P0a185oVWQM7nbjLbVwO/rXFWnwvt9y+XprMG77DmvoH4AeHP7G8AJEYGgJndtuzb6c4rGtOSW5dOMWzyz4l/Brxf4X8O3F54e1vTWvYEMkdtNZHZIAMlN2c5Jr5y039or4oahLLa3MkFnKjFStvFkZ9iK/QPxPp++NQVPQnpXzlqn7OmpDxdqM1okItJ5zJFlwuAcHGPY5rPDV7NxmzarSfxRPFm8SeP9bJM2p34LdcEqKgfwb4l1T5ptQu2553THB/wr6J0/9nvU3ULJLaR59WLZ/StvSv2XXvXAm1OKMnn5YSR/OumVWn3MeSb6HyzF8ItQuWzNeO31lY1Yg+CqHBeUYI54OTX2Dp/7IdgF/e6tcuT12xKK2tP/AGSPDgC+bNqMpHX94E/kKzliqaKjRqNHxbB8GrNRtZjxzwuOatp8J9PjUblckcYz1Nfcem/steD4WG7TpJcf352IrodK/Z98IWRGzQLElf76lyfzrN4ymujKWHmz4Ei+HNhbr8sGRjpnJNXbT4eJKcQ6Y7nquImYn9K/RLTvhhoOnbfI0XTIiOhW3XP8q6Cw8PWlso8u1t4wOyRKP6Vn9eXSJccI+rPzn0r4K61fMv2Xw9qEuccrat3/AArf039lTxtqTL5XhfUgT/fjCD9a/Q+0tgo4AA9u1W4oT9eelQ8wktEjSODV9WfAml/sK/ELUyudIhtx3MlwoIH0Ga6LTv8Agm940vNnn3Wj2g7jzWcj8hX3HHGV+g6VZijOO4NYSzCq9tDRYOmj400v/gl5qUqj7Z4ls48c4igZsH8TRX2ekfyn0orP65W/mNFhqXY/kLtNdurOGSKORlWZdjDAOVznj05rd8KeEH1Kza+uJBFEHCxB/wDlsR1x7Cszw5ZJr/ia0t55EgimlWNnJACgnFdvrFv/AMVDFaQEfZ43EECqcqFzjjHX696+znZQcn0PBpJyqxpx6s+m/h3C1j4D0m13KFjtkYdM52jJqxpLs9/fHoDMF474VadYQ+TZxxD7kce0Y7YFRaLIB9oPKhrhsnnjoP6V/P8AXanKcrbs/t7B0XRoU6UfspL7kbFtMcuBk85JFWRcSu/yM7EdTnpVFB8rgADB4xUscxRsjIx1HqK85pQdr2PXpNuNzQjuJHT77FkPzYPSrGl2V3qzyrbxSzGGJ55Ag+7GgLMx9gKzobxi4wFXd1I7VfuNclkkkNv/AKHHLCtu6RHAkUBc59clQT6mlDlm7SZbc0nyo5S78Xx+F9Y1W6aGWdj5VukaMqs+1S5GWIH/AC0HFeD/AB51iHWfitqNzjMUEUUmCecLGpx+J4r3nTfDVh4stLw6jaQXkUt/JIqyruAKnYD+S182/He4S38a+ITGFRZ7z7OoAwFWMDIGOMZ2j8K/UOEJUZVnCEWpRjZu+nTp0PwXxUWMjgVOpNOlOatG2qdpXd+pyfhLSZfF/jOxsUDNLf3KRnHU7m5P86+1fBfjC0eJLLT7QmfS7uRTMVDNKgWNERe+AEZsHvIa+X/2YNGx4ovtdYEx6HbNJHx96ZhtQfXJzXvvwph1T4ZWcesJbS3Et6hkKMWHlluhPfpX2GOp+1i4rofj+W4n6o4yl9o9x8Rfso+Jn0688SW+jXumaL9kgunkvVMaRGVQUJbHCOctGSPmGByQa8l8R/s9DwjIJ/ElzNFAyh1DoIMD13v1HuAa7S6/4KK/FO307ULWw164s9N1C2WxvrC2bMFzAmcQuGySoJY7TwCSRivJ9c8T3fi+2uP7X1CbUrC4XzrZLu8aSW0Yg5ALEgoPf6Vz0KrXuzurDxeV1JXrUbNPomVPE134Ij0mS20uOzuHRh5swV5Tj0LnA69lHasGHQtHvVLJPHEQMqN+efoewrIt7XTfDlw/nXmnuhJxGkm4D3IXJp1z4x02S/tYLG2sdTE8o85UgOxFHUlj93nGcc4zXoR02PCcHezKuq+H5rvUgIJBIkXADfKx98dMmtXwp8Pdd8Q3emWVlpl5eXNzOEEUETSO5LYAAHUn0ro7LxBrEyyx+EvCVlqd/EA0tvYaZcX0qZ6HJyAPwxWp4D+LP7SXwS+JcOraN4L8VWGoTxm0gtrjw0zIQVJYIuwfPtBOV+YAH3qW3LRuw4ycWnY+4fhL/wAEqdX13wtJeeKNY/sPUnQNaWdugnMLDBBmPT2KryPXtXjH7Rnw21f9lvxHFbeLLG5itbsbbW/tomltLrB5AcdG/wBlsGtT4Af8Fffin4H+ItnovxT8KR2ljdwm6EB0+WzvPJUY3Qh2weEcgHhmBGcnjnv2nf8Agqr4s/aBa90vSLG20TwhcKY/sLWsd1cXC9N0krg7W74QDHqeteVPJKEv+HPpKPF+Y05uV012a29DT/ZO/ac8L/DD4yR63q19LHpItZYJilvIz5ZflwowT8wFeiftiftH+Cv2oPhjZW2gX1xZzaXe/bWa9haMOnlumB15yRwT3r4P1LxqZU3tHDEeeXlUcfStO2+Pi6HpS2tnJZ28cke24LSqzzHGPTge1dNDLqdOj7FO6ODGZ5iMRi1jLJTVtv8Aglq+v4rKWTE6sxbCtjG73p2mTz67qNvbrfOZbmRYkbeQqEkDcfQDrWP4X8C+JfibMRpcEs0bn/WiEpCo9S7ALXqWmeErH4K6JcRPcx6p4iu4zFLJtDRWSkchc/xEd/5Vw4vG4LBwtGzn0W7+Z9TkeR57nlZc7lGlfWT0VvJaXfoUdM8O6ZrPxEtfDthrFtLp8dz9lGosdqvGGJe4Kk5AI3Pg89q5TxtqotNHaRN3k2ls8iBvQ5I/HJrZ8PxJLcyomBLcFY40ESMr5OGLE9MIW5HNcr8UrqHULyQRQwRm5uo4ECIF+XdzwPZTXh4efMk3u2ftOIpzpfu4/DFJL8u3UwobQWejWsDAAxwoCBwc45/XNeY/Ga6a68U2MCMQYYd+R1Ukn/AV6rq9wZZZHb77Nk8YrxL4mah5vxCunB+WDbGMnjhRXsZOuau5dj4zxGqqjlMaMftSS+7X9Cub2TAW6jEiHpIvDLUM9mFzJbyCWPHI6Mp96ttJDdaezRvHvUFiuQCPz61l21w8bgxHkehr6pyvofg6Vnc++fjj8f8Awh8Sfg9B4f8ADmkixQeELLTAqrHGwvIoAskrdCwkYDnqMV8LnUzE7RzDy3Q7XUjBBHatu8+Ieqa5pVhbSXjommxskYQBGcE5+ZhyxHQZ6DisfXIE1SYXLMDK6jzBnJOK8jJMojl1H2FLa992382fRZ9nEcxcJe97qSs3dJeXX8WJHe20hGWJx3Bq5ZPA5+VsHPQGse10wTH5Y2bnpitGHw9HGoLYgLHAJfbXtps+d5W9TdhWZgQAB7E0txA9xB5JXjOeDWv4T8F3mrwN5atIEAA77s11Fr8MryKMtJayLnuw2DP44qJTnLRJjvFHnsHhp5Y2+Unn0rn/ABRHPpN4qo5UOp7ehxXt6+H7axQi5urC3PobgOR+C5rIv/B3hu8u2mvbh7wc7VhgbC856kilCnPm1ViXboeJzahcggGQ5NNa8madVMjHGB16GvYT8PfDU1yZLfQ9RuTjo05VD+Ayf1rX0nwO8MmbDwnptsR/y0liMhH4uaKk6UNZySOvDYDFYh2oUpS9E3+Rw/wisjJ8RtNjJEbSTwgMeOua+gry33iFTgZlHJ9gTj9MVh+EvCN6mpi71SWBDbr+4hhjQgnsDgcAdfrXpXxg8Bn4e6o2mz7Tc281uW8qUOvzor4z3wGx9a+Fz+vRq1oulK6t0P6C8OcBisBgZUsZBwlKV0nvayVzl41yc7cYGee1KSdh4HyjPWhYzJuznjj1q7p2jz6sskUEbyOqlmCjoAP8K+dUl1R+mydluYcr51bTCzbvNjlbG3G07VP+NcZ+0agbwvYqMKPtDcf8Br0jwX4afxl8QPCmmB1gW9kaNpXPyxgoMk+wFcB+07AlvplusR8yGO8dUYD7wwea9vKHfF00z4PjaS/sXExv0X5o8XhgKgHsTxXRaVYhvDFyxIAaRBweeAxrBSZUVQzxqAvc5/QVt2V6g8PDb50paQ4CJjOFHr9a/QLH8x9CrBZgzkgAb+MHpWjYaT9olDEfdHp7Vn2s9xIw8rT7lueMuRz+ArZ0i61O2BI0WGQnhfMlYE57dRWclLcasza0rw6rygKMLtB6c9K0Lnw0YrWZQv8AyzJGByeKj0vUvEiyLs8O6UcDjdO3H1+erkfiLxf9qdItA0NCi5LPJkDn3esnzPY0i1co/CGD7N8X9bQEgbW4b6R/416drGI9YnU9QsfAH+ya87+Bsl3qHx51X+0IreK78lzIkGDGCFjxjBI6Y717BaaLFq/ijUkHIjjhIwO+Gr4/PE/rVn2R/Q/h1USyeLf80vzObd9kLDkMV4U8d686N4HlnGSD5nr716f40sf7P1F4sYwq4OOlePiXfPJzkmUgH8687BxTbPtMxqtKNup1Xgu7EOtpgjDgjriu18wsDn8/WvOPC115eqwHsG78fjXoy5IBPp2/z0rzcyuqqdtDry2adJpnqPwN+FFn418L65qVwkup3FlELay023m8qWa4lV/LkduyKVwB1eRkT+KuK0nw3qV8dSmit47u0eaCGGMEpKZpPlCDtzjoR1rrvgb43j+Geo/2qbaa9mS2ZbWPzSkPn7laNpl6uiMofb3ZV9K6T4c/CHUPj1BeRNfXto58QWd/fXdrsWSFQZJGlAIxneFHA/i6V72W08PWdOMlrrc+B4oxmPwVHFYqEvdXLyvtqk1ba3nY80sLWTwbqccuo6PqdhNF0d4SdnuGFeq+Bv2rPEXhrbHo/i68RF6W80/nIP8AgEma+qb/AME22pW3lTJbXYxg+YgO7j8s/hXC+K/2VPCfiQMbjQbZHP8AHENrD8RXvPK+R81GcovyZ+X0uOJ1I8mOoQqL0s/1X4GT4Q/4KCeIdMkK6vpGlaqrEFpIS1tI3HXjK/oK9D0v9uvwN4rszb6vbajpJcYdbi2F1b/jtzx9VrxHXP2HtPtgx0fWdT0w/wAMZfegP0Ncjrn7MHjfQFJtbrTtYiX+8DE7D69K0VXMaSspKa81/X5mn1nhnF/HTlRl3jt+v5H0zd/CP4JfHcs9lH4alu5Od+nXP2O4z/uAg5+q1w/i7/gmjpdzcyHQPEd5asOfI1CASoM9PnTa36V8yeI/BviDw7cl9S8O6palefNgTzVH4jkVueAv2m/Evw+lSPT/ABZq1mqHiC6lZo/pskyPyrGeJpPTE0LecT08Pl9Rr/hLzFS/uz/4N/yOy8T/ALEnxP8Ah9M8+kKb6KM5DWEyzfj5bbWH4Cudtvj78VfhJei21WCdo4+ClyrI2P8AdkH8jXqfg/8A4KIeIrKNBq+maPrUQI3SQlraQ+/GV/8AHa9J0f8Abt8AeN7YWuv6dfaercMl3bJeQfmMnH/Aa8vFZNk+Pjyza9JpfqehHM8/wX+8YdVI94P9NfyR5D4V/wCCgts6rB4h0iSHdwWRSin6g5U/pXXaf8QPhV8WAGLWVrPIvX/UsCfdPl/Ouxn+D3wS+OELfYG0OK5l6/2befZZQT/0zOB/47XB+Lv+CYdpHJJL4c8QNbyHlUvbcj/x+P8A+Jr5fFeGFKP73L5OD7wlZfczpocbYJvkxEZU5eaa/K/5G7b/AAfuIdPDeFfFl5Dbk7hB5xkhJ/4AcfmtO0vWPGvw7m3X/hrR/FVquSzNGS5/FCCPxU141r37LXxh+FLmfS0uLtI+klhceeD+AIcflWdpP7XPxI+HV79k1/TGn2cN9ojKuv4MA3615s8u4ny6VqVVVI9prlf3rc9b2mV5jHXkn91/vWp9ZeEf2sfh+Gii1zwhP4cnbjebYTxZH4Bh+Rr1Pw78QfB3iq0D6DqGiXrEYEURRJB9UIDfpX53W/7VEDeLtTvLjSr6S11dkllgEwZIXVcE+W4wc9eveu++H+veC/i5fGO3nj0e5jGS/NrIh7fK2Ubn+6RX18sdiMPgvreKS0V2r6ruvP5HyOK4dyyriHQo88G9nbmi/wBV82j7Rv7cyTF24P8Au4xWH4hgnazbyby+t9qkkQzFRn6d68W0vSfHfgkD+w/FH9pWqcrBdnepHoN2R+RFa0X7R+vaCrReJ/Cs3lFSGubI4B98HK/qK5sv4ryzFpKlVSfZ6P7meRjODMdSb9laa8nZ/czQtrfxvc6jFJpc5mt51V3mkZmEQIz8wJ//AF16Do9ldSW6/apRcSg4aQIF3HjPA6VH8N/2lvh/qel2tnb6mdPmSNVMV3D5PIGPvk7SePWuxhj/ALatftGnadNOjsSJUuoPLb8mNe+oKT5otNep8/Ww9ah7taDT80yhaWe0AYxnkCr9tZ/MBzk1japq/iXTvFem6XbeDZruC/LedqD6tFHBYAdC67Czbu20HHep/h38UdE+I1zd22l3DzXmntsuYth2oc4yrHG4ZHoO1bOlJR5lqc0aibszudMssW6gj860re1AB6DHpS2NrsgTr0q7DBtx/jXG276m42C13HOcf1q9FagkcfjSW1sCeB3q7FFtGKT9SkOhgHpV61h4zyfrUdvCMVdt4tp6VFkUhY4sHPerEK8nHOPWnRxZAzgCnFMnpgnis2OI9V25749qsIPUnmoEGB2NTA44FJIu49jtPoPyopvUnPpRSaC5/II6hRtHSuy+DNtNqvj3R4PNRo/tSEqzfNgHJwPwrLb4XeInmATRNXPGci0cj+Vek/swfBTxJefFvTyNA1d2jjkdAto+WO0j09TX1mayccHUkuz/ACOPh3DqtmdCnLZzj+aPoQSPE7ZO0N0HpVbQJcWzvnBeeTr3+c9a9A079mzx7ekJF4R15jnOPsrZqn4Z/Z48XWdpai88P39ikkzgPcRlEzvOR+Br8TlhqsYtyi/uZ/Yyx1CUkoyX3o5+NiQzYwN33T3qczqFctxxjB7V6Trv7KHifS9Ehv1tvNjkQuY0JZ1GSNxHp/SuHn8C3trLtdcN75Bz9K5MXhpwX72LXqd2DxNOqv3Uk7dirGnlvghumQOhFE8vlRlyOFGRVm80G7jYyEysioOXOTwOn+Fec3PxltPEUWoWWnWGrXE8aSRbktyyBsEdR71GAwVSvL9xFyS3sthZhmdDBwTxM1Dm2u7X9DsPArf8Ulp+Q5aSPzSQM7mclj/Ovkz40zyt4yv45EMRhncMCMHcWLNn3ySPwr7g+DmvH4bTf8JOnlqngiy/tld6h082Db5CEHghpzEpB4OTXlMn7MXib4m2T+M9Rv8Aw5NrviO9k1BrfUgSyGQmQzuqgguzsWCnAHU5ziv0XhSMaHPiJu3M7fd5n4t4kqeNjSy+grumlJ+r0t92u/U8f0PTNa8PWln4asrM6euuOnnLKpMytgElsgY2g9O1d38WNE07wJpdvbXPjfULvVViANrBHv8ALz0LkthfoBmvTZf2YoNQ0LSNPutYEl9pSOJb1bzyJbh3YtIWOCeST+X1rQ8Kf8E5tP8AiHBqc+mS+H3k0u1a9u5dQ1psRRqQC7Fiu47mAwCSc9K+tWZYdOznr5H5LX4czOXvqk1FdXb/ADPj3TNUu/Deo+dbatKuJNww+zJ9+a9Q0/x68MlvLJZx6nJqUavt8lpS2DtZQAOOQa9Fsf2AvD2l6g01/wDEC0l2sT5VjY7o174BZucV6J8P/gL8OPBVzAbzxD4pnCZBNsiRlgcZHTjp61nWzrAtWcrnXh+Dc5TvGNvmjwu/8BXerwtLY6FLFvbdg2Sxbc9vmxx+FUbb4ZeLReF4dHV4YyGkQ3UUO4d+nTNfpVp+t/sbeH/gPNbt4E+Inibxu6nbcahqnkxh88Hcj4CD+7tJ9/TwLVfi34O0qWUeHvhx4f09CeDOz3DH67jzXm1eIsLh9Iu534PgHMsbJuouS3f80eVa9+038XNA8BQ+H/AuhaD8OvD8ID3K6VcSy32oP0DzSj95Ic9hwPStfwX8Wv2n/FHg0aPHrt5NZmXeJr3Sy0uTjlZZ8EAe3v611GpftA6/dwlbOLTtKiXgCztFjx+P5Vgaj8QtX1Y/6Vql4+7qN5C/pXmV+LZvSlBfM+nwXhXRSviazfokvzuavg39g7xJ+0R8VYtc+MHxv0Lw4X2+bqN+XvJrdEBIjjhhGBzwFBUZNaWu/wDBPT4Ox+I7zUbv4zyTW7yu6WdnaSoiqf4VyGbGc474xXAy3fmSndI7k8EuSc1Pb3ClM7sYHHPNcFXinFyVlZeh72H8NMpg+aXNLybX+Vw1r9m/4N+GmUafpus+IH5HmX17JFGcf7K7TU/gS08DeE4Lu507wPoyatbyi3t7pleQIoBMjbXLfNkqoIxwG9qydd1xbC1uLkkAQRlzz6CoNCjfTdCt0c4lMe+T1LMdzZ/EmuCrm2MqU3zzev3H1mD4YynDzh7KhFOOt7a3Ot8QfFHVNWthF9oFtD0CQrsAHpXFaldtIzZyDz3wTU9/M6oMN1GfpWRLKZG+9luvrmuGirtSR9RJ+6WdGvl0xLm8BAMSeXH7u4Iz+AzXC61cNdeO9OgOCqxTT89yMKD/AOPGu11JDB4btBtANxNJIcDqFAUf1rh76Xd8Q7Rc48vTpHOO5aUD+lfS0Lt+iPlsW9musl+YmsRmK4Pbv7V87eMtRefxRfNk/NOxGe3Jr6W1CJWOSM4PPpivmrWlEusXLEdZmIzyRya+i4fd+Zs/M/FN/u6EV3f5It+EdKi1C4826jedFBIiU43Yrb1CQEL5HhY+VjhljlbP4jiuYtuAByOOBWhHqVxDANk8yL6ByP5GvrIyVrWPxe12S3WrRRKVOiT2bsCBJukCp74IqHRryG6vIkypDnHXkVHcapczjY9xO4PUNISK1/h7dzeHdXgu7RvIu43+SQAFl7Hr7Gspu9y6btJHp3g3QodP02yddBh1OaeDcWkDsu7J5wPpXW6dpfiK4INvpej6YnbFtGrD8Wya2/CalNJt2YqrSLuIUYBP0FdBbuzQtj8T3r5DEcTVqb5KcVp1P3jBeGGCxSjiMTVl7yTsrJLTbZnLDwlr2oj/AEvXZUB/hjYgAf8AAQBToPhZZyuTPd3d0e7N0PtyTXVIrBevygfnW9pOsad8Nvh34g8Y6zo9prkGm+Rp2nafdtIkF9fXDHaGMbK22OGOeThh8yx+uDwQzzMsVVVKnOzfb/gnq4zgrhrKMJPG4mk5Rj3k2/uukefL8PdMtcE228EcEuSM++MVcttAs7YKEtYEA7+WD/Otex/ak+F1zCJb34e+M7a4721n4mhNtn0DyWxkA+pJ9zV7Q/i18MfiNJItwuofDC8iyEW587WdPuVHQtIiiaKTH3vkZCeRt6VvUwWbuLdSTfzPOwHFXCEKkYUaShfq4ber1ZgnZAVXhMf3eKYbwF+BnPOTnNdXL4V8KeJ9K1VvDPja28Taxo0C3k9lbaTc28Jt/MWJ3WaUKWZGkQlQn3STnjFcrHp8zzBVTn39q8XE0atOShWTTP0XKszwOPourgpqUU7aaalqPkAgDnHSt34kxyy6TaXcztI8lxDlievFZKwG3jXd8r56VH438TT6pHaQthIzPGAo7Y9aw0bsjqqJtpnQ/CBtIt/iBp0uuWs19pUUnmXFvG+xplH8IOOM+td74i8Uab4b8YaprHhrRzp+nXUE0MVnNJ5nkq6Fc7sDkZzXm3g+5jsdRSadgFjiJyT1NHiPxdPqcrIrFIicYU4BrG7tZ6EVaHPV5tbWtvoYNlJLputaKZIXQmGcKzDjiLGQR3rg/wBpKMz+GdPRYw7Pct8pOM/J61217KYtY0/bkl2lBB4/5ZkVzvxj0xJtHs3llWOOGYhnIJA3Lx0B9K9rK5ReLptHynGdJ/2Jilu7L7ro8GtILqWQpFAi7Bj7hJFdQdE1OXwtAqiRd0jt8oC44UCtq10yMONtzAwPcuB/OtO00qSSTKmNl6ZVgQRX3/NK2x/MVjhbX4faxqMigSPknq01WR8ItXmGAY2xxzP716Pp2neVLENufmHzDvWikXkWrvg7kbcMc5AOaxdWSLUEeeab8B9eeXKrC/A4Fx1qjf8AwS8R20jE6bdSqcn924cdfrXueiXAilRuTk42ity3cO3OBnk5rP6xLoOMDwr9nbSZNM+Kl9a3PmWjxwyBw4wy8IcY/KvbdBWWHW9RWzuki2xxFndsBvv15n4StG1X9pHxAkKlmIb5fXCR816P4d8Kzav4gvIYxsKRxlw2eOWr5DPZf7S5eSP6I8O0lk0Lv7UvzKXiZgbtyJ/PIALOTwT3rxuK5ZZ3GCcyEj1617P440Z9AvGgd0YiNXyB2Oa8UgO64JBySTx361x5dJe9c+tzbaHKbOjTGK8iPo2a9MSbdBGD/EB9RXlunPtdT0AOc+telaVMJbSJgMkp0z3rjzKK5ouWhtlc/dkjs9AlupLOGODylLYWPcpJb/PvX0z+wjaTQaR4le4ZPOFxArNjv81fP3gDTVmsPtMvPkj5Q3GO+a+lv2HMXHhnX7lNp86/jHI4PyyGvYyNR+sQaXRnw3iDWf8AZVWPmvzR6N8XvEM3h3wJcywXMFncXDJbwXJRn8p3bAOACc9eex5rlPhjo/jbwV4visfEN/HqGmXkbhHN2JHicDI2hsMfQj8a6n42zfZvDdl+/gsXm1K3QO0XmiXJOUxtOCfXHFdZM0KylN5jdwSqbuWx1x9Mj86+lqLmrXcrW+4/HKGI9jl6pqnGSqOV21qrWtZ20t6v5HjXiT9obV/DXi6eG58Nz/2Ck4iW6dHDuuceYCBtIPUD07103xC+LHh34cz2kWqPJ5l8nmRi2QyME/vkcYB/Wr3wp8PiT4bLbT2J05biaZntjOz7QZCQQ+c88HrxWPN4Q07xb8WtV0/UbWy1C30/T7cJbyQ7nhLE/NvIycj3qFKtGF1JNva62+47J08tqV3GVJxjST5uV/Fsk9bpO711szb09bDxLpEF9ZzefaXaCSKTbkMprF8R/BzQ/FMe280vTbwnjLxLn8+tZXg3xgvw6+FJuVsjcww6hNbxW9gd/wAvmN0yTyACSM1reB/jfonxHuJIbOO5W4giM0iTQFMIMZwwJB6jvWsK1OSSm1c8rE5PiYynOjBunFtX/wAzzrxH+xj4YvGZ7SG80lx0a1mZQD9ORXEa5+yBren5Ola/Hc46R3kPLf8AAl5r0nwn4o8af8JBp2r3V3b33hjXLnYiIVjMKsSF2qwDZGOmTnmr2o/G+9s/iF/Zk3h65fRzc/ZUvhGzZOcF+BtxntnOOa5n9Xqr3429UexRw+b4SfJhK17K75ZaK26s7artY+ZPiX4I8V/CXw/eapq+jfabCwQyzTWUoYquRztbB/WtbwH+0D4x8IadZXOla1r+n29xCtxEjO0kZRhwSrblx/ga96/a60IXP7OnjAhWQRaZK+Ufg4GcV55+yJ+zR4j8AXMB1nUHu9JTRkhls54VYid5pJNqODjEeSOc539sVpHLKMVzUpOL8mKnxnjJR5cVCNVf3or9LG94Q/4KIeKdLkjTVrXRtaSLqwBtpT+K/L/47XIftRfHj/hoPxH4evba71PQLbS4po7nT5GaW3u3fbtYshB+XBxlT1r2XxJ+zp4b8SbjPpkAdj95Y9p/MVwniL9jOydGfTNRvLVs5ALiRfpg1V8bTVlNSXmhf2lktfWpQdKXeD/TQ1PgN+z/APDf4n/DWJNa1OyXxHLI5P2LVl8wIT8i7GReg6gqTnvVzxT/AME2JbYtN4d8SIw6ql7EYyfo6Ej9K8s1v9mPxRoZPkGzvlXkE5jc/wAxVXSvFXxE+FMv+j3HiPTUT/nlI0sP/fPK/pWUpQkv31H5xf6Hp4esv+YLHfKov1f6HW3PwX+MPwgmMtpBfXcCfx2UwuE49gc/mKXSP2uPE/hm7FtrumCV0OGWSIxSf0/lV3wt/wAFAPF+jBY9RTS9XReomiNvN+a4Gf8AgNd5ZftteDPHVqLbxR4YmQMMMzxR3kQ/MBh+ArwMbwzkuOf71Lm81Z/erHswzTOKKvVpKpHvB3/DVnN2vx68B+Oio1bSjZzuOX8vv/vLg/pXQ+HtO0+w3Xng7xldaZKvzeXHc8H2xkH8wae/wz+B3xWUnStRtdKu5R923uWtmB/65y/L+VY/iD9gW8t4TceHfEkE8R+6t0hTP/A0JB/KvJ/1FrYf3suxEor15l9zNFxZhJv2eLg4+Ulb/M6I/tM+O/F3w+vtMOqW9zFfK9o1xNbi3vIgDtba3CknkZ56nvW5+xV4y0H4O6xqEWuzammoaxIkMMrQboFXPdgepJHPTAr558Rfs5/En4eSzy28OqFAd7GxuPPif6qM/wAq3fA/7VWoeFbOHTfEfhh4ltAAXZOSQeuPXv0r0sfUx+DoxVGLqP7Sdl81/kcMsLgca5SUYxXRxlr81sfptBACAcZ9KtxW+D61zPwX8Y/8LD+F2ha0Le4gj1G0SVUnjKSYxwSD64yPY110akHIHWuyLbim1Y+LqQ5JuPYWKHBHcDmrUMeBSRr61NEmT3obEkSRg5HOMVbgIGM49sVBGg7EirEaDaOenb0pdbopMmU5A/lT1bBGO1Rd/r2p4ODzge9RZgmSB+evbFSK3Oc9O1QlhnPT+VL5oB6DNAX1JWk2j2+tFQtKMdeDRRZsal5H5WR/tP8AgG3Ki38N6bIAcZSxTA59x0p1l+294e0G4Mml+HLS3nX5Fkjt0VgO/IHSvkifXD5QiRyIweQTn86iTVCWU5Ydjjj8q+ZnxhjpbNL+vU/p2lwVlcNXA+xz/wAFGJLaPEelTF+udy5Jrj7T/gobrGo6D5VtptmrPLMBJIxf/lo/NfOcOqebjJcgDBOcVS8K3B/smF1K7WLFufVia56vE2PqU2+e3yR2UuGstp1ElTv82e4a5+1D4o8R28iS6k0Ub5ysSKgI9OK5eTxg95LumZpJDyxbvXHJOI9rA5yfXvViK7DNxjPTNfM4rFV67viJuXqz6nC0KFBWoQUfRFz4neNpdL+HGtTQFklis5CrdNp2npXxl4U+Imu6Gjf2brOp2I3+YRDOVUn1I796+x7jw0njrRr7SZZBFFfQtC0naPcMA14l4X/4J4+I9el1O/0y6g1DStCmVLuRHUYU4G7aWBK7jtJxgHNfpPh570K0KUG5LV2V9PVH4h40Uq03hqspJU7uOrS9526enXoaHh3xz4g8ReCtM8OJqFveR61cCfVZzNtmMAIYQshA3BX+bIzyF9K9YudUl1a8uZ0T7Pb2tsHC79reXkIu0HBbk9uwJ6A1FB+w3J8E/hfB8RtVvtMWxur1bWC1TJlldycBcFgqgg8dcCrfiD4XeIbT4c6d4pt5bSLRtbWW0C+cXO+PG+EhlBRlyCPUcjrX0VbKsXi1LE06MlTjvZHxlDGQylRw9fEJ1J2trdLpv/SKGmeEpL+1ivJLgpE8qeezgnyFc/fP94AZJ+ldD4Z8C6XLrGrpdaqy6VZ211Pp+oiBhFqjxSKiqinDDeWGO4AJPSsS48Z39j4W0i5uL5NR1++neZFuIvMDBFEaLIo6gIuAOOorqvEXwi1Hwp8LvDXiefU5Lrw7ryztpyNC6LbTK+JojkkBxjnB5zUU+GqlXAyx1Og5Qjp1T7bXOipxZUoYqOFxFZRcrbLS3XW3XQztThOgxeTd2F/Z3M0UV1CZAFikhdSysB1ORtIPQ5NbPi7w9Zaf8LvBWtW5uVvvEAvTcKzgqPJuTChUYyM7STk+lcJrfiO81KyktjqU8gsoGlVg4Y2igdADkDOOh9K9CufhXdeKf2XNL8eR6heS6Ppl8dHubYSrIulXEgaZeFAKrLiRh3yp5NVgOEcVXy6rmMKN4pq2yaSdnpfrt0Lx/GEMLjKWErVmnrzNaxu1pstlozE8U+IrOXwrp6DRlsdTMk0z3cMrfZ7u2+VYdqnkNlZCzZ/iAwMVQ11v7J0e6hGo6VfW/wBvMUAtoAWKJHnf5uc7WMn3cdVHpXDah8QtO0+4Fle6rkWpKRxsWkEIJJwoA4GSTgetM0Hx94Z0WNyILq+md8kR25SPGPevlqqv7RRpcrl3srWPsMLSko0JOvzqN+75r7O9+nS9zufDPjm08L63I8Gpx36zaNcWrWbR5VJ5oniLFSDyhfcD0+RTwayd4UHjkd6w28X2+p3jPaaXJEW4yAFJ/CrtrNc3yAGGOJCeSzHPpXl5niJ13FNJKKtY9zJcBHCqcrtubu2WVmBO3d14GelWDc+RGTnOFwABxUT2LQR52lioJJH+FS+HtHfxNq0VkkggEmTJK3SJACWb8AK4FSbaUdz2/bRSbeiRzXiZ2vza2mSTfXKIyjuoO9h+Smuk2tOnTJA61zVj5V/8QgsZd4LCJ2UuACS7bVJA77Q3512tlZK8OOSc9qWJlyWh/VzswMVVbkYV/ER2xkYyO9Z0dpJLcmNEkkc8BUUliBz/APXrsbvRwY+ACSOOOlSal4C1nwTc6Ve3dvdaZHq9qbyymOVM1uWeMumOdpKSL+BrowTc5LmWh0Y3lpRtfXocrrQF9PpWnh1SNIhukQbiu4l2OMjOB7ivPZodvxHdyx/d6ZHx/vSv/hWn4q1C68S6tNeyTC2Fw5YRxphVGeAB2GK5/wAH+bL4v12RlkuRD5NuGJAwAm45/wC+q+ooU4rmmfEYvEyc6dOMXa/6M6HxLpsWn6hPFDcRXkSH5ZY8hXGAcjOD6jn0r5tvrUvdSNtGS7fzr6PuCl0JBtUFFJyDkHFfP0qiUOUYMMnO05x9a97I38R+deJjbjh0/wC9+hnwWaHLs4HtUqWSvFgeYfouRW14a0BLoCSRQxb7oI6Vr3GlyWkRaAokwGFY8gV7/tUnY/JVHsccunxxnL+cOP8AnnWnoE1suoIDKV5HDKeafea5fT745zEBGcEgAbj6isy3Ml1q9tHz+8cDIPXJonP3GzXDwTqxXdo+sdCRI9KtQMArGox6DFa1uvlISCoJPr1qpDZywW0YAyqoPwqeJgI1DoAeOh71+UYlpyep/ZeDhamoroi2sRbAIJwcmpfi7ZDxR+y7q0DebFc+FdVg1e2ZWwskdxttZlcdCci3KnqMSD+KqyNGSeWAPoeRWxcRRXXwh8QW8r5i1fUtH0t8xlwFkuzKTtHJ4tzwOTXVk9WVLEqolsfMeIFCnVySrGp5W9bo5Lwf+y7ZW/gLTrrxRq9zpmr+JwqaRp8aDcXZl2NJkE7dpDN02DA5YgV0Pjf9jnQn1iyt9I182EtzatFbLeJuN/doRuGcjbuRg2ADwr4zjnrPjJomqeJf2ldC0iyCxWLael3HcmU/JHDLKWWOV8ctIqgMcEnaeeMt/all1vQfB+m6tq2lWe7TL4Rxta3CsQ0iFlYAMcOrxxnOOQfetVnGOqYmko1rOom7aWV9lb5W3ufi+FyzL/7OrOrTvJNWld6W3067nlH7KHhvUfBP7SzWOoAW1rpdpfprwckhbLyHSbbgfMTuXy8cM7R9jmuml1TzX+SEggc7uPSvR/HHhybTvin4g1MQ4u9c8EFm/dgbnjv7UNjklsKNuSB93bj5TXnS+Gr66G512k8nc2K2zbMXi40qtlrFP59T9C8McDGhhK0nLedvuS/zKU1w8rkFo0I64qhqSIZrEEkqbqMNn8a3D4XWJiXcfhWfrumCObT405LXiDk9Dg15dK3MfpVaacLIfcXBaTAGBxwBTIonWQHpnrWodMS0U55I6nnmmyQ8k4AI5/CkloaKSMbW7RhrenEKRveTn/tmakvbW11LT5ILiJJY5PlZHGQw+lGqAprOl4Gf3kuPf92eK0Rpa3HzEYz1watuUVFxZglGXNGauv8AgHLzfDrw9PEqjT0Q/wDTF3Un681QuPhBpDvlDfRE91k3D9RXdwaWm07lHTOc/pVpNORF4XB+ldUM1xUNI1GeJiOGMnq/xMND7kvyPM3+EaQnNtrN7ED0LJnH5EU1vAWt2gxBr0Ei4wRKrDPt0Neu22mRkBDGmOeQKsJpFu3WOIn/AHa645/jorWV/kjxK/AeQT2ouPpKX+Z5DHYeMdOjBR9Pudp42uoOPxxT/wDhIfGNi26TQTMo6lELf+gk17fbadboRiJORwAOlaMOBgDaAB26V1U+Iqz+OMX8v+CeFiPDbK3/AApzj80/0PDv2efBd5ffFfVfEdxbXNoHjcNHLGVAdgowpIGcAZr17SI1j8b6q2Apa2gOB16yVsIwx1xj8ayrM7fGOoEYz9ntwePeSvMxeKeJqOo9D6nJsphl2FjhabulfV+bucR8a4wNZBxj/Rwc/ia+eoZMTnAOCxNfRHxsYJdxNnGbc/jzXzrbMPNZjggH8q0wDdpI9PMneFM1rJiACCTivQfDU5l0qEknkcAV51ak455B713ngubOmoAenHPc1hmMG4o0y2aTZ7noRFl4NiIUbBF835V9F/sI2/8AxbLUH2qxfUMYb2Q+3vXgGhxb/D8CMoKmIAj+9xX0X+xCFk+FV64j3f8AE1mUc4HCL/jXq5JFPER9D4HxCqWyqa7yX5nYfGWD/R9Aizp0Bm1mAD7Sww+MnCZ/j9Ohp/ii2vP+FnaRLHZXUljb2N35l1vYLEzLwhHQ7sDB7YqH482N0PDunanZ2Vvcvod/HevHcsQqqAQWVgeCCRzyOtUfBPxV1P4najqEX9hfY9Mhs3P2h7tZTJMRgRgqMcgn3Fe7iGlUcHu7WPzLBUpvBwrws4xUlK7Std22um9GVPA2ux/DD4CW+otp14Iod0r2bPunXfMRjOB655HSunttIOmeKL7VTJKRqMESLDxthCA9CPXNeOQ/F3QL34O6d4Sgl1XQ9aNzFbi2jiklniPn7uHOzcCDjqDz0NetzfE/Q017WNHnuVsb7R41MouZViWQMm4MmW+YevFKi6dtGtEvvN8zweKhOUnTfNOUr6P4bxs+ul+qfzOM0GY6D4D0ZruFIFXVbieSNACoQLO2SVJGcdcHqaX4Z+EovC8kOkwGF7i3tL0yt1BeR4SufXClB+dZviC81nxJ8DdGvHjutZvrlLkyvYQ7wd8M8aN8oHGWUEj3rP8Agxq18NE1q51Rb2DULTTrqe582BkkiLMu3aGABbEeQB6VlzRU1Frpudk6NSWHqzUkvfs0tdbtLztr+R2B8C30XhDwrpzQWU02lXsEt4ygLGqoWJeNeMNyMcVgvYg/B24RYLlGvNZZmitpPMc5uh8+7n0yR256V0I8VTWfh7wJ5V0R/bEkMUjTx/vrxPILYwMhXOASc9jzzXN6fo4vPgxosESYSfWUlxaTBlB+1MxIZidw45AOeuK0Vua67HJBzUVz7c9/xlf8UWP2urf7P+zr4uKiI+ZZGLKHn5nVf613mh22LV0+T5ZXUZODwxH9K8//AGwgW+AurpuiP2ie0gGBgnddRDj869I0bDW0x/dkfaZ+o6/vnr018J8b0bJGtyAcK49wd3FQSICPmCHHquDVtkyOFGB/dekkfcfvPnGTuGRQQUpIFfoH54OPmqlNpltdkq3kybeGUjkd+aseINXtvDOjXV/cvGsFpE0shB2EgDoPc9B9a8Y/Zz+JN/4n+I+uRXjSONUBuwqjcISvAGfTaQPwFctavCE403uz18HlNfEYariofDT/AB/4ZanoHiH4QaL4ijP2rTbaUsPvbAa4LxH+ypotyGNpJdaex6BHIUc+h4r2gxAjqufcFahngZlwd23HY7q0dKL3RwUcTVpa0pNejPhn4qCT4S/FyLw9e6lZNY3FibmKecbDvBYbSRxggeldqkPxI+H0CyacmrWMfDCbTbozRuOuQoI4/A13/j34LaH8Tf2jm/tayjukstDQhWiBRt87A5BBycKR+Jr1qPR7W0tY4YYooIYFCJGq7AgHAAHYACsp4SlpKHuvy0PYpcSY6MeWrJTXaSTPA/D37afjHwpIkWrXlveuv8Oo2TQSH6sNtYHxg+M8nxe8b6XqtzNc6fbx2/2RoLeU3Frkvky7QQd2OO/FfRmreD7PVY2We1huFPBWRA4r52/aU8Aw+BfF3g258PaEslzdausT29sTGt0uMlWUYFNxr2tz3XmNZnhKrvPDqL7xbX4H6vfC20Fh8OdAhHmskOnW6A+WxyBGuOtdLDuxjbIe/wBw14Jpfxk+L8FjDFbeBNHtookVERobltqgYA5Ydq0bT4ofGa8h3f8ACM6NC3cfYZj/ADkryHSqN20Od1YX0ue5IGz9yQgf7IFSklELGKVgvpjP868P/wCEy+NdwONP0eDnH/HgAB/31NUUutfGudMNNo8C9eLO3U/+PS1nLD1ErXQ1Xj5nvcfmOBiBsem8DFTqkuMmIf8Afyvnp9Q+Mjk7vEOj24/3bFf5sapzXPxac/P490m346fatPTH6GlHCztuhvER7M+kwJgf9WmSP7//ANakd7jaQsERY+rn/CvmC9PxLXif4p6dGCM/Lq1kv8krF1GTxypzL8XbYjGCF8QQAD3OFoeFl1khfWI9mfXcq3SMF2W4QgHOSSamFnOYw26IfVCc/rXxbcwa9cx7tQ+M1vHgck+Ijzjp9xaqS6XHMSLj41K2R0Gt3b4/IURwrvrMHil0ifZuy/bxA0fnp5IiDCIQd89c5zRXw/e+EdDuZ91z8WWniPJZbu+kZj6EDnFFU8Ou5KrvsfmA2mamqDE4AHfAP50fYNUdCRcKfUY6VqrfRO/Bzxzx1qVb+BGwM/n+tfmVXEzSty3+R/Y8MLDpJ/eY7RanFDIwlTKKSPl9qreFtR1BNKtVKqRt7rkmug1HVoYdMuACpZYm6Z9DRptzbpo0ADqGSIYwOnH+fzpwrfuvfjv5EPDR9ouWT+8uW94zxKHBXHb+tWoJt4O059sVlQTM54AK9yO9XbeTylGQcDjiuGcOiPQjUstS/NqcllbSyKxEiIzLx0wDXY/sY/GWP4Rarp11e6fYajp1/ZXum6nBeAGKWK4jZdx5zlHKOD6oK89vL1UtGRSzF1ZAvc9q46+0XWfC9iJ20mX7Bc2sskTXMjrE6EFTIpyA21gwGOMjBr978E63spYim472v6Wa7H4F46QnUwtBwezf6E+jfFm78U+J00Ce8NxpVvqKSmNpMoGUkZHOOea9q+LX7Qsml/ss+LPCM13Z/ZP7btdYsFYL5iSqskLqp6gFJMkd9oPavjr4IaLfeMfixPpGkwXF/qV2xjsraKNpZbiTd8qKq8kn2rs/2krKfwv4T/sm+n0aaaPN6r2MnmS+ZLszFM3YoFPyfwkmv1rL6qjhMRDk9y0unbX9D8AxlNuFJ32Nj4GeNYte8XW9xdvE0Vv5oUF8ndt64/Hj6V6z8Q/2kZbP9lO58H3ertNa2+tRaxp1s7E+W7RNDLt/u5XYT64r5b/Zx0PUPFtzeQ6ZaXF/fwMjJDFH5nykNuOO+AP5+lavxNe7i+HJt72Ozt207/V7FXzpS5UYdh1wBwO3PrV5RUTyqrT5fd5X00vuXmqdSrTqOV3oekfs7+N7IWPiG4lMMb3cHBYD94c4OSeK9Kv/AIx23gn4R+JdKjnhW2122gLwq4ws0LhlfHrhmHr81fOn7O3hrVfHmhrZ6HY3Op6nJNIi28MfnNIygMuIwCSBwTxW9r0d/b+D9YtdShihjhie8mAiVXMwG0DOMj733c49uK3yXEzWWzpqOji/QxzXDuVaM79upneFvFtv4q1e5imRN4XcrYGTg12VusQthtUKRxtFeD/DjxAmm+LIZJnCRYZWJOAMj/GvZdPuzIjyFsADjHU/5zX85cSUGsS5JaSP6C4BxqngFBu8oO3y6HU2mqJZRqeCxGOmat2ep5fk4PtjmuatZMqpP6mrsc4UjHJPbNfHyUUz9Ngm1c6CTWpVQqHBOCMgVPF4nOlaNeyW6KtxfRizXH3tp5cj0yAB+NYTSliAyngflTdd12Hw9ocpDlbs27SBwAxXnhR6Z5JPtWuCi/bcyIxvKqVhvw/Dvc392wIaa5KA56rGNv8APdXoWh3BnA2jrz0/SvNfDMh0fwvb+YzbliEknux5P6mneEvjnCvjRdLKOsjfKrk5VjjO0+9TXwNfEc9SkrqJWGzbC4J06eIlZzdl5tns2ieH77xZqBtrG0nuZljeV1ijLsqIpd2wP4VUFiegAJqbwuYr+XUJ795podN02cxLu3fOVKqB6AbifTNY/h74oax4Le+k0W/urB9RtJbG6e3cq0ltKNskZI/hYHaR6HHeuj8P6hp/h34Navc3DwpLqccx3yygOyhSoCr1PTrjHPWvQyfCpvm7K7N85xkopp7OyVt/O/Y8K1iBZL4kjIGOnbisH4VeIbfQNd8Xrcada6jBqE8lqUmBDwMEULIjDlWUgexGQetdGzC8ffE2VcAq2e3rXCeBD50utSHOZdVnIP0OP6V2UpWhM8mtSjLEUo+r/A6ae0l083cMqoskMbK6sOVIPb34r5rkWWPc5j3K3IkT5T+Yr6Y126W4s7uZYo0XyAuFzjKqAW57kgk+5NfPGmqstgpXhGHOT3r6TIJPlk2flvih8dBP+9+he0zWZ7S1RfNvAwGAFVScegNPGkapq0RkSy1CVQeZHY4P4Yr1v4c2ekaG0EjXVtczNEpYNZ+Z5R4yASRz74rb8QXml3srN9odV9FjCgfgK9znSdz8mSPCX8L3UcgMwEOeqjqafoGjpP400yJVXL3EQIHb5hXbeJoLLy5fIl81x0GMEc1z3w2VdR+KmloMNi5U4HovNZ4mbVGT8melk1L2mOow7yj+aPqUwiJFUZ4GAfWohbLK5yOMeuKIrosOT0H4VLEc88DPNflUo6vW5/YMNERnSlyMEgHqK1NX8KS6x8ENVgjulsni1/SLh7g5xAv+lxBzjkAPLGM9iwqG2XDjjgHOM9a7D4fatpVpc3mna/bzXXh3xBZvpuqRwY85ImKsJY88eZFIscig8Ex4PBNduXzhTrpnzfFuCq43K6uHp6yauvk07fgcv8ePjBdfF+0tY9Lutc8O6tpqywarBPPy0rGMOGkXDFC6/LkcAZPLGsbwFrGrS+K7KbVX0mDRCLOO7tHH2mG4jt9nzsOShOwAsCPvY6dOn+LHwE1/wHpS6te6fc+L/D1uNln4z8NyF454edqXS4LRSAYBWUKwxjLDBrmdC0zS/iFf29loS+OvGlxMQTptnY/vOQCFLIGyM98D+tfaYXDZbDBrDuk7pNXTvv1u9n2uz+a6tevGo3UbUuq2/D8z1dfFFt8RfjJr2raSTd6HZeEru3W+Nr5H2yXzod7HJJYh5Yxk4BI4Arlbjtxj2zXXT+HJ/g/4JvdN1f7FB4q1yOG1m0uzmEsfhzT4n8xbZ3BKm4llCPIASVEQBOWIHFzuGbHp618hjadOnyUKX2Fb/h+77n7jwFhK9PASq11bnk2r9rJX/Ap3q4YsOACee1YeqoBqWmZzk3qE49NrHNbspBAXnpzjmsnV0C6hpuclftfp2CPXFBWkfdy1hYu3kRO7Byo79qqFM5GD7H0qxdXUSEAtyPQVXNzGwJ3kk89KSbuaxWhnalBnX9JXpzMSPT5BW0sQKjknPIBrE1C5WbxTpQBDDy7g9enypW8v3BjDHHXPFbTbsrdjmg/el6gkYYYO3H6VMkOM8dT+VRbxHgsf/rVFcastttAkXHuRiobsu5aTexr2iKq8BsYx6irEeIypLDnsaxLfxCsuBEjyH+LaMCpZdVc7T9mc4PGGAqJNNNrQh05HRRyIpGDgZ696sRzqh68jqMVzUniGWG3817bCcfxVSHxOG4jyMLng96tyitGZewnLY7UXKsP/AK9ZdpOX8VakFyf3EAP/AI/WEPifCHBaDOR6Vky+PriTWLqaGLy1mWMEDtt3Y/nVRmrtIn6pUb2D42vgxZBX9y2M9+a+drQkyjryT+Ne1+Ntbm1mwZpzzFG2PYda8RsjuYE5yehr08vStJnJmkXFQizYsm2x7iPau2+HzeZbuABlWHOelcPaHKdsA+ldh8O3JvdnuPrUY9XpsMBJKofRulXAOhoF/gQL+g/xr6V/YijD/BKNyjuG1G5PycdBGOa+S4vE7Dw+1uYSkjjYZA2B6fXOK+vP2KbIad8AtJx5p8+a4l+TPdwB/KvTyRP269D8/wDEb3crS7zX5M9XZQnede2CMioUhjiyI2iUMckBAuT74xVgShQf3rg/7S8fyoM5wcyQv9Rj+tfWtXZ+Gpu1jKbwzaPqD3X2S2knkYOzsS2WHQ4OQD7jFc/48+Cui/EG7SbULCFpE4Z/IjdpAMYyxG72GDXYvGGOTDC2fQ4z+lRvCEI+SZTjna//ANes50KclZpHVQx+IozVSlNqS0vcy9N0q38P6dDZWcZtbS1QRwxqh2xqBwBUWuWR1nR7mzM+0XMLw7xw6bgRkc9RnP4VoSHLn55wM/xLn+lMb51/1sbZ7MvNNxVrGCqy5/aX1ve/meReCvAXjCTxLpMWs3Zk0nw9vMTSW8JkuiUKKfMVyc455APqawvD9r4me/0XwleaFpv2TRtTW7kuYXlQKiOzhwhUKTluzEc9K91kiGOFib/dNMeFgMbZlGcgBsgVyfVEtpM97/WKcm3UpxemllZJ666ddWeVftXk3XwwtoMhvtWu6VFjbgnN7Dx+leheHpN+nFgzKHlkb7vXMjVwH7T6mTw/4XgJc+f4t0hCpGMgXSt1/Cu98Mts0G13eaMpuyp4OST/AFrseiR4KfustsqkdYiT/wABNNK4YYVwO21s/wA6k8/cPv8AU/xJWZ4q8RWvhXw/ealdGIQ2cZkYA4LEdAPcnA/GocrK76BTpyqTUIq7eiPE/wBsX4i7IrbwzbSsS225vMHBA/gQ/wDoX5V0H7Kfw6PhnwSdVukxfax86kthkhH3R+J5/KvHfBnhG++OHxeMl6PMW7nN1eMuSY4geQM+2FH4V9Q+GfE2na1Le2dhIMaRILWRQnyoQoxjHYdPwNePhE61d157bI/QuIF/Z+W08roavSVRrz7/AD/JGlKrHdkSbT9DioZlwnYNjnIwanIDdNhz1+bFRS7mUAb+Poa9k/OjzfSm8z9ojXOeItGs15YkHMk5/kK7ho/l+6SPYgiuG8OQ+b+0B4rY5Pl2NgmMYIP78/1rvJYNikk7SOmUI/lQ4sq5UlgU8j5T7gqfwrhPHtoL34o+Drb77SS3BA8wLk+Xj73br17V6GQ/JDAkY+6/+Nef+ONMn1z4w+FrWOCSaR4LkBEA3sSYlwPf5uKhrSw4P3kfTknwvm/j09WIH/LfxZckfkAKjPwpi35fSdC3Y/5a+JLt/wCtcqPgr4md8Dw1qIjzkjeA2PTJNI3wM8T7P+Rav2YZwfOUEeleX7Np/GvuR2uav8LOuT4T23P/ABKPBB74k1i7cA/TdWD8QtGtPhxoUV7/AMIr4H1WOS4jgkSC7uGeMOQobDPyATzisq0+A3idrYmbw/qxk28FJYwM++aig+BHiYCQzeHdXJVf3e2VMBvU+30o+rr+f8EL2i6RO9s/hrpcsSONP+GEe7nmOZj+slWI/hzpygAQ/C9Metizfzkrzeb4M+MUb914ZmG0f8tFUk/rTh8HvFvlMH8K3BkOSCAm38s0vq9vt/kUqi2cT02DwLYROQsnwzjPfGkq385KkPhOyQgDUPh5Hj+5o0J/m1eRf8KV8cQo23w02WOQWRCc/nU3/Cl/Gioxk8LFmP3SvljB/E1Kof8ATz8g9p/c/M9I1SxtotThhGu+CoIwhkMi6TbKAQRx97muZ134gavoHjeSybXfDx0RLVJku7PS7Yys5bBQr09+vSuI1j4E+L7m3aQ+FJmuCMLggJz6haseDP2b/FM+oRQ6loU0PmAqJwyrHDgcEqOtCwyvrU/IftP7v5nrVnrSfLIfiJpqJKN2F0+0VqK8Pb9nXxfaTssPh+dgCVB8xcH3xRVrCQ/5+P8AATq/3PzPy6vPFL6XzcS2UHb5pDx64pnhrxrF4v1Y2en3ul3V4qljGZGUADqSSMV4V4q8SSakWDMxLdST1qt4ZnfRhJOrMkkq7cjIIFRQ4SwCivaxbl62PuMb4n5vOq3h2ow6K1382e23/wAVra/triytrqyuJm3REIH5PTuK6TS7u9VIPNtYFi2gZWTkcfSvBvhc32nX7fIBZphn1619D3DhWHBySOOma+V4kwdDBzjSw8bJo/SeAM5xma4eeIxk7uLsrJLoWobraMEEKeQelWhdnByQBngA9azYkK9FY9+O1WIt7HDIScZGe1fJyp6XP0yFRJWRsaNEt5dLGge4nkYIiRruZiTjAA5Jz6V1n7Sv7Ofxe8J+C/D93B4e1bVNO1TTmihtpXy2lpvMmzyy37tSWL4wOWbIzXN+APGd38PvFNvq1n+7u7PLROUz5bEEZHvz1r0fVP2uNd8X2hsNXuLbUInUnypQeQeD0PSv0rw/x8suc8TRqWlJWcXa1u9j8Z8VK2KxLpYNUHKmve5km7va10nb9T43+G/g/wAY/Br4lQa9BZ6k+oWvmhjYwySvA7Lj70YyDhuoPFRfE2/1v4t6jFZros+kBOZXmikRcgEkncM96+1PB/7Yi/D9Gt9N0/RLZIG2MkJC7T6fWvO/FHxctfiH4nW/12zu79hK04MF+iRyPluNuehO09Pav0DD59jIYaeFhNOMt9E3rvb1PxOvh4e0TlTaiumv52PA/gB4+u/ghpcs9pd3OnaizOJDFvhe4QhkaPzFGQrIzKcHoxrF+JvirU/jNNHHp9h9ksoGY/MQsacZ7dTX2T4d/aU17wyIY7MPLbRoVZblIXyvOAMjAOAM/jWt8NfGXgO7lfUPE+j6bc6rHN8qysgjRcDHyjCkk5JJFdNPiLHU8E8BBrkflr3MPZ0JTUqsb27O36Hyb+yn8cLn9nGW01jR9VOj61bmZZJYJjb3DxSKY5IxIORuTI/E+tYPxK+KOpfGSWe30qwNvaOBGxVvlABLfMe5Pf6V+ltl+0l8Prex8hfDnhd0KFD/AKFCeDxgcVytnffB2PWhqC+EdIa4U8J5mIv++M7c/WrpcTY6lg3goNcrVr21s97fe/vZKpYeVRTqptLs/wDgHw38KtF8O6v+z1rGh3upaNaaxe3BkjabYJonTHlncfmCnkEelQ+GNeivzNZ70FxZEJxIGV8cFgRwa/Tv4cftK/DzQdSSNfAHg+W32lGjewhcEfQDJ59a9FtP2pfhTISZfhX4COQB/wAgK3/+Ir5TMsEsVCzdmfRZBxD/AGZVclG6e6ufla8C2trGAQ792ByaktC0pC8cn15r9W7D9ob4ITTq0/wl+H7lTnDaLBj/ANArD+NvxO+B3if4e6nJovwb+HkevyRrFbyrpSxpb5PMm1MAkDpnjJHXFfLz4WrSek1+J+gUvE/D/DKjL70fmXvIYr94OehFZPjMxOoto3Mk+pTJCWx91MjIHsFBrv8A46W1j4M1pbi0s0gWcM6xJxGrAjoPTnpXmfh6d/Enj0SXA+S1iefaPlCs3A6fU/lXmwy+eFnKNRq6Pt4ZtTx+Hp16N0pd9zR8U3vk2ixJj5uevAHavE9D1qeX4r2Uqudr6gvGeCN2P5V6n4z1Ha11c9EijYjPoBXkfw5sn1v4h6PHAU3C5R2LOF4Bz36n0A5Ne/k9Dlw9T0Z8DxjipPHYWH95P7mj6l0zXr2GO5sbaWaNL0COWJCT56qwcKQOo3Kpx6gHtS+M7uaDwTJvsIbZXtXKyhiWlwpOevT2qnY3Hl6xayKbq3USBZWhkxITnDFSeASOg6VZ8fXf2jwLODO/l2OnSh9qbhG5VgFOcYyO9fP4RNSXvf1c/V8wqJUm+Xo/yOQ+F87T/DzTDKxZ9pGT1xkgfhj+VYHw6hM1jPJwFm1G4c88H94a6T4aQ7fAOlnIUeVn8c1gfD2BYPBKzMWaV55WRewJkbmuipvUfS55eWN8uHTevJ+kTpzbrqFnIgXaJAEYeo5rwnV/BV/4SmmtLiCRfKdtjhCVcdiCOOle26TM7yEseCM4+laixtcEH+6Oo6dK2wGYvCt2V0zj4n4XpZvCKnJxlG9nvv5HgWkazcWChTO0ZVf4jgUmp/EN4JNpuZCQOirkV77/AGMsp+eKIA8fMoNMm8L20xSMWNlK7nYB5Csx/SvTWfwe9P8AE+Hl4Xz2jiF84/8ABPm278X3OoRsvmyRxN97plh6V3f7MvhW71z4gw3scJ+yaepeR8fLkjAGfUk19OeCf2Ob/UtFn1rU/C8drpNkQ9xJNaBNwH8IyOpr6q/4J7fst6Z8e4PF19ZwQWegaHNGk/hKH5E1CwkDrJtm5YTRnY6E5+ZQa66mMqYmk6FOFnJdexwYbhrD5TXWY1q6nCk03yrrfRXu/wDLu0fI1xYvFMw3Qjvt8xf15qKO5CnaHQkHpnrX1D+1v+wrF8BdDttc0LWLnVvDd2dn+m2aQXlm/J8uXYSrHg/MMZx0FfME7f6UwXaQDw3T/Jr4vF4SpQny1VZn7hlGb4fMaCr4ad4+j/UUyyksyMcsM45GafawTKPnLY69ScVEUCIN68H061Klojgkn5T2HU1zRjHZXPVUmnuvu/4J0Hgzx1r/AMPNZW/0DVNT0q7xjzbWd4949GHRh7MCD6V0/iX9ozxZrumtp9ndJ4Z0R1+bStAi/s6zlduZJHWPG9nYljuJGTgAKAB5+ulwnrv/ADzSLpETocFgAeMVusS0uRN29Tgq5bhatZYipCLmurjr+ZI5ucZTzwRyAATmojd3QxuaUDpkqaZdaYiR7mkZUTksSMAVxWrfF/w/pl6YDcTyn+9GmVH45rfD4SpXX7qLfoY5jmuDwNni60YX2vpf8TsJrgtLhpGGecciqV/d7Z7EBsBZ8nnkfI4/rXKj41eHz96W7C9P9SSfbvXReHvEWna9axXNkUu47ovbMXQhoSAHyB2PyD8GPrTq4DEUvfqRaRjhM8y/GS9lha8Jy7Lf1NWOMSLkyRL6/MOlMWEk/K8RH1FDafBktkc84xQ2l2pUNK6xxr8zkKTtHc+/Ga44NPa57UqcktWvxMy/Vv8AhLtLUKdxt7kcHIH+r/xrTOUbAfjPI7VT0q8h0P4l2RfTorhW0+5VBeQlkA8yL5wAw5wfWrraBG8pdGfYeR82M/rW1ZR5VvscGHqTc57Wv38vQJRkktuJ7AmoPsX2k7lR27kdRU//AAj0qklXf/vsmiHQ7uNmKy3A56b8GsPdtdN/cdXv+X3ksGm3WQFUIV6ZOKkn028WHLMgAPbt71A2n6hGykXE+RwAG4pY7fUhuHnSHdyM4oVn1Jaqdl96J76zuFsmLlCnAxWN/Z/mYO5MD8SK1GXVfKIkk3DvuQc1RFlOwJDIM9cAY/nUqKvo/wAyouaWq/L/ADKs1rIGzsBC/lUVpbNPc3HO1QV49eK0TBdKcKFxn06VRkS+t76ZltoHV2AwJCCcDrjHHX9K18pCc23szP8AFkRs7B+58puvavGrJyTnGeD7ZNet+Lbq8ns5vMtQirEct5oIFeQ2RJGc8DP4V6OBiuVnkZvL34XRsWDMqhgMEV03w9m2a1GAeWYVzFuNsQYnII6ZrofAcmzxJZjPBkUfrV4nWDRy4aaU0z2sWk0tkMgRMOSQea+4f2TozZ/APw4C7pvhkcjbnrK3Xj2r42uEtm0mRkdxcCMtyeDhsYr7X/ZriNr8DvDCs6xk2IbGBg5kc16WQqaqvn7HwHidUj9RpqPWf6M7k3BGAJ0J7ZGMU0uzjJMD5/OpGkZ/+WkJHYEf/XqNo93VIWJ6Y7/pX1aPxIY0eRgwR565U81GwAzlJQSP4W6frUktsNozbrz/AHWxTJYtv8Ew47Nn+tIRWZyuCHlXPqM/0ppY4IMy8/3lpzHavWceuRnH6U3fgE+afxSpYyJsSMSPIfHU9M00xlR9wjHdWp0hGTzC+exGKjeMY+5E3pg4oA8v/aTG668AxEyATeL9PPzHI+Uu/wD7LXd+HAJNBsz5ef3Cc7sH7oJrgv2hx/xWHw1gw43eJ0kzuyPktp26fhXoGhxBdFtV/dZ8lBz1+6KctkWvhLDRZAOJQPbmuQ+NnhRvGfw61C2iaRriJftES4wXZOdv4jI/KuxMWTkRqD/sv1qOVSEAIlGR2INY1YKcXF9TbCYmWHrwrw3i0/uPnL9mLWvs+tarpi+XbXmp2x+zzs2GR1yQP1z/AMBpn7P3imfwh8TptOvXkQ6g7W0oPGZgTgn8cj8azviJpE3wh+MTT20W2KKdb227bkY5I/PcKt/HTTxpfjGx8Qae4+z6vGl5E6DAWQY3Y9+h/E187Gbp2t9hn7DWo0cXOX8uJgmn2lH/AIGvqmfRzyyHqGOO5T9Kgnk3ZyFAH1U1S8HeI08XeFrDUYTgXUSu2H+63cH8QavylghGZC3QYwa+jjJSXMj8Zq0pU5unLdOx514HAn+M3jZ2AIT7DGOc8CFm/wDZq7rOehwfZs4rh/hpm4+KHjyQ5LC/t0B6Y22sf+Nd3IH5GG/75BzVSXclkBwF5L46DIDVz3haAX37VnguHgBYZGO0EZBngFdA6DB4XPuCKxfhzB9r/bB8LRqfuWZJCtnrcR/4VDfusql8SPu42sYcDDHjuxP9abLbR7xnfz6Maa8K91b6hjSPbRnsw/4Ea8SR6thZIgsYA3deCCae8agcZwecZqAwRsuMH2+Y0wQhQfmcA+rE1nZXGyx5SAkkHn360xEjLZ25A6ZJqvtVzjMmPZjTGhVehcDv85pJW3E3cfNaxSblOSp7biKgltoAyjaTz3Y/40ksQZM7nB9nNRvAhwcvkDrvPFTfXQY92QL93HbrT7YIj5x+P4VUKIEGS/Pq5qNriO2jd3kZUVTkljQlqF7gSpkJGAc4oqkrKeQ7bW7hifxooFvufzM6H4s0zSbd/PsLS7uW+7LI5Ij/AOA9D+NRPq9ldyTTXFwGlYgxoowo55B/Cvfof+CN/wC0pcWxkX4J+OkYHI3WajI/76zVS4/4JDftJWilpPgl4+PP8GmliPyNfW+3h3PKcfI8k+Hup6Xa+MLd0lW1tw+4+Y44/GvovxfeeGvDaacYPGXh3XTeRCZ1sZWY2x4+R9wHzfT0NedX3/BLD9oDT43af4NfEeLy1Lt/xI5iAB1yQMV5VrPwR8SeHdZt9Ou9C1aC/ul3xW5tXMsi88qoGT0P5Gvnc0yGGYVlW9o1ZWskj7bhvjbEZNRdCnTUk3d3dulj6UtPEVheW6rFeW491kU1PHmU/u5lbnjuRXzHefB/xToo/f6D4js9wJBewnjBx9VFVdN1rxH4Nnj82bU7ZfvKJd6BwDjI3dfSvGrcILeNVH2+E8WIc1q2Ht5p3/Q+ttKsnuL0JK5C9QCfvVnanHHJ4zmVAEWK0QD/AGiXY5/SvFdK/aZvtPswYjJdXIx8kmCB68jmug8N/tFWeu6zdTahay2DNCgLg+ZGgUnJbuOWrzZZBjaUW4xuvJn1FDjnJ8ROKdXlb7rT79jW8B3dpcav4oiuUB/0q4CY6rIApU/mMfjXBeOvCd/qV/cw6Qk87qqySRxnlMnGPxq54J14weLtamG6W1urx2Rh0kI54PuCKyb/AF67u9Yu5EkuLETkkOhIYY+7zX0WXUalPEc09EkfI57j6eIy5xp6tt/m/wAzW8EeCmuvBuj3c019HcXYuZGVZmG4ICAMfXFemfCn4MwyeG73V9a8Q61p1hpOnW8t7Ok6lEllZzyG54VVGB/erj/CnjhtIsfBunyzxSRx2F3AVZQwGShPbqSM5r1H4e/EfUZ/h/40Oi6ZHqsq6rDbJH5gVJBHDEmMngc5Oa+l55M/LKvuxSWj9Tl/C3gq6vfD+peKJ/Gkll4YfVJdP0qaYpH9oSMDMhYgcljgAf3WrlvAN54r120l1GbxBdQW1xcPFZnareaoYgMcnGTjjHoTTfiO+peLv2V9D0uwiuLu5ttRmku7eNN21/NmLcj72CetQWKXj+CfAUdtuMCXaTyFeibYiQT6c7vzrWMbnB7WSlqVfit8ZvG3wa8dPo8fiS21MC1guFubaErjzYlkMZ3DIdCxRscZU4JGKzbb9s7x9bKANXVsdN0SnP6VjftA3b6l8aZY5pdxt4IIm4+7iNTt/WqmteI/C09jIkGizxXBiZQ/nbgHyNp+gGfzq1EznUbZ33hn9tfx/fajDbjULeQzOFANsvWveLH9onxHp0zo0ts+6L51kjyWOB7+tfIHwP0d73xnG7KxWDL+wr3HUdbTSbWSe5G5nxt+bk4NfMZxjq8KyhRk16H6hwbkuFxGDliMXTUtdLroja+JniW88Y3EN3fvmRx8qIu1UUdgPTNYnhOEw2Gpaop2tLMLWMY6qq8/qT+VZTa/LdWZuJ2IRIjgHkAdal8E3z3fhSNTwAxZhnuSSf514tWMuVym7tvc+9w06cZRpUlyxitEUPiLcmy8IX7Z2Ex7fzOMV5t8H2ZvitoJXPF5GePrmu2+M155HhFl6eZIq8H3z/SuS+BGmXGp/FDSpIIJpktZfOmKKWESAY3MR0GSBk8ZIr6HAXWCnJdmfnPE8+fO8PTXRx/GR9FWkqTzqd5+aXPX7vvTPHTpN4E1sxvu8uCX3LYRufp1rMtrplc7Mjcc9etUvGuoyWXgfWXQhWNs6tjnAYbT/Ovk8Mm6sU9NUftOZ6YKpO+0X+Ro/D64WPwDpKHhkgA57nFcp4BkK+BbBSwBYGQ89MsTzW94Mu/L8J6YTnbHbKx/75zXO+CPl8F6aCclrdc/iM10z0U79ZHBl9Nc1FLpD/I6VZFjctG5bCjA6VMt1Iq/KxA74FU7FSI3YjIAxirUEgbLMvB7ZzXG5a2R9Eqel2L9qmdgDK4PqTjIrt/2fviZL8H/AIt6H4qjtrHUp9CukvIYL2ETW8jocjep4YZHQ1xaKgQZHU9at2mPsmVwRk8epq6eIdOcZIxr4OFalKlNaSVn6M/Qu8/4KEar+1r4Z1Tw14jtdKhbWh5kL2NqsKJJkEKFXHFd7+wv8LPEXwVuri+WC5hs9SxE7xLwyk46/Xivzg8AeIZtKu0eFmWSIhxz3r79/Zs/4KgJ4G8DQ6ZrkcN+lpGEQOhY5A4wMfrmvrMuzCnWqc9Z2kj8n4k4axGFw8qGXU7wk9V+p73/AMFRPFPhnwb+yU+nNEZNU1mSMRJn/VHHORgdOcH61+TUsCxuxAzjj2r3T9tD9q6f9oTxL9qlZUt7ceXFGXYgDqOtfP15qJ2HkAt3Hb3rws+xca1e8Hoj7Lw/ySrgMv5KvxSd35D72WM5GRkY/GmjUhBHnjjjmsuWR5lJLYweDmmqXICjJz39K8FSbV7H6B7GzNIa+8cmQFYdCPSpR4lLRjKMB7dKykjc44XA4/CriW4uUiATbk4z/KqST6A6STuY3xi8ZrpXgSdUZkmu2Fuv4/eP/fINfN3iDRR4j1CST7VJGU+UKOn16+9e0ftE6PdR+HbGSNdyRXOXI5AypA/WvE7rRtSF2728/lo/IU9v0r9A4dpRWFvHds/nHxUrVJZsqb+GMVb57v8ArsQaT4TuNH1KKb7c8qE7THg854Hf1xX0R8EfDeoeGdSubC/tpbW5sNQ2TRvjMbG3YgccdK+fdP03Vo9QRru6SWGPkoByfTtXvfwH1O9ttKEs8jst1cu+XcsX2RBVJJycDcQK1z5L6o0zg8N6c551Hk6JnrT28Lk7kU9s46VUv9ON3byW8YRWuInC/wDfDHr+FZVxrlyzEo5CnoKz77ULhIJW85wwjYZBxtyMHn6GvzumrT1P6Xr0Jqm2mWfEc623jizdSCY9Km2jHrLCKt6Rfm+ICna5PzDsaoeN3hXxBYNFIC89lOjqf4AJYdp9eTu/KltYTpFg9w52k/cXPJ961qKV4p9jzcHyuEpLdtnVBSsIPzZXsOhpBL14O0njFcJNr9zNwZ359DwKfb+J7uLhpCw7Z71EpxurM6FhZ21O53bcHI47D+tQWpMsjsTg5xnpXM/8JpNECCg54Bq3pni1XAVxggY+tZsl0JpXZtX8+Idhxhjj6V4f+0b49vNI1I6fpLvutVXesbFS7sMnJ9ACOPWvZJb9LpYyCBtx1NfMPxjvbyT4gavJFGsksd42FbowxgfpivouHKEZ4luavZH5z4k46th8sjCk2ueSTtppqzJ0f4i+JZb0Ld/bbeIqf3nnPhce5NfRXwqkvdb8NafIxmuLq8hXBOS0mBjPvxXzb4b8W63p+vWl0sFvbSWMqXEcjKJAHRgy5U5DcgcHivpbwV8Q7zUtI8PXrRRWt3p1lHCHhym/BZ95HQE7+g44FevxBSpKirq2p8l4Y4nF1MfUjdyXL1fW6sV/iLHPaWk6TLIjCBsgnHrXi+ntzjoRXt3xX8VXHitrq8udplW3KZAxuwDXiGnDcM9uOK+cwKShJLY/Ws1c3Knz6OxsQSbYwefp6V0ngXUvtPiWyjZI2HmqBhcEc1y8bgxEjjIrY+HtwYfFVowA3LICPrXTzOMWcdON5qx9GeFrM+J9ZttPR1jGoyrbh2P3dzYyfzz+FfoH4C0S38L+C9H060dDb2enwRKW/iIXJPXuSa/NNNSlhuLZUlZSzrkgcqc9q/Sr4ZQG28C6OhZJClhACXOSf3Y5r1MkS55eiPzzxQUlSoa6NvQ2iCwyRCwpht+7QxFvr1/SpGiLHHlwn8ev6VG0ABH7hQCezYr6M/HSJ7cnB8kjHo2KidSq8icZ9Gzx+dTmIFjmJl+j1HJH+7PyTj6Nn+tSBVfjGTOMkds0wy9/McH3SpmI9ZxjnGMioy3pJKP+A/8A1qkCF5ARy6Enk5XFRllcYPkHAqwzEA/vWwPVKjdhg5eL8VpMDyP4+FW+J/w0iwoK6nez/Keuywn/AMa9J04lLCJdy8IoAKZ7V5j8dn3/ABo+HsY8ssI9Ymyo5G2yK5/8er1WJjHH8plAx2XinskVf3SOU7sE+Rz0JGMUxiNuBs47q5qVpMfxP+KZqNgCxBZDn/YNBJ5r+0H8LLv4g2+ky2EStdQXKwyMz9IXPzH/AIDjP515j+0x44tNM1TTfCOnxo8GixL5gLqGVyMKvrnbyfdq96+IfjK18A+D9R1efyWSziLog4Mr9FUfU4H418sfs4eE774v/GWbU9T3ywWspv7tpEAEjlvlTPu3b0WvDzCC5vZw+KZ+j8KVp/V3jMW/3WHT5V3k/wCvxPpL4NeGJfCHw7sba4VxcSL58qOufLZudv4cfjXRu2c5Mag8dCOasE/OcZI74fNRyq5Q8SYx6g161Kn7OCguh8BisTLEVpV57ybf3nnPwkH2nxt48YlQP7aCjb833baCu5eEKpAdAR9Qa4b4M/8AIX8ZSlS2/X5wDnGdscS9fwrupJ8gABgOo+YVq3qYPYi3eXkFs4PaTpVD4Kw/bP2zdHR8ssenrg5yeZie3+6a0GO4clvrtBqv+zrbJe/tihSMeRp1vzjHWSU/0qJq8WXTfvJn2s9jGxIO7kf3j/jUctkkeMFx/wADOP51NNp8ZHIfp2dv8arPYRrxmX2/et/jXhPU9PzEeMLwd4B6EMaY6hMkNIB/vE017dWTlpf++zVc26kt+9m54/1hxRsCZOY1bBBk5/2jUDoHXJeTPs+KhZNpK+bPgc/ezSCMjGJ5eenI/wAKHF2FzD2hO/78uR/tUyWIluJJMH3p0do4U/6RKcnqQOf0pZrCSRciV1x6qCalR7lX0KkuQnEjj3zXzb4lsvFPxj/aH17SdK8Y6z4WtdDgVla0O9JGwPvITt79a+kJrR1GTMxHuoFeE/BIM/7Q/wARbgy5IdY+nHataUHqzOcrtJEK+C/jp4Ui/wCJf4z8MeJYYzxHqViYJHHuyUV7LCsiQ8SDB6/LRUNt9R8qPUbv4weIFBefV50A5JLBVA/lWTL+1ENMk2TeNtLgk/uvqEII/M1/MT8WP21fir8bNRkufE/j/wAUaoZCSYzfPHEPYIhCge2K85l8SXlxNukvLp2znLTMc/rX1PIeWf1T/FP9tG40P4T+JbyHxnpVx9j0m5uAi3kLFtkTNxg+1fz8f8Nl+M5dW+1HUNOuGLFlMtlC5TJ6A7c45r5f/ti6dSv2m52vwR5jYIrZ1TQG0rTbaYXDu9wu9UAwV+tb05uGxMop7o/oH/4IZ/tQeI/GH7MGqXepLpOoFdamgRZLUMkaiOJtoB4BOST9a+0dR+IOneJYkj1bwT4K1SJF2qtzpEUqqCckDKnHOTX8mWgfGPxd4EsUg0fxNr2kW7SF/Ks7+WFd3ALEKwGcAc+1dl4Z/b0+MvhGZZdP+J3jS2aM8f8AE0lcfkxIrKceZ3ZUXpof01eKPgn8EPiDDJFr/wAB/hZfpMMOV0OCJm/4Eqg/rXyp+2f/AMEVv2OPG/w617xUzar8AZtMt/Pk1PTpJLzSoTlVG+1bd8pJGdhU81+Y3wD/AOC+3x1+E93CmvalYeOdOjI3xanAFmI74lTBz9c194eFP+Cjvw6/4Kwfs6eJPhdb66/wy8deJbNbeCLUG3x+asiSAxuCPMUlMFcg4NYOklsi03c+Bvhn8C7G++E/xk8O6dqum+IZvD1/Dr2g6hZn5r6CDzo2lVG+dEmiO7a3P3c9K+f9T8WyWUZnkihLxDcpK5A/DpXvA+EfiL9in9qDWY9T1eC+tbC/bRdWdZ93222kk8pm2nnGGD8gHgV4P4u8Kz+HvEmo6fcIS1jPLbkFeCVJGf0riqeynUVz6/AVMTTwskvWxjS+LIL9o7iMRIwP3tpUrk87cdK3vAnxBbwvbXMWm6ne6ebiUS3BgdWRiO7Bu9cr4U8MWt/NDLctdLA4OfJGTkA4HPvj8Kz/ALPDYW2txy2siqhUbgxBcbveu2NOO0WfOyzCrJ++k/kj1rwR8Y9U+HHhjVNG0q4iu7DVXkkcXVokjq7jDMpByM9cA4zWT4E+LL/D/RI9KeG2vEt8/ZzcFkYAknBweQCfauU07wTPN4Hm1W1mhX7PMq+U7hZWBUEkDqQAeT2yPWuX8ZNKlzAJQVcRgkZyAe+KpRl0ZH1qF/epr8UdbPokuralfajc3kN1fX7MztIuT8xySOePT6VHpnw4S5kInvY7ZVRiDsZyx7DHbPrXH6bpmoahGXtYriZU+95QLFfTNK99faXMqytPCW7MSKylRq7xkd1PHYPTno6ev/APU/A4XwPPIY/LuGlAG7aeB14/z2q3rmsS63eeY2VU9BngCuQ8D6hNcwkzuzLjOGbOOa6C1la7uYokICs4HPevmsTRl7Zynqz9UyjF03g4qkuWPY2vEMps/DCRKQXmCx/n1/TNbHgZfL0tkbqx8wDH4VieKFW61K2tsHbGjSYBHphf61uaKn2KSOPO0Bdp/KsMTrT2PTwutW5yXx0uwdNtoQesuSB7D/69ZP7Pt1ND8TLCOJ5ESTeZQpIDgITg+o/wqz8cHxf2ceAMq7/yqt8BYWTx8kilhsglOe3K4/rXr0Fy5ZJ+TPgszl7XiinBdJQX5M9uth0YbTnnFYvxQdV8B6uBuH7kAE8Yyy8VrWT/ACpkH5ODVP4wwj/hXF4UUmSQIBx33ivkcDH9/H1R+zZ3UUcvrf4H+QWDCy8CxlSMpYZH1EdZPhCER+GtPQcbLdAcf7orqL3wHrkHw8uLr+yL8Wltp7yNMYGCRqI/vZI6Vg6Cgh0a1Q8fuUGB64FdNbmUWpK2o8AoOpHld7RRqQkeWwUknAFSwxZJBbBx0ploA2TnBPy9e9SRbScNgkV58nrY+igvdJfKO35h16dqmtoGjHJI3DI9DTX2pgq4Pr7VZhzcqUAYkD06UJvdA5JblnTg9hcJMMsmQGAPSuvtT5turAlhn6cVy+nWl0Zv9TMVPJGDj610FppN8kPyKNpHAZsVs9rmEocz0Keo3QmvPLPy4OMbs1UnYSy5UgBeBWq/gi7uZ97yW6nPO5v8KsweAGTb5l9CAOgVCeK4p72uenQgoo59CU4G7B6etSwqzxNgfMOQe+K6SHwRZRDDXk798hAM+1XLXwxpcLf8t5GH3svgfpRGMU7s3nzNbHKxBnTAAx15FacsP2e1tyTypBNdDHpOmJgC0Vv95if616h8Av2TPFn7Tdxt8L6HbR6YjeXLrF8hSxgI6hT1lYf3U/EivQwmFqYip7Omm2eNm+bYXLqP1jGTUIr736Lds8I8QWcOpWBiby5Uc8rgHdXON4B09hn7DHxx939a/VT4cf8ABFLwQlpC/inVvEXiS96yJBcf2dZ59Fjhw2P95ya9f8G/8ET/AIP3JURfD7Tp8c77kzXDfXLua+oo8L4qKvOry+h+VY/xXyyUrQwvtEusrL9Gfihb+CdMh8zdp1u7EcErnbz1rp/hn8LLv4j+NLDR9LfTbS4a3mkU3dyttCoUDPzHge3rX7f2/wDwRt+BuiRg6h4T8M2w7r9mUmup+H37Bv7PXwlv5rvTtMtrC9ePyS9nZxKzL/dyR0qcRw1XnBxVb00v+bOJeLWHhF/VsGoS7pr/AORR+Dd14bTR5JY7qeF5YnKBYnDqCDgncOMccY61TWx09H2XNwnlupVsuuORX9BE/wAHPhcOPtGqMBwPlh6f981z/jX9ln4H+P8ATTaa7pDazalhIYry1glQsAQGwU64J5rN8KOy/ebeX/BNf+IzSeksN/5N/wDan8/8egWL+P5Hn1LT9PtrTTVljcsZjdBrgJhFUkkjDMRxgI3tnS+JWlW+neIJobHxHpHiKzhVTFeWXmRxyAjP3JVV1YHggjgg9etftHq//BJv9kDWXd5/hhp6SSfee13WrH6mJlrzn41f8EWv2NrL4WeIdZbSfFPhWLSdOuLyS/tfEE+LBUjZ/NKS70YLtzg9cYrpqZBeHLzfP+tDzKPinKFRzVHTXS+n/pN/xPx1lvI1GN6df7wpI7lGBHmJ+DCvB/t0V+plglaSFiSrHgke47fSmeecffYg/nXF/qsr/wAT8P8Agno/8Rflt9V/8n/+1PfReIS2ZIhk/wB8Uq6hCqf66PI5++K8D85gT97rjGaVpT/e/DuKceFY/wDPz8P+CH/EYZ/9Aq/8D/8AtT6M07V4hEVM8C44wXXmsfxJ4V0HX9Qa4uEtHnYfMwkAJx0zg14WXJXBZjTd2MY/MmtafDjg7wrNei/4Jx4nxUjiI8lbBxkuzldf+kns0Xw/8OQuGFtZHnIDSA/zNb+mmzeR1W4tUijbAxIoGAo4HNfPB+9n5jjii2uisL7j1kPSnPh2U/jqt+v/AA5nh/E+nh7vD4KML72dv/bT3LxVqEM2m3YWdG/dvhRICTwfSvK9N5U888Vz/hGQ3Xi8kMwCxSn2/wBW1benyoVcFWaTI2nOFx3z+lcc8uWFbgpXv8j67L+JZZxRjipU+TVq177W8kbKyGRNpPbnFb3w/CweKrQnkK2euegrnLSSIswcODt+UKeM+/t1q/4a1230DVoru5cxwR5yQCSCRgfrXLOjJxcYbns0cTTpyU6jtFbt6JHstpf/AGnVrXI2p5yNjH+0K/T7wVDjwppq+UrBbOAZJwR+6WvyY8P/ABL0jUtVtIorpi8syqmY2G456dK/W7w/ahNGtVMJfZDGuSw7RqPWvS4fpVoc/t4tPTc/PPFDMMJioYd4Soppc1+Vp/y9i40AxkQrkf7Qppi45hOfZ/8A69P8vHHkuB/vf/XpjRADHlyD3D//AF6+kufkBGYgGOEk+m//AOvUc+fLOFmH0fP9akeEZ5jkxj+//wDXqOdNyfcmH/Auv61I7leQbRgLOMdTmmE4Xjzhxnp0p7Ltb7s4z70hXAx+/HqKTERPIwYYaXPuv/1qa8rYz5jj6pTzGc7gZgPp0pj85x5xz7CpYzx34wsbn9oXwdGWDiHRtYlxtxyUhT/2Y16x5Z2EbH4J6N715L8Sh9o/aZ0KM728jw3esN3Qb7q1SvWQVZRgQnA7NzVPZF390RkYKCRMM+jCmNuA583nnnHWpJFUYO2PH+9UZ2k/dX0zvqUQfN/7dHi69lvtH8PBGjs5VN4zOdoncEqAMddv82Fekfs3fDMfDT4bW6TRbL7UcXV1lCcEj5V/Bf1zW78SfhNp3xKvNGnvUQnRrsXC5bd5i45jOexIU/hXS8KCQCAOMb8V59LCNYiVaWvbyPpsbnkJ5TRy6grWbcvN30I3X5iMID1/1ZzUExQplvKJHTgirLbmHG/Pf5xmoLosIyP3nPP3hXobnzLPPPgMplt/EkgYuZNevGGBxw4X+ld1NEZGO4ZHXJjziuH/AGfxnwvqjuRibWL6Qbj/ANPEg7fSu4kALHkdMfeIoYN9yCSLapGB9CpFY3wOTWpf2n9Vbw7py6pqsVjaeTbFwgfmcnliBkAZ61tMducnPrhzXJ/DDRZPE3x48T20Gr6hosxt7VY7uyIMyMI5SAMgjnI6ii100EX7yPdPGFx8XvC2l3N9fWviSyWJjJK6tBLHEpP3QofoK0tH+PnjSDRrVrnwRrF4hiU/alTHncfewGOM18sftz618Qf2HPB3hXUR8SfEHiWHxHeyJfW2pbJIkREDYVVA/vfpTPBH/BSZZvDGhWfhrxlpGvXd1bF7211fTJLb7HLx+5R0YAr1wSDXm4zCyw1FYib919T1KMnUlyR3+R9ZS/tB+JI1XzPAniBVxk/uZD/Q1UX9pfUolJm8F+JYTz1t5SP/AECvnzW/+Clvin4Y+GJr/WtD0CazthkS2l47M3ooUkHJ7daxtC/4LJ3+p31rFqHw/vdOS+kVLWWe6aOOYnoNxUgE+5rjoV6dam6lOSaXU2q0KlKap1ItNnvniv8Aaq1qMI2n+HdZtYxkyPLZyyEjsAuwYrrvgP8AGG/+KUN9JdxS2wtGC7WgMTHPsQDXFeD/ANr6TxT4cvbzWV8N+FXt13Q2+o64BJdjBOU2xkfn61872vxf+OvxI8XP4o0r4XeJL/wles6W76Pdh0virMokGWUkYHpWmEoTxMXKi013ujKr+7ly1FZn6H6RMlxIFEnK89BWrJbJIuBcR8jjpX5l/D/xj8W/jT8StZ8JN4ffT9V0GFJpbLxBezWk6o5AGTHnOAc89qpftC/Dr4n/ALMegzeKL/w5pa2EO3F/pmuXUotXLAA7JOp59MV6Ky2SfLPRmDxPY/SLWwbJceYjEdwOteEfBO4WP4ieN7g4JluyMhT/AHyP6V5L+wb+1R4h+J3hS7tNbe8vp7I+Z9quZNzOrdFHHavQf2ZtTl1XWPGU5CkvfMELH/abiuadFwbj2Gp3aZ7Qdat7UKstxBC7AlQ8gUn6A0V8nftka3LqPjS1tfKlIsrccwy4wxOT+PSiiGCUldkyxNnZH4WKQuQec8VPa2DXcchU8RjcckA1U52nsBUok2rtXgnriveRxEkKMmGzwpzmrdxrU+obFlZ5RGMKD2HpS6S0cSv5o3Ej5QR1NRhVV/mXavcUgIJ5TMQem3jGelRksCee9SSrmdtvAJ4r2H4S/swaF4l8IaV4m8WePdB0LQ729ks57a0k+0atY7E3mSSFgqhCMYIckllGOuHFOTSQPa542rEHJ7+9XNF1m50LUIrm2mlhmgcOkkblXRgeCCOQR7V1eoeHfBUPjOWystV1KXR/tGxL+4QB1izjzCijk452j6VBd/D7TruQtp2qM0RP7vz4uSO2dvT8qc4uDsyoq6uj2H4Zr4r/AG5fHslpFdx6l42vIUIiublYpNXMSBcqWIVpdijIzlsZ616ZdaDp10VPi/w/qGl+LdPj+zXVrqNvJBHqLxqVVgSF+cgAMpIyRkHmvmDwd4b8VfDvxDY6zpQuIbmwnSe1uoCyNG6nKsucGv1J+BH7Rkn7bfxZstU8WSHTF0rwXZadq1rIUlgbUPts+ZdmSCpjwT3wR6V5uKwkZrmPewOdVsPHkkrrb5H54a18P/DNpHFaxajfabdhf9IS6hCiMgDoRyQT7VVsfhdq0sFx5GpQqsoUx/aiFVh6png5r9Vfjb/wTk8Oa60FxN4f0e9speTcWZeHYvXOVPHHtXw38b1+HfwP+IWqeDrfxZqmlvZBGhS6sFvbQ71DcONrKOSDwelOlVk9LHn1I0ZO8W16nh1h4H8VahaTNBZQahaxSFGWCHeQcc5A6/w1578Q/DWowa88dzbSxXEICtE4wyA/dGDz0x+Fe3eMNHl1rTQ+ja74V1XeMxyWF95M6Hr9wkEVyGnaTqnh7XY9Q1OxubydSGZ5m80sR0JznOOPyFVUxDhByS1OjCYCFaqoSmkn1POvD+u654DdmtFuLIvgt8uN+M4znr1qtr2tX/jC8hNyuXjUIG24wBX0T4i+LemeK4LQX/h7SiLaBYGSO3MLS7c/vGOTlznk8ZwOKx7jQPC2skSWtlHZu4ztMx2g/lXmRzmadp0n8j6z/UqE0pUa6a7M858NWBs7EBgPmIxnjOK6jw1pW/UYZNy4X5sCtSbwNJGN0E9gBnCoHBxUPhrTpbDUrhJlIMSnkdD71x1K/tJOR9Xg8F9XpqktbEBB1XxjIF5VXWPnpheT+ua6TUUa2mibG0Mc8n0qv8PtC+0q90SGmlJbHcAknNemeH/BdtdxhriSxecHCM7ghR7A15eJx8aTcWtD3cDltSpaSaXzPnj41S/avE0KKD+7tx26Ek1c/Z9v7hdcurQSyfZTEJGi/hL5wrY9QCfzNex/F39nKHxR4hs9TGowSWbwCGeOzmiWSMqeGwT3B6+1U9N+HPh7wBdRrozanLcSLi4ku5Y5ASOmzaowPXJNeuswoVMuSg9X06/M+IeS4ynxM6tWD5U783S1tNTYtrYIdxUcDpiofFWrQeH9DEk+SJXWFHAB2s3Q81peSIVTcSHbpkcMDXDftFsU8G6fGmf3mowpwfZq8nBJqtGXY/QM8qqWX1I90fWmuftTX2t/s5+IfC+raPbxQ6p4curSyvIYShO2AqM568rjI71nfsn33wm+Ivw7j07xB4bs/wC0jLI1tfmUwvKnGIiwOAy88EcjBr5uv9Rux4evt1xOVitZVClzhV2E4HtVf4XWjy6DGN0qpubO3616Uc6qS96rFTtpZoUMkpQn7OnJwur+63ufSPx/0T4eeErY6d4X0a3uLxpUa5vPM81bbgkRoRgZbBJ4P3a8pjisJDkLapx1K1SWzAjBCuXAwct1Fdt8PfhPovi7Qba+utZu7ZzfNZ3MC2qhIB5EsqESOwVmYxgY4ADDnNeTUVTG126cVHyWiPYqY/D5VhFPESbXfVu/42M7wxo2kanfRxXOt6RpUTfemmimdU/CONmJ+grqvGfhLwT4Y0+OTTfiTp2u3DoGeC00W9jEZ/ulplQfiM0l78GNL0e4uTNb+K7yB7q3tbNbCG3lkPmwrJ5rkErt+YYA5I61Z1n4B2eifD2XUNmuarqJacR/ZQggVUuHhUsNjHA2Zb5hjJ9KpZbiLWtsePU4wwLnGaqSSeysrP5uP36o4F/EdqqnbLOx6cJgH+dPt/FIXiMOc9R0r1W6+AOi6X4qt7GbRfFsj+RcmSAM5UvG0QVhItuPlBdgdqsPu8jNeXeO9Ej8OeO9UsIUVYbKdolCz+eEA7b8DdjoTgc1jicDUoxTqbHsZNxRQzCo6eGTulfVdL2L9prVpJZB7jUJIJt2DEto8hA9dwIFS/8ACV2NvCcQT30jD5ZGYwBD/ujOfxIrD0uRYrsNIsgi+UOyDJ25GSPwr17xxp/gxfGCSaPb6FLoptpBE0P2hyJPNXaZQ+fm8vOMe+ccVplmUvHVFCE4w13k2is74neWq8qVSrpe0En1WnR31+481tLu51OYJDE0mByDwBXQWmhSpAZLgBe7AsePQepP86tW+oRWH2o6bb7bSFslsBRgngkdefTtX2P/AME+v2Lz4jurHx54ztN0MTCXR9OlX5c9riRT1P8AdB6da7MtyJVqri3e276HncS8aLLsKqv2pfDHrfz7W6lb9ij/AIJmP8Q0s/EvxBtHstHfbNaaIAUnvB1DXB6qh/55jkjr6V+h/hHwhY+H9PttO0+1t7KytEEUMMMYjjjUdAqjgCq+ho11KsFtG8kpOAqjJr0rTvh8PC+jjUNSkCuBv8odgPX3r9FwmGw+DpqnTVj+cM3znGZnXdfFzcn+C8kjY+G+i6doMH23V1hjtU53MOW+nrVf4j/tJxG1Nh4dgNvGSVd9oG4dsY5ryD41/HSw0Lw5qOu6/qtnoXhzRYWnubq6lEVvaxL1ZmPH9SSAMmvxS/4KL/8ABwJ4j+J19f8AhP4Jz3fhTwwpaGbxGybNV1QcgmEH/j2jPY/6wjnKdKxrSUpXR5sE2tT9R/2sv+Ck3wq/ZVd1+Inj2wsdV27l0i2LXmpSDtiCPLL9X2j3r4r8d/8ABzf8NNJ1J4/Dvw58a67CpwJ7y7t9PD+4X94w/HFfi/quuzaxqU95e3Fzd3l05knuJ5WklmY8lmZiSxJ7k1WNxGh4HNYuTLUUfsCP+DnrTZctF8G77Zn+PxGmf0gpV/4OdtPUc/Bu859PEa//ABivyDh1ZVIAAGPyq9b+JLVMB4lOODwaalcGl0P13h/4OddCKgt8HdVEh4wPEMWPqD5FeUftu/8ABd+D9rv9nnVfh/ovgfVPCcfiB449Su5dVS6MtqrbngVVRcb2CAkn7oYY+avzw0J/DmqXzPqmrTaZEo3ZjtWmY/7Kqvf6kD3pvivXPDFiIh4cOvXMyuGln1FYoo2HosaFj19W6dqrmQkj0HVvgubG6h/sLU7K9kkhilmspc2swLxq5XDfKWXdjhucGub1S2n0S6aC8tp7aZPvRyLhhXPy/F/VLnUHuJhbu7uXYqu3cScmu007xTafE7QktLyQiRBiKZuXtm9PdT3FTzJ7lHPNrcQOSGIJ6VDP4tt7fdlZCF4woGa4/XtMudA8QXFrcK0c8MhB54OehB7gjkGm6Tva4Zsnb1b3padBWsddH4zguWCrBOp65IxUy+Jkx/q2z9awBKPXJHenJNhcHI3fpT5Vawepqy+MkgnIEDEr/tcVXk8WhomVYm+Yk8tWNNHI08jlWCjuVNQ+aCO3HvWLm72R3wo0+VNo9A+EUX9r6pqNwW2fY7RztIzv3grWpbhSrMHBcN/qyDyMdc9KzPgZIqx+IMckWQI7/wAValtE3ltLxgvt4IzxjtXzOMcpV5c3Q/YuGqVOnllLk0u2399i/aEPuJZFZBkKzYLduOPxrN8Z3ZtvDsrAH5SuBj3rRtInkDyAEpHwzY+7npVTXFWazVWAkBkAwfoaxwcm8RFHoZ9Llyys7/ZZ3nwxsvDetDw9dx6zqkviF7yCNdPNqv2cLvHR92ent1zX7MWqeXEqhZyAAOCcDAAr8T/2eNF8j4xeGIhFIqSX8ICuCB94dK/bNBvL8z/fb7o6cmvpua8m73PxXGVVPC02oqNm9r9o669WL/D9ybJ7bj/jTE5YqEn49W/+vTwoC/8AL0e3Q1F5eJTjz/rk1VzyRrqUbgT57ndx/Oo5gduds/XA+b/69SmLLZxOQPfgVHKpI4Wfr/eoewEDITIOJh35brTT5hAH77HfnP8AWnEbVxtmwP8Ab/8Ar01ojgfJJjPGH/8Ar1IhrRsF/wCWvHYN/wDXqF1fnAl/76qfySOkb595P/r1HLBiPIRt3UfvKBngXxw8QN4b+N2o6gS6/wBmeC5JVywyGN/Fgj/vmvNP2Hv2rvHPxF8Yw6V4xZIrS60157B7i2EbamRICJY2wM4QsCFyPkz1zXpvxT0W18SfHrxJYXsMk9rceF7GykSJiZGE1+4IB6jp+GKxPA37M2ueBrLT4rGy8MKdLh+z2txNpt3LNDHzwGMuRnnp1ya4cZnOCwklTxM1FtXSZ3UcBiK9NTpQbV9z3RvEjKmfLRv+A14D+118e/iB8MNU02fwlo017p5t5zezR2ZkitTgbZXODwvJweD3rsJ/h344RQWuNEVRzgaTcMR+c9ZWsfB3xNrB/wBMvNFdACCjaNIyMPQgz4P41xf6z5YtVUT+Tf6D/snF7OP4r/M9I8HfENPE3hHTNQjktboXtrHN5sIzHISoJI9s5rj/ANo/4m+J/Cnw0urzwlpUup6xHLGY7eCDzJJF3jcMYPUZGccVnWvw18Rafbpbx6xoFpDCuEjXSFRFHYAefwPpVW/8Ba1qNsEuPEmixD+62nxLz+M9VHiHAPWMm/SMn+gv7MxN7NL/AMCj/mbP7Nvxt1H4nfDVb7W4bS31mG5mgvLZV2vZsGO2Nx/eC4ye/WpPj58Rde0D4cajceGdNOoaxGoMEMcW9pDnoB9K5mx8GS6JblU8V+F7NXbeyx2dpHub1P73k+9VNY0SK+tngufH3hxEbIbKWQx/4/Wiz3Bt3XM/+4c//kRf2dXWjt/4FH/Md+wt8RtV8Y+F/ElprWn3OlX9hqbubOSPa1sspZyhYgbiGLds8ivdWkwMDzGz2yK81/Zl+FejfC/wddRaSILv7XcGWa/WUTG/b+/lSQMZxgcDFejlQGHyqSPRTXoxqKcVOPXyt+D1RyVIShLlluvn+KI5mwpB3Dt2rzrwV8c/C3wB+NXiHxJ4uu3tNHivbW2Myx+YUf7OduVHJGT2r0J12ZwoORyPL6V8Zft63gX4e+KlOQZfEdsuNpHS1X8O/eu7AUVXrxpPZuxlKXLqj0P/AIK1/tg/Df8Aaa0HwFZeE/EKapbafezS3zRW7o0KOqAHDDnOD+VeJ+FPDPh+w8BWdzYlLee9w8kIJG4AnaelfMFhMyXkYxuQtgr1xX03p+rQ6L4I0GCJlWaWDzJVVC2wY45x7n1rs4uyyFKFChTbsnfpr3uehl9Vck5SWp0Gq+BW+J/wwu7RJrrfDOp38uoxyvP16iuI8FfAPxH4l8T6VpNzBdW9lbT+cZZJgyKi/N8vPfHU9K9l/Z21yET3sszTyPIwWMJDuUEjo2cce+DXbfHnxHZ+F/hbPI1lGPPyqsqjCY+9x16dK/KKuYV8PjJYGlH3Zv7r7n1dLB06uHjiqktYo85ttN034ialFpWomPzY2MUL4JxGueTz7dvWv1I/YmmTRv2V/A1lakRwQaYoVR6Ek5/WvxU0v4iw6JLNdWgl82SBo0doiSmSM4O7g+4zVPwx/wAFI/jX8K4IrDw/8Qtbs9Psh5VvbSLFPFCgPCgOp4r9G4U4bnV9pTw7taz1Z81mWNc7Tnufpp8HdQufFH/BTP4uLAguNllbx4HBIUJnH0qz/wAFVNWfRf2N9eikG3zZ4I1zJk58wHHv0r8qNf8A25vHmseLv+Ek0/V7vQ/FdxvN/rumzNbXd+WxkNswoT5RgBa4nWfir4g8aXks2r67rWptcyGWX7TeSSLK5OSSpOM59q+rfDuKdT29S0VFben+Z5axMPhR9X/Cn40Xvwa+Hem6l/Zt/faNcTiC5a1uBEYmI+XJz+VdHffG/wAReDfEZg0Q6tZw3im4lkil4GTkbiOpxXnXwq/Z0i8e/C3/AISOyi1G61q1MUqWQucW7IGAZmQ8Egc11PjbxXp/hr423WjzSG1j+yIByZFjfA4x718fUmnUkrGri1Znd3Xia78bW0V9fz297cSRjMk058w/WipNCsn1QW9pZyRTzSELHH9jJ3H0oqEvIls/L238GadYusdwz3wAzut34T8xWvpmi2sZPk6VDPFjAEqksPxFdJBp2k6CiGTacdqbc/ECzg3CO3AAHB9a7VF9SbmTB4RuJMlLSIqegMYyn0NE/gmXyQHsUcjqxj5P5Vf/AOFqSwkmOMYxx0qT/hbNzIFDICfYcU2l1Fds5TxH4VtLO3M4shaug5wx5Prg1zNnBcarCyo4aC2O8xsxxz1IHrxXeeO/Fw1zwsyeV824cgcCue8C6THP4e1W6lUkW20gDqw7j8qiyGQaF4bmfRtUvJ9OfyriJbexmddqiYyp8y+p2Bx6c13nwa+OumfBrUkN34T0HxSWX9++uQNcrBgg/uYw6oGyo+Zs8Ejoa7XVtatviJ8HtGWTw+R/YVwVgvogUW8iVOIj2+Qnkj1ArxCGSC88dwiaJTbtcKGjBwCpcZGfp3pxZV7I9m1z4y/F74x/DS30oQs3hi2XbCLgRiRwCTks2D34xgDtXsPhP/gmF+1b4Q+HOla1o3gm11zw9erHq9mdHv7W8e53qpViEcOwKgAqc4yRjJNU7H9iu9+JPh//AISjwdrQMUhy1jcTHMLD+HPoa+xf2dP+CrOv/sWfBrw74A8WeEbHUI/D8JhtbmDUCJthdnKuAGHBYgHjjHFGJr1JJNSu/PUKMIReisfNnwa/b98SLr2hWlzrWoaTDqesf2B4t8PwxNFp+krPK0Vs0CyO77lKHfyAN23nGa+dP+CpHguTwF+1pqmmy7d8VpA25eA4KcHmuT+JvxTbxj8ffFGt6fELCz1rxBLrYthyIj9peVFJH93diux/a48RTftcfFm98ZXWpWNrf3UUcItoIWMSKi4Ayckn1JrJxbkpxVu4+ZWaufN6YAHAGPbH6ircGtXdu37u7uEHospIrY1j4Taxo3zC3+0p/fh5H6Vz9zYT2j7ZoZEI7EdK1fYg0rfxpqtoPlvJT16nrX2B/wAE2/hRof7TejeIrHxHZySX+mTRNbXSSlGdHU5TA4JBXP8AwKviuNNxxn29K/RL/gkb4HltfhBqWtRhg9zq7KjjggRxoP5k1zYiMHC7R1UMXiKbtSm16Nnvnhr/AIJHeEPFUMm6bXLXjMckc+7J7jBGK534h/8ABJHTfh/AJbHxReyG5ygiuLdSV/EV9jfDb4y3vh3TEiuLWKWFeRltuPXioPG3imLxtqhuJTFEiriOINwo/wAa8h4ai3do9ilxBmNPRVW/WzPy5/aI+BHhr9lPw9o0/iHX9bjfUGNuktharKrOoJJKlgVGB6muF8O/EPwLdabIU8chGDfKl9p08Tv+I3KPxNe0f8FzIra10LwBDA6s8txdSFAQeFVRn82r8+IEJtgApIDflW0MqoVFfU61xfmENJNP5H1jHeaHrChrXxX4alDfd33BjP8A48BVu10KAo0v9t6DIRggreqwPtXyPtztwOT7Vu6SxRogGIwM8GlLI47Qlb5HfR46rR/iU7/P/gM+pU1GytUCyanpvy4xtmB+tZ/iPT9L8aC3gmnt7gWsy3EflyjhxkDPr1r5m126keRF8x/U81RNzLC4bzJGI/2jzURyO209TsfiApLlnQuu1/8AgH1Z4jgtLDwjqXmzQr/o8gY5GT8pGPrTvhvpDy+FbZbaG4nMobAijaTjcemAa+WLtpU0u5DyPgqOCxOeRX7Qf8Eyvg9beEf2Bfhrruxxd6rZzzuT6PcTEH8gKHkajHl5vwL/AOIjVOfnVFf+Bf8AAPiqLwtfz3ENsun6j9plBKQi1kMsmOuFxk49q6rRPC/xE01Y/wCy9G8VWYibcPsunyw/Nt27sqoy204z3Br9EJNONs5mH+tPCtjLKPr1FQXFxcMTulfngc1jSySMHeM2iK3iNiKseWVGLXm7nxHrnif43a9pENjc6b4higgj8pXTSUt52T0eVUEjf8CY1zumfBX4l3mllbbQ/EKWMpLbDvjiJPU7SRyfpX3XLbPdTAFmfnA9DWp4gke60e1tjDFH9nDDcgw8uTnLHvjoPat3k8Zaym2ckePMRT0pUIR+R8Az/AD4gT5Nzo+ptj/nrIp/9Ceqdx8GPE2mhfP0i6RF67pI0X+Zr7jvdFCBmbc5xwOteffELSkFykcgdwp3+Uoyz+gx/M0nkdBK7bZUfETM1pBRXyf+Z8rTeAdd0uASDTLeJTnBeZWJ/WsDVdbvba7ME2+Z1O3ZEdyg+nFfRWq/CTWfiBf7OLK3JwscYy2K9X+Bf7DlhZXkd9f2xlRDnMgyWPpW1LJqMtEiZ+IOZWu+X7n/AJnC/sB/sX6h8UtdtvE/iyzktNAs3ElvaTDD3rjBBI7IP1xX6kfDvwZLraxW9mscUaYjwP8AlmoHp6V5h4K0lbC2trGziVQoCKqjgD0r6n+E/hNfC/huLeB9olALk9c17tOjDC0uSB8hmWbYjMa3t8S7vbyXodD8P/BWk+B7RppQzOiEtJgbmbsB6CvJ/wBoD42Wek6Xqeq6vqdvpegaNbveXl1cSBIbeJFJaRz2AGf0712nxZ8XvpenpYxFS04ycNkgdOfQ1+B//Bf/AP4KVy/E7xrc/BLwbqBPhvw7OG8T3UD8apfIci1BHWKE/eHRpP8ArmMwm92efueF/wDBV7/gqzrn7ePj6bRNDlvNJ+Fui3B/szTiSj6o6nAvLkd2PVIzxGP9ok18bPuuDjI+uKgluS7Hk5HWrlj4ga2gaMxwvnoxX5lpXKIJbKQR5ZSRjOR2FV2IU9Ccd663QPGdrOsdvqFrDPFuz5keFkT/ABHsa35/hdpPii2Muk6innMpYQyLhsgZ2gDqTUXtuOx5mHzjoaQuMcipdQtH027aKRCkkZKurDBUjsR61XZ8HkY9aq/YQ/Pfk5/SgZ28ZwO1M3ZP1FOBO3rz2o8gJrWVQ20hWzwuataHrcmhX4lQnHR0z94elZ6krz3+lSSnegk7nhvamgPVm8M2nxdsLQJMlvfwjEM7ciRP7je47fjXV6L+wB4ouW0DZqelwxeJkZ7GU3C+XIyruKMeqvyBg9yBXj/w88Sto2qLCz7Y5WBQ/wBxv/r19j/s7x3fxVt5ksNF8O38tpZmC4huknY7iwP2gBZFw/GMrgcdMmqjBydkDkkrs8fj/YW1uHQ57+fXNLghttS/sy5EjqXs5NwXc6g8pnPzDspNeRfGj4ca38DfiFfeG9XNubqzKsJrZxJBdRsNySRt3VgQfUdD0r9EdI+A3iO2tbAvofhY3Gks255bSR/t4JLYmBlw/BwOhyAO1YPxf/YM1X4yeHI9KmfQdLgW7a9hubbTc3NoSmDCsrSFvKPHyf3gKv2E0tSHVgz89rDxnNacEzYxjAfipm8YxTnLqDz/ABRK39K+p9V/4I3eKIYN1n4v0R3BI8u4gdNw9cgn8iOua+f/ANpb9l/XP2XfEdlp2t6hoeoPqEbyQvp1z5uApAO9SAyE5GMjnn0qJRa3KjO+xpfBfULbUl1wQrGrfYxuKpt/i71dWzVZjuGQepHO6vOfh748HgeS/wB1u86X0HlfK4Uoc5B966bT/inZ7l3xyLnngA185jsJWlVlOK0Z+scNZ5gKeX0sPWqJSje6d+rdjpoLcIxKkgEeprofBXhG38XaosNw8iLbjzVKHv05/Oua8N+NdO1qUxo483qFZcE/SvQ/hIRc6vPtULtiB4HvXi4z2lGN9mffZbHCY/8Adu04Pfqme5aZ4t1/4x/GHwJJ4hv7a7Ol6tELOOCyitgpkeMNnYo3cKMA9Mcda/SG2mDoT5r8sxGB7n2r84/2fLc3Xx48Gx48wnVoMg9vmzmv0Zs7jdaJiVRuGcEZK5r0OGUlhmoqyT0Wy/A/NfE3BUMLjKVHDxUVyt6eb/4BKHB4Mk3Tpt/+tUXPm9ZyBx0/+tUvmA4JmJ+iVDIf3gy8xHQYXH9K+iaPzQduwSP3+D71DMS5HE3/AH1/9epDkE/6/g89qjmi+UALN17t0/WgCPAIPyy49d3/ANemEEf8szz6vmlZMZ/dO3/A/wD69Nktwy58pQ3u/apSAaybQR5S/wDfVRyRhWJCx8erZqSSEBPuwjB4yeajlAUHLQDHPPagDyPRNEh8Vftd67YzD9xc2WjWcnluVba01yxww5Bx6V9Gt/wT/wDhmDmTTtWmI/56apO382rwL4NJ9t/bU198hlS70WEYGAuILl8V6t/wU5+KHiz4YfCnw+/hLVtW0W41HV/IubrTo8zCMROwXO1toLAc47Yq5yjCDnJXt23N6VJ1HGmna/fQ6qL9gb4UxdfDhkJ/56XMjfzNT/8ADD3wrhP/ACKGnufVwW/nXS/s46jrOtfAXwfd+IJbmfXLrS4ZbyS4GJnkK5JYYHzHjPFef/FD/gpd8BPg74huNI1/4n+HLfVLRtk9tbmW8aFh1VjCjAMO4zkVrCCkrpHPJWdmdBH+x18Mrf7ngzRWH+1CDViL9lf4c25BTwX4fyP+nRa8U1f/AILf/s1aUCB431G829Ps2hXb5/EoK5zUf+Dgz9nzSonS3bxtf+8Whbc/99yLVex8hcyPpiL9nfwJbphPB/h9eOn2FP8ACua8WWnwh8F6xHol/wD8IRpuvXqqtpYziGO4mLkhNqnn5m4Hqay/2Rf+CmHwo/bdkudN8I6jdQa7ZIZX0rVLf7LdtGOsiDJWRR32kkdxXnP7SX/BOPUvj5+2v4b+KK+INMsdM8PtYsbJ45Gnl+zuXK5Hy/MTxmlypOzQ99jQ1XRxoGu6hZJbrZLDLt8lSFEfyj04qtIpHO4cDqXre+IbeZ4/1p+f+PtucZ6AVhSNswMOCemFFcsimV7gEIW3pyMfeJ618Oft9agtp4F1kurt53ioqMc4K2qD1r7jllEat94Aj+8BXy/8T/gjb/H1dUsb59RjsrTXby5aWzVZHQiONFGCDnOCPy5rfDYl4eaqw3QlDnfKfn7b3Mcsinz0ttpBy6kgflXuXh74leHNR0TTfP1yys5LW38mZBJKrSAdCMqR+GRXTeOP2JdD8Ki2ke78SXUNy4Rok0d0ZR/eduQtb+kfsY+AbyGNJdQWCNF+ZluSJicccNgA/UVrjszqY5qdVWaOmFFUtE7jvg/8bvh74W8RWk17rdxdOZAJY0iKxQgnGTKWGRjk7QcVJ+0f458O67rVsvg7WLU6ffLiUC/89EPJJZWYlc/Spvh7/wAE2/DXiLxvC1/4kmtPDc7NiZp4DcYX/ZVufTgVyPxt/wCCbPibwd4u1I+H0sb/AEISM1lNJeok7Q9QXTqrY7GvHVChGbqcvvdzp9pUceRy07HG6tp11410xrXSL+wkuLNWdmllWBGUDnDN97/9VeOXyMkrgkblznBBBNdRbfCp49UjgudRtLd5ZDEEE43Kw68HFZ/ir4P6l4d8YCxQXN7DLGsqyxxkjB+ma+r4f4go4ByvG/N8jixWEqNK+hhW6ttyeMcCrKOYpBg/dIFb/jH4PQeErS1d9Xtrm4ujhLeHJkB6nPPFZ9j4QuLJo3kjmkjLAED734Z719FiuMKFSHs+Rxb9Dmp4Oa1Wp9Xfsh/EXULfwhqek6ddanaHBleSFflGFAK7wOB04Na3wt+G3ib9pT4srpFve28t7ocJu5Zr0rHvjHJAdVLZ6Yzn615r+zl8cNQ+EWh6hoEfhrUJ4dZY5uZpRiMEYyQBg1f8B/ETXvA3xC1jUNA1W60m8eFYWlgbDMhHzKc5GDXxDoqPPWqxtbqtTpfNJqEWfVn7LF3e3/xi03dJLLaRyyxO5lV49yAgrkDrmivNv+CeEuu/8NASQy3AbShG90y9mkYdSPU5orClLmjzIicJRdmj82rzUpLgks24k9+1U5tQSEg789sE9/SvVvAn7P8AoHhnw/aeI/itrWo+HtJvovP0vQtKhSbX9cU/dZI3+S2hY/8ALabqPuo9eu+EPAPxm1fwymofBX4JWng/RX+WLU2tor7WbkdmN3d/Nk/9MUjUdhXRzE2Z816B8MPF/iS3E2meE/E+oxMM+ZbaVcTKfxVCKh1/wT4j8HNv1fw9r+kxDq13p80Cj8WUCvvj4Tf8Ev8A9pb4y+HJdX+IXxH8SeD2cjyLWfUp7qR1xks2xxGg9ACfwrlPj9+yV8ff2S7WLUPDfxNvfGVojBp7SO+ZpoR2ZoZWZXU/5FO0n/wwnbqfJFq+j+I7e2SC9WNY3DvBcLuSQgdOOxqtcfDeeC9MxRZ7GSUO0NlN5aEZ+7jntxXvul22nftC+dc/ETw54b0bxPDMgF7pUC6ZNd4+958UWImz/eChs5rG+I37Jc+liTUfDV1PaA/MEjkMkbfhWbg09Dbnb3NzXPj34T+JH/CLaNPp48FaFoFhJbtAsZlBcKSPqWYDJ9SSa+YE0O+t9csNQnsruLT7+4b7PO6FY59h+YIx4bbnBx0Ndbr8niXwlbS/23pJu7SL5Xn2Yx2zntU8eut4Xs9K1e103TrhJo5Ugt9RgW8tlDqUYiNuAwJyD2OD2q4RdvdRDt1O28Fftqa58OLEWenxw/2YSzG0yVWRyAu8kc5AAwOlch8Vf2kda+Jihp4kh2dNh2gUaD8W9M0bwtpOmXvw98L6hPaXMjXuqzyT/ar6Ftm2LasgRNm1iGUZYvyeBXO+JtS8Oah4guJNOsr2x06QhoraWYTNGe43cZGeneunaOjRlvLUxfCs4uvEX7xgu+JstnodpP6mtv7U0LBg7Iw6EVzl+kDag0luGjA5UZAxUbXtyV3G5OT156VlEdj67/4Jx/suH9tH4ja1oTeKdM8Oz6ZphvIH1BWeO4fzETyxggg4YnPPAPFfWj/8G/vxA1+Xy5fEXgWW0X7soaWcsPZfLH6mvyUsNev9JuGuLO9vYJVH+sgcoy/iMYr3r9mz/gpR+0D8EjFa+DvGXiW9thKIksrsm/gcn+AK+fyBBrnq0ud3UrGsZJH6AaV/wbT2moTodb8XRxqSN4sbFYVwPRndiP8AvmvsP9j7/glx8Nv2U/h/b+Hn13VtfghnkuNrssQLO2WzsGT2HbpXx54A/wCCzXivxL+xLfeNdct9P/4TLSb4QzWsKGKKaFpliSQISSPnO1ueDjpmvcP2pP22LrwV+zno3i7SppbJtV0eHVgsZw58yJZAv64A75Fcjw8k/fdy3NdD7k0P4E/CryIo4fD9gpUAEzM8hY+p3E+1dMPgH4Sv4AtvZafGhGAFhTAH4Cvwf+G//Be34maTrSRy3un3sJ5NtqFjuwAT0kjO4fipr6e+EX/BwHa6sIV1jw3byM2A0mmaguQf9yTa36Vo8MuqJ9o+59q/tdf8EP8A4Qftj6bZ6p4msQL+yVre3n07UZLOeJScn5F+Q8gclT0FfHPj7/g088I3KTHwv8Q/F+kFuVS6t7e/jX06eW3619AeBP8AgtL8ONTjjN9qeraGzj7t7bMFH4kYr2rwL/wUi+H3i9ENh400Ocv2aQA/pRGil8NwdRvc/I74q/8ABq78aPDIlm8LeLvCfiWJMlY7q3uNOlb2ztkT9a8B8Y/8EQv2nfhveET/AAuv9WWMY8zSL63u1PvgOG/Sv6OdG/av0jUtot9Z0e4DdClyAD+Zrcl/aJttVgiGNPZYl2gxSrlvr61qozW0iXJdj+VXxt+wD8bPCVwTqfwk+I1ns4JfQbh1/NVIrkrv9mX4gWT4fwF41jZcfe0O6GP/AByv614vjZCOlsf+AOprQi/aAso4fKl0o3K4+80a5b61vBSe7M20fyGeN/hd4q8NeE5LrWPDGv6ZAmFFxdaZNAg5HBZlA/Wv2u/4Jj/E3w58cv8Agn58O9J8MzzXF14OsI9J1mOSEp9mukTLr7glwwYcEN68V9+/tU+LvDPxY/Z08e6Bqnh22uLHWPDuoWkwZV+VWtpBuAx95Tgg9iBX5B/8G5krSfDzx1GT8mEfAPdnT/CqmujBO+p9R/D/AOJcXxF+NHiLwjHol1bxeG1Ie+lBCSOGUEY4wDu+U552n0r0U/D60zlkU59jXZtp0aF3CIrMcsQoBb3NRfZhIQOfU1zqLKueY/FvwjqXh/4c6jf+GNNh1DW4VX7NatwZCWwSB3wMnGam+HXg6+1HwLptx4itIrfW5Y83MaDAUknHGTg7duRk4JI7V6RcoCMKOD61GtqhUsT9yr5dBXOD8QeE9O0fTJJ2ji3r9xGzlz7Yrzifwj/b+qSTtEi7iOFUAYHQcV6N4vuxrOqsqAiFOMHrUuiaIjnIUKOmBxTp0ru7FKdkZXgf4Z2tmyyyxqdo4GK71FEFssaKFUdAB2ptnarFH2CqMjAxir3hrTZNe1uGBFJMjAAYzXpU4qCuzlcm3Y9N/Z48Cm91D7fcJmOL7me5r3jUtUTRdKeVjgKuBWD4E8OR+HNEgt0UBgozWH8U/E6kG13okcY3PIxwEAHOT2Hc/SuCUuedzpSsrHxp/wAFif2+x+xp+zNqmr2N0i+NfFbPpPh2Pd80UjL+9usekMZ3A/32jHev5vtV1GTULiaeaSWeeZzI8kjbndickk9SSTnJ619R/wDBXL9tx/22f2vdX1Kwu3k8HeGt2i+HkHKvbox33AHrNJufP93YO1fMzaOk8TbAwYDhietK5SRlx2slyRtjJHqKlWDegg8oLMW++TjFbGgaXMsA+RFBbgvyTVm/sbmw1OOXZbyDgKWGMZNPlGYUnhu4t4WlzHtHo3NaWg6TqkRint2AZSCu2QZUiuul0S4u7NhNFbsrj7isS1VvCEllY3ctjd2rRlpMxMOc5A4P5U/Zdyb6GH8SLy48ZeMJ737FHbzXCr5sURyC6qFZvqSCx+tc3cWT2vMiEEdjXpuueGvJv1vtOT54DucHBJHt6in6noEHjPRY5XhVLtQduwY59KSiO55btUjsPb1pY4FKjqPbNdqnw2g1WykMLNZ3UAxtY7o5D3Hqv61yV5plxYTMJY2QKdobHBIPY0mgTIWsgTwxyPWj7G3lkbhz196lEmR/OnA/MMcGi4yGOF4mGGG4HjnvX0D+yr8Z7nwR4q0/UEubm3Ut9mvvKbDNGcZPp6HnuK8Fhn+z3CyAgP2OM4rd8B6wbDWxEzYW4468bh0oje4nrofqJZabeXUr3I1zWJFmRXiZrn5JM+gAxXin7XnjzxF4B1PRLTTPFWt2E91DJLOkNyNzcqF+8D0y3Suy/ZZ8enxt8KLA3MjSTaMfsbjPzYUZQ/8AfJx/wGvDf25ooPGHxb8K2kwlhWOzuJJJlbbuUyLgAjuCCPxFNTSeoaWMQ+PvEmsw4l8TeNg5wDJHrLx8+uNpFcJ4o/Z01DxjrNxqMmr393c3bbnlvX86V+ONz8Z4+ldtN8Ib/wANabG+ma1eyTqoLpcRh06dPWuo+C2vaw/iW2ttT8HWGuxWkq3FyY9VFgZYUO6QfN8pJUHjgn1reMozsrEuyVzxF/2L/FL2n2iNPMtlOGlETMie5Kg1LD+wz4y13WE0/wAPXPhrxPfTZEFpZ6msF1cn0SK4ETMx7KuWJ4ANfqz/AMFE/wBmnS/BHws8OfFf4PlLH4d+PtPTUIreLf8A6I5T/VAqwAAJ/izxnpX57eOtI1nShI10hkhcsp/cZBIQE9z/ABH/APX1qP3XM4u5XLJx5kfL2v8AhzVvh/4luNP1OxvtI1XTZjFPbXULQT28inBV0YBlII6EV9LfACRrxZbggAyQRn25GTXnnxW8Zz+NdEfT9cuLvVNQtmMllf3TmSaFsDdAXbLNE2MgEkKwG3ALZ9K/Z+sydGmJ4CRxL06fLXyvE8YqirH6z4VOf1qpHpp+p9AfsrW4vf2lPB64+7eh/rtUt/Sv0PtJZFtUG+EYUA8e31r4A/Y6sx/w0x4aLcFTPJn6QvX6CWcWIEH7tflHas+G0lhW13OXxVnfNYR7QX5sa9w204mTGMfd6VDK7AqTKxz6J/8AWq4VyOZFGfQVFcYC5Ltx6LX0Nj8xICSxPM/5f/Wpk8bPglZmI9WqeNllJC+a7Ac4FNniGRhJifdqQFP7OW/gI9cv1pgttv8AAg54y1WWhCgfuh65LVyT/GnwpB4p/siXW9Kg1L7StkIZHILzsu4RA4xvKkHbnOCKVm9gOg8sAdIeTz3NI4ATh1B54CZqaW9hi58+FeO3auR+L3xg0z4VeCb/AFq7neaCwhaV44VG6TAzgZ4zxQo30QXMT9m+E3H7Ynilj8+Na05ORjhLBz/Nq+3XYoB64/Wvzv8A+Ce/x60v4xftia/Hp4SWLULyPVYZo5hIjKlqsDIOBnDc598dq++vi38R9H+Dfwz17xXrkwg0rw7Yy6hdOeDsRScD/aJwAO5IrojG2g5bI+Av+C2/7fWrfDfSY/hL4D1NrLxDrFuJ9evIJNs1nav9y3RhyryjJYjkJjpur8o9J8GLcpuKPHPG/wA8bcqw713vxS+I95+0X8YfEHj3VJW/tfxBqEl2yqc+UpOEjx6Km1R7KKSG1Ea5HDcksP6Vo3YSOH1b4YxXFtMUi8qR2DRlW+4O4PrXCa5pEug6jJA5LID8r4IDV7ZNOk7gq+44xyc1z/jvw2PEGjske2OVX3hscHA/rUJ9gZzPwE+MmsfAj4u6B4r0K6ktdT0O7S4hdSQGwfmQ+qsMgjuCa/pN+EXjyy+M3wj8OeMNLmVrHxHYQ3sQ67N6glfqrZH4V/MApMczKcbgxH0NftJ/wQI/aUf4g/szar4FvJne+8G3fnWm7nNrNk4H+7IG/wC+6GmTbXQ7/wCJvxk8NaN8atY8OXusW1vq7XhZbeTcGYO+1McY5IwKwvip8YdB+EekQX+tXaW9tPcJb78ZCs3Qtk8D3r5+/aQ+FVzr37a/ifxVcXLxXGn3UT6ZJFDJcbWWQlw6quMY7Ej1rU+L/jfw58RNCFhr2jC+t1cSiK8uI4FDjOGwZlPHoa5m4LVs2VGpJ2jFs9i8QfGHRrL4ayeKIGe4sBZm9jAj2tIm3PfpXwl8cP2qZfEOiR3XhPV9Q0l21a4ummtbl4ZJVlVSFOMHCkEehr6B8PeNZNB8E22i2dm+q2UMJWLzD9rPlknC4jjdSo6AZ6etfNn7YvhWbwZpGlh7kCTxDPJfXFlHaJbR22w7Y8RhFKnBPPGfSvUyX2dTFxjZNfeLE4WtThzTi4lL4Z/tZ+OdM1mE6j448SmxJzIv2kyE+3INegR/tieKkt7+4Piu2uY4yTbxXdlFNuGeAcrkmvlBYZiQI/MI6jByRUt1eTw2DeWxG0Zw3IzX12JyrCTk5cq07JHBDEVI6Jn0h4N/bm8SeLNbNpqugeCr9MEh5NGjDgj6V1Or/tV6nqrsX0bw5DKFwHjtnR8enD18n6TrU/h/RLjVIGH2mKAH5hxkkCsT/hdes3txhpwjN3VR/hXzWZYPDQrctKNjspVZW1Z7X8T/AIqX1prFpq9rbaZFfxT+bv8AIyFIHBw2R+dRw/tpeLjdNda1qjS2tyiW721tFEvnIvQcL8oHr1rx3xX40uJtLsVuZJJd6lznAzzWPZ6pFfyqgDA9cEVlTwmEcLNLm9EOpXqydm216noOveM/D2teJWv5JdYhlmfzAYhGBGT26c/WvYNFfVNe8GQrZafeXdo4ATdaRSM/cHJwcV84aBboniXT5g0aKlxH9/GPvDr7V9OftBfG7V/B9pav4Ze1tC0gjMVtEk8WxUAxjkYJrzaqftFBa+rOmFN+ydXZHpX7NnwM8d/F/TNUGl22m6db6bJslj1O0EE0hYZwjEE4/StPTv2F/iFpXxJaxvbGyiTVpEb7RDcrMsUQIDOyg7sDOcAZOOK9a/4JTfEDWvGvwk1q91vyElF4IlAtjFwFHY19AaFex618TdTut0BFnGlrHwRjuce9U42Uqff5/ic3PrdGD8J/2bYvgR8Srq1gs9A1GOK3RF13STdLHd4UZJSfG3J7YyCD2or1hpkdXO1O3Kv0oqIQsrCPyQ/YP+Beuav8Yr74rfF7FroumRyX082vksbmQjAkdTltq/wjHzHaqivVP2kv+C114YJNA+F9o/hu3DmMeJL2NZL10HeOHBWFT2C/MO5r5+/bf/aDudf1iz8HR3U0OlWLrPqLRDcZrgjIyOMhFIAB7kmvm+8db64wm/yi5EbyLtyPU1pYD0Lxt+0t4/8Aivq5/tjxn4j1i4uJNqSXN/KQSTgHk8V9OW/xO8P+Afh5p3hLw/dNqd1DEJb+9LuY2lYZchm5Yk5A7AAV8YW2lWmn3cRWZ7ySIhmK/KgOc8E/1r0vwprkd3drOWURzA7ufuGtlVlHYhxT3NvWNVe41qaTOWZyRg9a7ibxvrPwe+GP9pfaGGo60PK06CXDiNc/NNtPoAcE8d6841/WbXQbBp4WWV2yEbsx9fpXn3jTxzqvipPMv766uXCiHMjk7UHCqPQY7VnCV3dlSbtZHS+NPjlr3ixjbapfQ6hEFILCBV3A9uBg1wZu1s1WMs/lKSYlkbO0HmkYNbNEGyMj068VLo+mz65/oqW813MCfJjijLvJ3wABk/hVN9WSlZEAuhISq4bPJJPWnLAHbGO+TRc6bd6PKRc6VqNmy9BLbumfwIFUIPELLdbnJCr0Ve1JNPUCxdad+9PcDt3qtcQFUOCPWrF5r0s0gcWUmxuVKgsT+VQJpmseJJRDZ6VfyvJ8qrFbuxP6U+g00dd+zj4GsviT8VrTRb/zHsZIpJbkRNtZ1RScA9snApnxOk/4VV4vm0vSJZ7eC2lWbaJCBv6g/UDjNe4/sj/ATUvhJZ3Wv67B5Oo3MDJFbkAtaxkZJb/aOBx2ArgP2xfhtZ2XivStS0xruZr+0zqKtFhYbgO20I2fmDR7T04IIpagrbn1l/wTM/Z68MftB/DvT/DPi6O9n0zxF4ZvmnNrN5U0Mi6o0kUqPg8hkXggg4ro/wDgsT42h8C+DtH8MaSWtLe2WCxtUjc5hhgQADPsFQZrY/4JIRjTNT8KW3V4vB4Yg9jJcySfyYV4V/wWP8VPqPx+ttN3ZWzs2mI9GdyP5J+tc9R3qDT0Pj7Qb9r7Upmm8uSSXAMjL831zX2F+zX+z1ps3wCtvEmqeGtO1y88S6xaafYrdagbdo083fKqAqVPmIrLk8qDXx14I0U65q7QKSpYgZHOOK+67Vkvf2Sfh9oumOkz3LSQ3CShiYnNrdRvIu09V3bhnjIXPFXNXsm7At9Dk/2j/hBcfDCaGDTNB1XSLO4mihVBJuePzSVRRsb5myrgcfwj1rp/h7+yj4O8V+F7y+1Xx1Lo+oWGxPJaHMt1IVJOxXXcQuDliQMkAda7KKXV/GU3gZbp7m6t11mGyto724e5nna1s5JXlWRh9xSudo4BfHOK9QsPiLF8MfBSW1xpMWpWcEzPcKriKa4WT5cM56KvJFZSXSIc3c+Y7f4Wa3oni+90/QPF8E9tYxiQXD3tzbrN+5E2FMEvUqVAGOuR2q58INb+J/xIVzo3ifXNKljcIqPrN44k64A3F/TOPava4/E/hbxzp/xGutM0m3uZLbUZbm31FdswSOOxWMRhwFG0nJG5ckrkYIOeX/Yy+Glvr97K99btcxQX2VLyMMLsbGCCD1rSzS1C5oyeCv2ldBt9Oez+JF3I2o3S2cMJ1Zlk8wo74IaHHSNup7V0vgr9ob9pb4NazF/bHic6vBHIiSQajMpVd33VZlhVl3HAB5681F8fNe0D4Zaz4cuLe3u5xJqshES6hcJGdsE6H5t+AwcgfnXGQfGjwx40j1yxtp9ZF9c2cNwltJeXX+iSiRPMUMXw6jnbnNFOvdqKNnh5cjqPb8z7X+AH/BQKL9qz9l/4pTX+ltoHiPwfoF49/bicTQyxva3BjljcAcExOCDyCPQ18w/8G4RA+GvjwnJ/1OD/AMD/APrV8Dx/H/xh8PJvFtn4f8T6to9hrts1rfwW0xVL+HYR5T+q4dxz6n1r78/4Nz7ZoPhL47kAJLvAoAH/AE1eumWr0ObRI/R26lGAO3eoYgGQkY+tZ+teILLRxuvL+ytAT/y2nSP+ZFclrPx68E+HZRHd+L/D8DtzsN8jMR9FJzSVMV+x3XljYWJx9O1Z3im/TTtFYLw8nTtXl99+3V8MtAklVvEsd2Yc7hbWk0oGOvO3H61x3iL9v34f+J7u2SObXIIXOEaTTm+b6DOce+KHEaZ6XbLlwSAWJ61uadjCqvWvOfCf7SPwz1Yn/iq7SLYQG+0I8W0+mSMV6BoHxR8B3d5bW8PivQXmuQGhUXQzICcD8zW9OCMpSZqXc/lwbF4J6+9esfs1eDd876lOgwvCZH61w3iHw5DBqltZph7qVhuA6IPT617/AOANGXQfD8FuqhdqjP1qMROy5UVSV3dnQ6nqq6Xp8kpIBAIFfnL/AMF1f2y2/Zq/ZA1HS9PuzD4q+JLyaJYlGxJBalc3cw78RsIwezTA9q+8/H2rFwlqnPcgd6/nI/4Lb/tZJ+0l+3Z4itLW5M3h/wCH6/8ACOaaEO5HeJibmUdvmnLjPdY09K5ltY13Z8c6lCyzRyxwAc46cVet7C5u0ZSyL5g4wM1X1C5nCRSQwkoOcMM81qaNLc3pWRI1gX/aHU/4Vduw9SLw1YXheWH7Ym1MHGMsPp6VsXnhKbXLZoYZDLcAfKHOGyOgzWdqWm3/AIc1A3sUGYZV2ycEqD+FdZ4fnDW1vcxfeOHB6kHuKpJLRi9DO8KXd3I09teAxTwnBBXDH6/jW5qGl2eqW1u7o63kJG116H6+taOqXo126WeWGKJlGBtGCR7movMWOPMQCx92YYH4UXYLVEdpZywNwQCwx9aE03yeUJDZyNvAFK8qvGAWlk+g2ioZLpUTBSAMRx+9wc1LfmOxJNYhyzEKHbr2z71Rn0iDznDRLJHKCGRhlfep7dJEJLFiOxV9wH4VP5n7olijDuQPu/UU20twZ5h4m8H3OnXFxNDAy2iOcAHJRff2rCh+ZiS309a9kuJfNAHDw4xkDOfY+oryvxBoVzpt000ls0EUshMYJyFHYVLQFLbnjAPfmnQStbzJIh2sjBl9sUzJHOaQ5Pfip8kM+y/+CffxHuLDxzPYW8K3Q1a0MiRHoxQEnH/AC/5VR/bDnuNT/aF8HWMkQht/se+LaM70e5ctx6BlI59K8m/ZL+Ilx4G+IPh/U7WTy7jTr5VDHkYY7SD7YYivV/j9bXer/te6Cs9xvVdOjniAPKDzZdy59Sysfxq7aXJ2ep3V9oiLA8sjukJ6M/G72ArG0fxRp/gvXYr+W3e/EYKeQANrhhj5iQR68VqXMTXRdrlpJMN8qj7qD0rmvFkQNuQFyHcAcY7ikhXP0X/YU8fDxl/wS41bwTqjedD4Q8TzW+n7/m8iCTbKEGewEmK+WfjV8LtJuvAfiCOAPdrawvcwTpG2xwrsVbCwsQskmVYFvkCbuhr6K/Yo0+PSP2FvEV58sa33ia4YyN6RxwJk+wwa8O+NOsLd+A/F13Lf2Esj2Ny5m3QFJ5pImUYU3DsFuUBVMKCvlMQATXNUf7y5pT0SR+b/AMRb8yaowy5+cN83c9z0HJPWvoD4Bw7NEvGAIUyIB+C183+KnN1rZAy48wcgYB9/xr6Z+CNoYPDdyW4Jn/8AZRXznE8r0oo/YvC2K9tWfp+p678IvHh+FfjC+8SqYWfQ9HvruMS58vf5JUA9+rYr0v8AZP8A+CnWr/Gr406V4UuNE0xrW8NzDcSKjxyWzRLIyFCWYOpRFySAcscdK8Tl8B3/AI78HeMLXTngS5XQJmU3EmxMeZGCCfXHQdSeBk4Fdh8MfhJodvq/hDW9F0jxHpWr+GoYTeSeHvC10v8Aa84C75JpZtqkNgjgAEMc11cNxSwav1bPA8Tp82c6dIx/U++H8chRxHEPqc1Tv/G108LeWgJxwFQtXiep/HvXLdSw0DUbFDzm+1HTNNA+oMrOPyrmdZ/aO1Aq3nar4VswOMSeIbi9Yf8AAbeDB/OvZnUpQV5SS+Z8JRwOKrfwacpeibPHf2rfiB8WPC3xq1LWFtvEWl+EYrmyk/thUlgitypYGNHBChW3fMuDuIX0r7bt/iD/AG5pVtfwajA9reRLPBL9oVRLGyhlbGc8g5r5M8R/Fuz1+7RtS1rRdSiBDCKPw3cXqKfb7TMq/iVqe4+NqIAiaj4rdCoAW2t9PsFA6DGI5CB+NctTMsMt5r7z1aPCeb1Phw8l6q352PpzUfFaTBkOowM2OArs5/QGvj34lfs269oPx4i8c6PqT+Jpf7YgvW0dLeS2hhVMZkaWQhM/KBwM8+1al98WYr0n/R9euiOv2zXroqw/3YTGKxW8S2UtwZV0Pw6snd57aS7br/03d65ame4SH2r+iPVo+H+b1Pigo+rX6XPqXU/jR4e0oYudUtLdu6y31vGV/Asa4j4lfEvwZ8R/DV1pV2sus2twpSSGzknmMgI5GYYye/Y15AfiJd2Vv/ol3YaeG7WWnwQE/wDfCA1U1X4qatqUXlyapqtwMfxXbqv5ZrklxLQXwxb/AAPVoeGePl/EqRXpd/5Hq/8AwS6+Bj6J+2G2v6b4dfwl4dtbee1sraaS5a4nIVCZQJgDscdc5wRwB1rsv+DgL9p5/Bvw68K/DGyunhuPFk51PVCna0gYCNG9nl5/7ZVsf8Es5JNR8eSzyFnZBNkli2PkTHX618Yf8Fa/jAvxP/b58awpNFcQeHDBoUEZ5EYijBkx/wBtXk/GvfwFf21NVdrnxOb5d9RxUsK3fl6nz1p8MbN5yKsW4c7R1Hr9TUGpaozsQAdo44qeSYJCEQgcYwK9O+Hn7Num69pNrqWv64mmaddKPKBkWOW8fv5e7og6bsHJBx61rNs82y6HjcV8wIBZuR3q1HeLOjISenT616t8af2XovCGlteaHLdusUZl8qaRZ1njAyWjkCj5gOSpHTOD2rxqzudjjkDb17Zog7u4zzzxfpMek69NDGfkHOOu3PvX3P8A8EEfGEvhr9q0WAdhBr+jXVvIpOFYoRIvHqCh/OvjD4n2US30MqALNLkP719Zf8EZrGW1/bR8GoHH7qG7Z/lzkfZ36fnVN9BdT9Cvhh8G/CnxY+KHj+/8QaLbazNaaiiRC4Ztka7SzcAgHt1FehWHwo+H/h+TNh4I8OQsCAHFlExb8SCa5X4DaHc+KbP4gw2k/wBma51xUkkU7WKCNSQD+OK9cPhiCyhmeTEyqhKqw+5gcVjSpU7XcdT0sTiq3tFBSdtNLn5V/tp22rWyC90nWNT0ewRpwLS0leKCUiVj91SBnH6V8n6wk8mlxaneXEkxnP8Ay0cu4+ua++viN4Mn8Uz27CW0VJ/MKJISSmCzM2OgHvXjXxd+Beia9a6fba/qUmi+bb/aoJlwFIJK4xz6Z/Gu3DZrVw8eSG3ov8jjxNHnqOUj5YtvEBspN8ExiYAruAycHgj8qQSRXqOizxqSCBuOM17dcf8ABPb+2dNW90bxWt3aScxubfKtyR1BrlNd/YQ8XaKrtDf6ddKozyWQnH4V3UuJG5Wklr6o5nhGtTA8C6Rp2ti8ttQliis2QIzMcL14/WmeO/hN4c0Lw7NeWN7bNcxY2ok24nn0NVdF8Ba34m0XULDSrKS7vImXeiEZwpOT+dc9r/w/8S+FbfdqmlX9nESF3SL8hPYZ6Vy5vSjUxnMpyi1bRWtserhMwhTwsqEqMZN3953uvxOhHwij8U+DrbUHlaMxQkAKw5Ayc4rCT4UTeFZLe9urmFrSRSw2Z3g44HIqbVNQurJbVES7jjjgX5lU7GqCz1ybU2lhnaSRdp4YnC/hXNSpSdX+Jp2t+pnXxFCdOMY0+WS3d9z6J/YT/Zw8N/tBTa7/AG14el1ptOMZt1j1SSyYZJ7qCD0719c/DX9lv4U+Er+G0u/hH4g3PMFEjeIHniJ+mATXkn/BHiwT+zvFEoSCRHlhQBmw7EA/L64NfbDSQqyFoHQ7zgox6eg+nrWdSmpPU4lJnHePv2mvDf7N+nvo2k/DhrSCc747n7YRG5HUHIzkVwfhX9vq0W6m8nwNabr2bzJZxqDksT1PTFbP7SlmvjDwvDpNtDJeNPMcsDn7Pgeo6E5715F4f/Zv1fS9TWC2gV7KMgpKzjJ+uO9TTiloTOTPsrw14wg8YaHDf25hEVyFIVshl9jRXM/DN18MeFreydwzKRkeXwKK0vElN9T8SPG+oPr3xC1qaSSBZnuJZme4kKr948Dg89MVz0II8twnLA8Nj862/H+mxX1+mrxgm31ACbdjoTyQazILQ3NkhjlglE7FmiU/vUA6H0GfrT8yixY6JD4hUrNfR2CxDIyjEPzz0749av6R4m/4RV2gj8q6tycJvJBYe/pmsg6bHbyGK4vZIXBwyLHlgccD6ntU6afHb3kdqgVXkQs0t3IFAweo9Pxqk1YLG5qGux+KJXS3tZ4ntYzLMpcbEHrz1/CqWleHLvxHq9tZ2MEtxPqRAhjUfMW6DPp9azrZAIpZ9u0KojGO/NegWMr/AA28GHWpQYtX1ZDBpqdGRcYaT1wAfxOKmLu3Y3q0VThGT3Zwl5cTLdSWsywu1tI0ZlQZDEccHuOK+kf2D/2l/h/8AfEMWo6vodu+qw7RHd31v9oSFs/MRg5VfUAZPSvmt38kYG75Rn3qrczhUIzncPXmnvuYeh+lX7SP7dfw5/al1bS7G6vNHZ7uMxXBsrdogu1SfMdnUndjjAPQAV59+zzqfwC+Ffie7u9LvPC97qlyvlRyahKJGgGcsFDqFBPc4zxXxf8ADv4gXHw41W81a2hiluRZyW0LSAEIZAAWx3wM49yK5ey1J9c8UPcyhVedmkYIMDJ9KlTle3QXImfrlbW2gjbPFpk720sYljdGhKOG5yNqDKnPHtiq9/430LT7lyNIuX3Da37wDr6AYAr5d0P/AIKG63onhvT9MhsdLFvYWkdtHuiZiVRQozk+1Ymufty61eoZV0zS5JCciNYWG72yGpxxU72YPDxtc+lY9Q8PNLdkHUbV5dzmMxI8TRr8xRstkg7enQ187ftvtod4mmX+mPqBub24dpI3iighiCoBhEXPUnJJNVPBP7eGieJpJbfX9F1DQpGieIzRYuIgSMcjhh+tcJ8afG154gu7qWC70fWdJnhmisJIJNzW4JUglD80cmMdRzzWjkpO5Ci1ofUP7L/7QWlfswa74d8SatG8umiz0bw86R8FDNAjtJ9FGWPc4NfR3/BWP/glXJ+0BBb/ABJ+F00N1fW9mza1Zmcid4413AwxnILAl8jILDGPSvjnwV/wTv1/47/Hj/ia6lPoXhk2lhcW06OJkmMcCIU8sHh8IwBPTdz6V+sXh3VBYWIjRyqsuwgtnIxjB9eK4a6Td4uzRtTdtGfhD4A+GOteE/EUUOtacdNS4uENvPcWrAXBYMEG04ZlckAFQRzX0XpHijWfh9B4a8M3GlS3mn2q3TPZwyNE0yyRhZMh9rHPy8A844xX6K/EL4HeF5PCWqysstvp0NtJNPaeUl1AUVWYhYpAR0zgCvkf4W+FfhB+2bD9n8B6nPJqHhdUv1tNktrLZDIQSG2l3wuM4B2jGcZ7UlOb1RWhyXjL472MfxY8CpAsnhfRvDS3D2drfQtaoJXT5nO7K5dncZB4XaM8V6j8Qbrw744sdQhsdX0rWrG8KrFLaTblkUkE4X73HQZA6ZqDx7+xxq2s6po9z4b8QaNeDRgwvLafTvsEt4XXEtuz2zyxKMqCG8lW45HauC8dfsha5aXjSnwOZHkIMklk9nfrx3BT7LL+Yoi3azRLS7na+DNP8PfCr4DfEHRLa1mtL2YahLdqEaVraRJmggSVwNqNtLMRgABhk5NbP7ExtNN8Ez3F1OsZubkeWzg8/JxzjHJavmvTvgL4o0PR9SU6f4g0KWWedfLZNTjS9jLkqXWMTR8jHyknpySea9A+GPx61/4QadAth4K8UzPayea88D3RUPgDggINvA6iuiDg1Z6C5Xuj63+KX7GbfFTSPDd1cHWE8QarJcv4Z0m007zjq80QiEituwQNsuVKhuQ2cAc+GftBfsIj9kbQNf1C/udNuPEfkiBkspxIlo/lyO6ZB+Zl2gEjgNkdqh1X/gr98Ro/HGnai1r4x0270/TruxW5S6laZUuGg3qrSlgmVgUErhsd6zP+FvaZ+09G8nibxFD4J0xFZDLd6sby9KH/AFqwWqq7vLION0jhF3E4J4o9hCL56crle1lbkZ+dviFVW61bdIodWZVB6uehr7i/4JzWn9mfsE+N9009qb3WdNt0MUjR7iZ5iAzLyFOOcVpftR/s0aT8EP8AglT438Y3fhtNH1bxz4vgXQ11C2T7fYaaZ1MKsdoZXkigZmB5w4yBkiu6/wCCNehDVv2KPEfmokqzana8sAwO158datSuZtmPP8L2uZgb3UbadQxKMQZFj6cAMclsdyatL8HrCG5SN7m9likQGUwQgTznIyuTwBgNjHY+3P1De+CbZreNRbW8PkHI2oBn2qsdALMZRjfjHC0c0mLQ+ebL4OaaNTkCWGrXMEJwgciONOB820DnHzcnPX2qXTfBeiWMtwJdOkuWlk2s7zyM8gHUHpgZzwPU+2PetX8PG00yaUdT1J4rzsaDi5G1GZic4Ayc0rS6sE0Zsen6BZ2UcMHhnTD5alYzJHuK+/zE5b3rtPhBoN14v8Z2mn29vaWUdySbi8+zoGRQCWI4649+tR6R4C8797P1PRP/AK9eifD/AEv+x5HlUbWaMxLjjAPBx+FEU27CctD3/wCDjf8ACZePWuTveCDAUtzwvA/lX0NFcrbwkjbtUV4p+zHpSWelzXBXG44U16hrmoGCwwDgycYPpRN3lYqCsjxH9vP9o1P2Zv2XvHnj5pFF3oumSDTlY/6y7kxFbL7/AL10P0Br+Y69lF5rd1cSyGa4di0sjNueWRjlm+pOTX7A/wDBy78eZtC+FHw/+G1hMUm8QX8uvagoP/LC3HlQg+xklc/WKvxtu9GcAXPngFzyfSqXcNjVik821mUuBKei55qXwpqC6hbR27uq3KnyyGOM4p2h2cFqyeepljY4Y45J9RXQ2nwpttTc3NtdC0KDfuPIA9SO1apS+yhXRveGtQXQmZLmL7RbyDDKRnP50hWFbhplgjtkdsiOMfKPpUFpGY4VM0iybeNwGA3vikvbgBcjrjj/AGR60nJrdjsk7j7y7CsC2GOMhPQeprOu9ZMgxnf6EjAX6VWub0yPtB+XPJxy1VWJBPfHNZOVx30Jpb15EIZ2IHQGo2mSQAMo4NV2IUjng+1IkwXIJyf0ovcVzTt7lQc85J6jtVqO95G8kqD98DkfX1rHSbaMDafxqaCcqc7sKetOzHc0UDwXRAwUbk+h96zfG8sTeHLhbkZAACEdd3bFXYH2sccr/Dj1/wDr1JLGlzEolRZFQ5wy9KV+jA8k3d+tJwGyM5ra8d6WlhrW6FVjimUOqr0U9DWN94jrwOuKV+gzp/hpeG3vJkDENhXA6dDX1bffA/xN448Z6b480jV9GWe40+FY7WcMu0bOevqSenvXx/4JnMHiKME/fBTAP41+hv7NnxY8Hv8ACjQ7bWNShtLrTrJknjWRTKSGKqdoBIAXnPc44ralyu6kzKo2tjkk8PfEPQ+NQ8MQ6ivUvZYlRh6gZz+VZlxrdnfaraW+taHe6VG0yh/kkgbORx8ykV7lqv7VHw78LxiSObV79kwQI4mIJAwTziuav/2+NC169Sx0zw3NcPdgr5l6VERABOSASc/41c4w3iyYyl9pH1T+zeH0v/gnjbKiJ/p2s6lLF57Ag/6W6qrEDnhBkj8q+e/jhrF1Y/ADxkGmuLVJbBkZHkuUiYNIokiQNLGuQwDRfI2IRLx81fQnwtRx/wAE0fA0f2Y376nHd3PkSsFE3mXE7bScYxjjOOlfJ/7Rmp+T8A/EfkRxKjiBC3kBPMUyARyAraqNw2tCf3nES5/i58ypZ1GdNLWx8Byzo3ihmZ1O8so7biTjj65/Kvp34NkN4XeTaPnmY4J9hXy3Iqz+J7dWb5xOu1SM7juHBr6o+DaFfAsJPVpXPH1r5riWfuxiftPhbFXrT80epeBbmaw8IeObiB/KddNt4VccMm++t1yD2OM4PY1T1bW9U1pma91TU73Gebi6eTP5mtTwLIkHw08bSMVzNDYwKfVjeRED6/KaxmikdhnbuPoK+erTnGjTjFtKz8up+gYehSnjcRUlFNppXa/uooy6cpRsRgsR2GD+dPgtyYuQQQOQRVspIJDyOenHSk2tKpx82O2eTXDOcj11a2iKZhVGPBzmrrAKrYI4HHqKjkthKD9eopUgaJCPMkHrzilCy0kKaXQmzlB69/m606IgsOT+YzUGxhx5gI9x3p2592AYjt7lcfhWvPF6HO4MW6k2oDyMjg5ArNjlYzM2Mc46Z/Wr00UkqcMoyaqtp0g5B3Z9T0rK0nqjRKKVmfav/BJuyI1u6l5bCTE5HP8AyzFfmh+0trX/AAlH7Sfjq8kSP7TL4gv5Xk2/M4NzIBn8K/UD/gkxYPaW2oSPxtikIBHYuo/pX5O/EKWOT4o+JpoWZhPqly7M2SSTM5/rX6hk9/qkPQ/mXiyXNm1b/Ey98NvDEfirxfbW9wQllAGubs5wEhjBZuffGB7kVzvjDxpe+OfF097fEoQ3lwwL9y2jXhY0HZQOPwrqvCfl2vw88QTSZilvvKsAeAXUsZGAP0RfzriNXsdl8GVGHT5v71ejG2x81Zpn0/8Asw63L46+H15odxJ58mn4mtmfllGcY+mcfnXzd8RvDZ8IfEjV9PVMLDOWjXsqthl/Q4/Cvbv2HHkXxrPbkHbLZyZ/DBFcT+1xpA0/48X235TJDG54543L/SiSs7oEeK+P9PFzBby7WMocLn0Hevrn/gi5ZtN+2TpMhwVt9IvZfqPKI/rXyh4viSJFyzHLY/OvsX/giRYCb9qTUJzgCy8NXsnB4OQo/PmpTdmx31SPvj9lmaJfDHiqeSXUFE2vSri1yS/7pOuBx+ldzdalYxWtz5tuzzhJCjyzZYYUkfLuJzXO/shaBaX3wu1meS1F3KdZuWRSADuwg4zxnjvXR+NvGGjeA/BesjU9Q03TZHt5PLSe9jMjnYeAABg5xwM1MH7h3VouVeyPzQ+Ovxabwp4stY0N8jR2S+X5TnYd+c5GfT61w/xk1Gw8Qw6Xaavd31kTaBoZfILA7jnDE4Ygdvxr2fRv2Q/FnxR+OieJrdtLv/DbaZGscSajF50UwAGHiJDDJJ7YNec+OPgV8VL34k39jqmjS2+lWswEC3O2MpgcHB+YjntxXj1MY1U9ny7dTolhVL3+b5dST4KfGz/hF9JsfD9nImoRI7BbjbsTHXoxzXpWs/Eib+x7l5bCBv3TZZc8DHWvPvh9+yd4k0rWJNUu30VrqV9xghicRqOmAO1dvrH7Pmv6hpdxHBZW6SzRMiv5+xQSMd60g4SkpS0MpqSVkjwb9jPUba28Ya1cXUJmjlBICnlct711f7bmtabefCaOG2jkillvIydyjpzWt8Ev2MfGfge9vGvpbSz84cSQSea3X0/xrtvHP7Jtv440WKy1rWL6ZIpPMzFCkZDDgV043F0ni3UUroVKjN07WOU/Z/0bR7r4P6TFdRxSSmLJDAMDz713Ol/sx+HPiFZzS/YNGjRGxueIKxPp8ozWh4O+E+neBtBt9Ph8y4itlwpcDcR74r1P4b+Dbg+HpXtrZYknYbPMGC+OuMVzUqnPU5o3sOtFU4JdTF/ZL+FWmfDi512w03T7GIRXgWUQvgSkLnr6V7NHBhYiIrldztzG+S2Oy/SuF+HOn6j4Jn1iRwbGW6ud6+WA6SL0yT2rqJvGl1ukLSWMwXoxi2MT7YxXoxempwtFXW7+HSGlkaSOF2Ul3lX5Wx79zXH3/wAa9K0m1hSXVsSTEiNYYD8+PetX4ja0q6HdXE32grDEcpbgOBxk9a+SvFnxITWdXgEcstmlo7eU8xDqAeuR2pSdmJU29T6PvPjBc6DqVrqFvbXN5pkiM89w7ALHgevTNFcf8H/CaeOvDdjBPcaLqlgjEXFvfX3kJID22ggjPtRUqTGoo/OTV9ak8IaeLHVtP8+1K4ikjwUkHbB6Vy8A0+9uG+xyvbMedkwwPzp2m+MNQ02wNmClxZSD5oJxvQfT0/CovO08yBptLm2/9O83X8xXRd7EiSx3VhBLC97bi3ncSMoYEsR096veEfDJ8Y6ssNtDc3lwSAFijyv4mm2raU540O8YA5/e3G0EfgK66b4661p+iJpmh2+m+GbFV8thplvsnm45LzNlyT35FKTbVkFjR1Dw5Y/B/X7Ua/Zm8QRG4SxRxnf0RZP7oyMnviuL8W+LLvxpr82p6hKkk8nyxxou2OFeyIvZRWdd6lJcHDlnJYszMxYux7knrVVplQlnPI6etZ0oOC1OvF11U5FHokh80hjBJbJzzVCafByTgE4p014JHxj5f51VmuGAK4HJ6jmtZXOQnEu+Ex7vvA5zxmtDw3rGkadFCs1gPPQFZXLEvIe2BnFYbtluPu4wealsREWfzsPgfLu5xUruwO0g+KNpZgldM05ZYztCT/MRg9xUo+OAiCultpcTjkbLbJU9sHFcKwQSZwp/CpBGoXHykn/Zp83QqzZ39trtj8Y7gxTGKw18jENyR5cF8f7j/wB1/Ruh71ymqabe6BrDRSLPY3ts2GQ5RlYd6pJERg9COeO9dVL49PibRYLTWoftM9om23v0/wBeFHRH/vqO2eR60KYOm9z2H9ij9s/W/wBmfxFKlxBNr+ias4a7iec+dE4ziWNmyAeTkHg1+gvw3/4KGfD/AMcQQg67/ZE8mMw6gphKn03fdP51+U2laRFdWCxpcwySsu4CN8MAf6+1WoJb3SYXUOzKV/iGSp9SKcrPci1j9tNB+Jdl4psS1pfWOpWkylT5UqyowPBBwemK8z/Zw/Yi+HP7Mfxgv/F3g9Nc0651S0ksp7Ga8E9mqPIkhKBl3rgoAAWIxX476J4g8T+AtW+26PqGqxSsSzNZ3Dxse5bCmvSvB3/BTL4w/DuQfZvFUuo2sfBt9Vt1uNvtnhv1qPZrdMV2elfHzSdf+DP7RHjrR7e91PTby21i4ubZoZnhaaCaQyxSrgjKlXHPTINfQP7Mf7YHiHVfEfhbTr7XzdRNNb2FxBNtZpQQiEtu+Zn3HO6vCF/4LGQfFPR7bTPir8K/CnjC2tV8uG5RdlzbrnP7tz86DJJwrge1db8IP2hf2XPEPjbStWj0nxf4W1TTrlLyGGe9nmtUdGDjP3/lBGcZ7U0pWs0Nrqj9SdLtIWb544znvtFdToWkW8DAxL5TesZKE/lXzl4F/bm+GfimJHsvGPh+becBTepG+fo2K9W8O/HrQr9Fa01C2ulI6xzK4/Q0rdxJM9UHh+DUlIuAZhjB3sWz+dP034caRbXCypp9mrKdwIiUEfpXH6f8cLCFM8kN71bH7Qul2+fll49sikrIdmfHP/ByV41GmfsreBPDyyBX1nxMbph3KW9s+f8Ax6dPzpP+CKfh55P2IL3y0LmbUImwB1Aaf/Gvlf8A4Lx/teaH+0b8afDHhvQb9Li08CWdwl48bhka8ndC0YIPJRI0B9CxHavY/wBlj9sx/wBgj/gkvovjm08PQeJZtU1uDTEtZ7praMFxdv5hZVYnHl4x3z1rRMT7H3e3gq6l4+zPg+1RRfDK+dsrDhfQkcV+WnjT/g4p+L+uBhonhfwF4fUj5WNtPeuPxeQDP/Aa8m8Xf8Fp/wBorxhuE3j+fS4m6ppNhbWeB9QhP61VmlqxWP2O8c+CJ7fQnLqI1zgnrXAWmkw2LYVMu3c9TX5H6H+238T/AIpeKNW1S++IfiyCeKCP7LA+tSrCCoAOQWC5OMnjqTXR+Ff+ConxN8FLJu8XR6m0anZFqFrHdDIHA3YDdfepauFrI/WnTNK3SqMAke/QV0uk6aoKrz8vBr8rvAP/AAXc8b6C8a+IvAvhjWFAG57O4mspG/Muv6V7j8Lf+C/Hw5ub6I+JvBPjDRl3DzHs5YL5FH0JRv0rWKIcWfR//BVj9q3xv+yL8H/AEHw/8TX3hfXNXuZ7ieW2SKTzII1UFWWRWUjcy9vWvkzwH/wWX+PvibTJE1Lx5cXF5DNHHBs0awVJV5Mm5vKyCOAMDnnkcV9X/EP/AIKPfsHftr+FNLi+IHiDU7K50eB47Oa70/UNPu7YPt3gNEro2doODuHFeCXHxS/4J7fD3V99v4i8e+LYLfeI4LaxuG4IwR5nkw5J7EkYNeXmFPGSio4da33vY9zKKuEpzcsWrq2ite58CftZ/tV+L/2ufjZqniHxprj6xeWrPY2QKJGlnaJK7JCiqANql25OSc5JNeX30kV1pDwJuO1iVYDj6VN430qxPiW/u9OWS0025upZLaF3Lvbws7FELHliFwCT1xmrGhXa6Sygw+ZE42lTzu9/rXowi1FJs8qq05NoPB+rW8zQQXIMbqeWboT2FdzbKcnaSqt94Dv7VmWmgafKZGKoxXkIwwT7VpWzC3tlULjHA9qpabkEswCqSQNqdBnqay766y5Trnr71Pf3+E2jkDgZ7+prOdS5JBAz0wKUhruyMKd2ScAnjmug+Hnwk8SfF/WmsPDmlz6lPEu6d1wkFqv9+WVsJGvuxru/2VP2VtR/aM8XlAZ7LQNPZTqN6se5hn7sMQ6NK+DjPAGWPAr9F9E+DPhT9njwFaW15YCz06Aeba6PZxtPLO4HMj4G6aT1kbgdBtHFKySE2fDvhb/gnJc3duj6v4gurmZgC0GhacbhF9vPmZFP1VSPeovF/wCwLpmjQny9c8UaVKoyH1LR45oPxMD7wPcKfpX0P8Zv+CiOufDS2nn0f4e3y6bbZLPM6RuEHViACRgc4JrK+FX/AAVD8NfF+6j03xLpf2A3YAjebDIc+jDkVCTYbbnxD8TPgv4g+Es0EmowwXWl3bFbXUrOXzrO5I6hX4KuO6MFYelc6shf1GK/RL4t/CHTL7Rb69020XU9C1RB/aOm5G28j6h1P8Ey9UkHIPsSD8HfFr4bSfCjx1PpvnNe2EyLdaddbdv2u2fJRyOzDBVh2ZGHaqQLXYyrSQSJtztI7d6slwqAFuvX1FUYZArjn5h396sDPOSQTyM9/wDPFUxo47xzoFzbu1/LMskRbYF7xjsMVzm7dzkfWuz8dapDBpbQOC0twQVHpg9TXFI3Ungg1Ay94eO3XrQ8kmRQAB1zxivscfsj6/8AAjw2mu65PpbHVY0i2W0xd7VmQMI3yAM8H7pIyCK+MNLu2sdUtpkOHilV1JGcEEHpX0H+1b+3Jrnxj0LSdIi0mz0NLdkvLyaCQvJfTKhRTyBtUDOByeevFeBmc82WOw0cEo+xu/aN726W1XnsnrbofQ5XTyh4DEyx0pKskvZpXs3fW+lvv+Wp0V3YOR91tp5+UY2H1rQ8I+F9KFzP4inmSzbRI3e/tHU7LgFSBJHjoTnBX1wRXzhafH7xFYoB9rMq+h5NbXh39pa/sdXs5r20hubaOdHnVfvSxhgWUZ9RX0KZ860j9gfG+t2Pw3/Ym8A+HrpZXXS9Ct/tUcU3lPC8iB3JYuu0K0jZO4cKfWvh79rr4l2kXw9msiLOW5urhmd0EbZcBQ7D5pCFkTy2xngKB1JrU+PP/BSvwR8RILf7Lf6zJFbR5SCK3kiDMV5V+gIHpnGfpXx/8VPjNN8RtXkn3XCwjiON3LbQBgdSe1czhed2bU2oq5iWEhuvF9n6pKM47819Z/CmUQeA7IFcA7uQP9o18heCrhr7xTaLsOFkLswOc4HGfQf419i/DAbfAmnA5IMefYjJr5Xia94pH7V4WK9GpLz/AER6Z4UtvtHwi8SSgjA1HTV56keZIxH/AI6KzAx2ncWya1/Ddy1v8Hr4AKVu9es4yPZYLp8fmBWfcMOBjJHGK+fxF1ThGPY+8wUm6+Ib/n/9tiQF2YZBYAj6d6h3Fugxk9RmpZHEkjZOPr/SnE+ZtwOQM5HBrkS5lqtD1L23I1DEgYZSfWlkQHAJPy+nepJYWZlG5R6gHFPgiEj9FweuKhRSeoSnoVzEpXHUZ/KnlEVcndz1P+NXVtwrAlFX8etQuu8/Kf6GrcV8jJyvoiuIVIOGJY8cc0sUYQlQcdvpSgLjqc5xn0/GlwFYnkbuvFSop7EOT6n3P/wS8X7N4N1q4P8AyytXbn03t/hX466hK19r2os7AyTXkr5PfLk/lX67/sLeNNI+Hn7PvjLVNV1Sx02G10mVi9zcJFkgTHA3EZJPYc5NfjpZ3skpDBSpZyQOvfpX6ll0bYaF+x/MXEM+bMqz/vM7C5tZZfh9bwQzLHO95KVYjPREGfw3H86r6foLXd2sbHzXhUAuAQGyeoz2re0Xw3d6z4Ie9ggSaDRrsvOzSBAolVVA55JJU8D0ru/BXgyK6gQlS4XBGa9ShT5meBUkorU7H9irwBLN45uJlUhLaxkdjjHXC8/ia8v/AG2FQftDanCrc20McbeoPLf1r9Bv2FvgFHY/C+81y4VEfXb5bWBmXkW9uDNM/wBMhR+Nfm9+074iHib49+Kb3gh9QlVD1G1TtGPbAqq8OV2ZNGaaPG/Hd6NPeNz+8APTNet/sIftpz/syfFa6vrHRLbULjX7CTRgJ5WRITMVCyZHXBA4789K8R+JCuNSiy2UYEgZz3qP4XR+b8QdDjHBa/gXj/rotck3aLaOiO6P0p+PX7Ovx4/4Qe1TwZ48vG+2TtLqWl2z/YoAXOTJESxPA4IJyevtVv4ffsIX/hmyEmoavc69rMsYE91fSy7iSOQvJAH619jWVtFDZxjb91AM9+BSTBSQwUZ+nSvDWJrPZpHqTbl8Tf3nzt4B+BmteAvGmmX/APZ8yxWUyBjFOGVhn7xHVsf0r2vXYo5HjivHj1K4jXD3LKTvJOeM84GcfhWzNLujGR1HTHNeX+O/HPibSIpGGhxy4kwqR27zqU/vFlb/ANlqJwdZp1XqvMiM3Ti4RWj1/pnRXmh6eclYogQeuzGaz7mxgs1/dxL/AMBJArye5+Ificak8Y8Q6HaQSksYriAxzQH0UyAAj/ezVHXvjN4k8Hxzy3+s6HcWKABHWFC4btko5BB57CnHBRXmJ15HrUpVDlhhe2Ov41SuxE+Q6793t1rlfCPxsvNcS0H9nNqq3IGfs1vgxg9STnH4HFdjL4os1Yb9N1eNR1BtWOPyyKbhy6JFKpdGa+kW00n+ri9gVxiuw0cCy062jRSAFOCr8n6+lcP48+Ium+HvCt7fWFtc3t1Au5LWSJ4GlPoGZcV8y2//AAVTisdVe31DwjJHHbuY8wXYL9edwI5I9jXVgI3TObES2PtOGS3mDLLPJEpz1HHHb3qvc6elycLNC+8eYxYY247GvHfhF+3P8PPiBpKNL4ltdGvijK1tqYETAk9A33ce+a9O0rxTpXiKHzdOvtE1OIxZDW10jD9Dya7+V31Oa559+0BqZ0vwxeosGor50R2tZuFjYe9fMXhr4YW+s6c1+99dyI5O6CeMOjfjwRXt/wC1h45t/D8LWck19ZNLBuMakFXyOp9K8Q8I+I5LbQY9lwDbS5J+cY/GuTFSlFe6m/Q78JTg9JP7z1TwH40l8CaIv/El0ee2BAEizNDISOgO7IoryS/1Ca71eOZZjPAVVPLEnyDJ5JX196KzWKslzblvBqUnyvQ+MoJlDD261Y+3LCeHAyO1c+l18oOcjtzUyzSXHyhJHI4AVSTXp+Z5djbbVEwcOcN1xUcupBh8uSe3tVWy8LazqjgW+k6lMW/uWzt/IV0ej/s/eO/EI3W3hbWWU9HaAoPzOKHJdWOzOemvGMWf4c447VXmnY4VmAOMivUNJ/Yp+I+sKqNoiWjMfvT3KKB+Wa7fwl/wTf8AEuoyF9a1Gwt0C/KkBZyD9cVDnHoPlPnPImUKAMg/e/wqxaaWlxIqMygZ6noK+uNK/wCCaGn2oRrvXbsk87UjUZ/Oui0r/gnz4etGG6a/l28nc45/ACo9sh8r6HxoPBymJnM8Q9AATmpbDwNJeTqsJaZn7RxE4FffHhX9j/w14egIbSo52c5V7gb2H0Fdx4e+Cum+G8fZNPtYkIxlYlTH6VDqu+iLjBdT817n4fXtlMYntLkNjI3RlevtWxonwg1nVgDFpk4U/wAci+Wo/E1+lEHwu0h5zJc2lvLMwwG8sD8KfH8JfD9w2240m0kT1aEHP51PtZ22LTj1Pgrw/wDsleIdZthKsKPEwyDEwc/4V0mj/sJa7fxq008tvu6oYACOfrX3Ro3gPSNDXy7WxtoYh1SKEAD61sR6T5QyEQjqPl6elRep3Kc4nxb4e/4J7Xkc6vPNPN6D5V/lmsL9pz4SRfs8eEdOlktZb2fVZzBFK8hKQbQCQeByQePoa+97fTZY2BWEn6dRXEftTfs9j9of4PX2g5S11FCLrTpnbaq3CA7Q3+yQSD9c9qUOZSvJkN3Vj80tM8Z6ZduspkfTrlG/iPAOezD+ta3inwdbfEKxE8Yjg1ULnemPLvPy43fzrzzxv4TuvBfinUtMupbS5vNPnaCaS0lE0DMpwxRxwwzxkccVUtPEFzpEYnsbiSBgRuUHKn6jpXoKzVzCxT1nQp9IuWSSNkKkggj0rtP2ZIItX+J0OnSLKTqUEtsNmDjK5PX2U9Kz7r4k23imzEerWirc42meIff9yOx9xT/h+lx4I+Ivh7WbbMaJeRzwyt8qyqHAb9Mj8aJaICf42eBtU8EfELUfD95azpe6RcPDIHGB6qR9VIOfeqHh7QdaWEizbUUlI+QwSvHtOeT8p5r3D9tvV/EWheNLPxJYCPTNP16FY4FYwXUimFQhBfBI424B7Yx0r5/1H4leKL9v3+t6q49EnZFP4LgVnQqqpHmTuhyi07M7G38a+L/Batb3fiXxHaXG0Zg/tCdHizyARkckYP0IpE+M3iy/cxN4m8SzQn5SkuqTuCP++q4e31sXZxctKJWOfMds5PuTzWt4V0ifVL9ILb95K2WwpycAEk/kDWy1J2MHW5d2tXDAk5c89ye5/Ouy1D9oLx3rnwTt/h9c69f3XgfT71L+HTGVfJgnVXVWDY3cCR+M4+Y8VgTiDR9RuC0CyyeYSGkbAX/HmqOoau1+WG/fyDhBtRfoO9LVaAVZZctjnbTGP7v5t2PUCgsEUk9hUaXLochiPSgBzxogUhjgdiKktiq3SbiNpbnmo3ka7UcKCOpA5NMnyuAykbuhNIZr31sl47NGwIx271S+yFPvHGRxzVBXZPusR9DVuzuTLGVdixHPNVdAW9LkCjO7kHB9q1NKbdqzjIwAoAPANY1hKITIoUtuPAzV1NLuGX7TgDb3B5FJSA2fENzBcWbQMW8wHcNoyF+tR6FqkY8hJ1YGJvv9Qal8PWaQBZpB5u/5mLcgj0rd0/R7O9ug6MsKM33WGcEf0pu5Jf0dkukMqncCdxIrR3gE4IzjA46VTsoPIgZF2gEnpT55Ps0Ocnceh9T3phcp3MimRwOvQetbHw88CX/xE8W6boulwNPe6ncJbxKOgLHqfQAck+gNYYkEj7du7Pp2r7G/4JVfBwa94pvvElwmcM1haMeiLtDXEg9DtKoD6yGhJNg3ZH0/4Mj8J/sH/s7RaleJHPbacvlWEA+WbWb51yz+vJGSf4Y1UdSteWW2s3nxl+JGlp8VfEd/ot94qjF3pfhSwElu00JG6M3Myj92GUZSHO4rg4UEZ3NEuYP2tf2odR8S3Ma3Xw++GbjT9FtXH+j6hd5yZCvQqWUyN6qkKHg15b+2b4jn+E/x50/xfqmsWetzWl3LrOiaHFGy3LXckaRNPdzf8+6FdyovLNwAOTTbWxMUdp+0tocHgW303QfA1rYaFq9w0MtpaW2nJcSa0zTCMwMXViyhSWfJ6EZNc3+3H+y58ObPwlb6pEbLwb4ieZYbOW0gYWdzISBslRRiNCSB5nAXIzkV8++L/wBrD4q6h4gN/P4r1XTbiEeZGlrGkUUCsOiqFOAR68kda9Z+BfjfUf29P7P0TxTrNtYNpCRyazBFajzdcs0mWVfKOcRSF1VZDj7rZHcVMkM3/wBhz4nXuoWeo+DdeWRNW0VmURz/AHwqna8Z91Irgv29/hTHYeHLi4hjw3h+7S6tiP8Anyuztdfok6oR6ec3rXp3xd8Or8Kv25vDGvWsawWviwKJ0QYBkz5Tn8R5Z+prX/bL8ODUfAOpROpJl0TUbY+5gAuU/IxClLVXBKx+eUCqBggkelWnBEe7sQRz/KoLZQoyC3I79qnkI8gDk896fS7GY3ibS4NQ0+WSZN0sMZKMOCuOa8/hk8zIxjHGOtdr4z1GbT7BY4gAs5IdiOgxXHgYGAeo5NTfXQoSIDzlJz8rDoe9ewar4X8B6t8Jrm+1XUdZsvFtvMVtorVVlguIsLgMrYwc7uQfwNePBFE4bkEEE/nXsmr/AAN8TaxodrqNnpxu7a5hEqCN1L4Iznb9KUo3QI8SkRojyKTfgnByTXUa94VvNGlZb2zubVx/DLEU/mKzRpBmbIA9aV3YDKLktgA9OatPpkoiDAqQw6d6sPpEoJCLuYenepoFmlUL5TZBGABk0pSe6N6Mab/iM0PhdPeWHiZbdGeKG8XZcLtH7xV+YDP+8AePSvsHwDAIfB+mg9PJUgA9v8mvknwajWniWFHVo5ApfawIJGOvNfYPg2IJ4T03DYYW6fXpzXxnEr5pJM/cvDSlGGFm4u6b/wAj0nRtifBRV+QSXHiGPaO52Ws5JH/fX61nXkKswDLuYcjB6Vo2unu/wl0OVOANaus8cn/R0HH5n8xXP+IvF2m+Goi2o6np9mOuJbhFb8s5ryq9Jy5IxXRH02DrQpyrVJySvN76dl+hIIw0mCOM1YjsQXwW6V594h/aX8KeH4w4urq/UdTZ27SgfU8CsPVv2r0v9Fln8M6fZ6jPGpPlXNyUcY/2QM/madPLMVNfu4nNjOLsqw7tUrJvstfyueuXdsDICGzgDg1Zt7ENwMk7ccCvlzwz+0J47+LN+2b220TT4jtdrO2Bcn+6GfJ/GvafBXxsbQ7GC2khmvHhABmeUmZz/eJPWu+HDtZL35JHzOK8SsGlahTlL1sv8z0qLwfqF5BvitbiRQM52YFeda18XNE8MDU11WS50htNJRxe2zw+ZJtLCNR6kDjjByK9A8L/ALQ1tqN0tvI1xbykYAmAOfxFa/jCHSPiB4b1XT547ZP7XtHs5pPKUyFWXGQxGeOo9xWlPJ4Rkvaao8DE+IONqRaoRjD5Xf4/5Hxj4i/bu1e7LLpOh2VmOge4kaVse4GBXF6x+0j428TBxLrktqjdY7VBCv6c/rXKfEDw9b+EPHGqaVZ3p1K3sLl4EuNnl+dtOCcc45B/Ksy2MjSHHygV9Nh8rwlP3qdNHxuM4nzXE6Va8rdk7L8LHW2Hj/VbqAWl1qN5cReb5pjmlMi7/wC9z3rotLu1vMsHDZY8561wuhXUdrKd0ayMeTuGCMeldjZXCyNIseyPGCAo6V6K2seC227s9q+B+lx+MdQuNEeURtfRLNAD0kliySuO5KM5Hutey/D7wPf6rrsGl2drKzh8Elduwdy3pXzJ4L1640u7s7uzne3urOVZYZUxmN1OQfpn8wTX1N4P/bq0az0ASahp13Zasq/vUhjEkEzD+JTkYB9G6e9aUqsoOyMpwTPqT4+fH21/Za/ZQvlt7hEvZdMbR9KQHBBl5lmA/wBo5OfRa/Jq9vnubiW5lZ5HlJLMx5au/wD2mP2ldV+PXidZruZ47K1+W3gLZES9MntuP8uK850C0fxHqsWnC4ihF3Mtus8qkom4gbjjsM0VZu12VGKSsjzrxpqUl7rUiuAFi+VQOwrc+AFmuofGjwrAcETatap+cq16b41/4J2fEiyuXuLBdG8RI5yGsL1dzDt8r4rC+D3wN8ZeAPjv4VOteGdb02OLVbdmlktW2Lhwc7gCv61xyxFOcXZm0YST1R+4EKK8KlDlT3B6UrR8HarZJ5zXi+leN7+CLfFcO0XZq3dN+IuoBQC+d3qDg187y3k9T0m9D0aUNHwwJHsM1SvIA4yY8g8ZA5/GuYHj27kIy3X9am/4TyYEGRAfXK8YquWUdhaM0L3S4J1CugPsyhh+RrmfE3wxsdalinhW3t7u2OYpBbo6nPZlIwRW8njm2mO1oju75NSDW7N8DDLx19K0j7Ru5OjOZjh1rRrdkbS7DUEXHNrKIWx/uMMfk1c34w8R6rDdLNaTJpgAw1tfWbpvb1WXlPzIr0+2khlQbJVz7082YZcDDDvg5qJU+ad2NaLQ8Xk8QeJZdJa5k0q31m2C4ddPuEece4QMd30HNfBvx7+Aeqah471S/s7ZIYNQuGljt7om2njJ5KlXA/nX6g6t8OdJ1lvMmsrfzc5Esa+XID7FcGsHxD8G/wC0baWGDVL+OOUFfLuNt1HyPSQE/rXbQmqekVYwqx5tz8fvEvwJ8U6ZAZksNQLg8+SokAH/AAEmsGHXtc8HRLG8GoWs6H/WjfE39K/UjV/2PNV02d5NL1XS2zk+XPZfIPyJx+FcZrX7IXiSR2NzoPhnVA3UJcyxK34EHFd0cR3Zy+zPzul+MOv67cpHe397e4+XNxM7kD8Sa14PiJqluiiOYrAv3Y+1fYer/sB3GpX5ml8I2VmnXy7a7Dk/icVwfjL9hxBqLWulWevG5QYkgWJJFj/EGtfrEb2YOD3PBoP2hrnTtkc7EMGG1wvIFFeu6t/wTU1m8YTKbsBsNtlt9rL7cGiolUotlRlUWiPctM/Z68K6W6iDQtMj2jr9lT/Cuh0r4Z6PpqkQ6daxup/giUf0rRW1JPLudw6FqtWtrHaRiP51TkgE8UKJLY/TvD8FjGP3caeny9BWhEkMfC7Mtz6/jVSGMRKGCltx5yc/hUyoADsTDdef5UJE3Zbilt5CFZVLDjNFzJHEeO3BwMYFRrYPLGAIzg+2MmrEOiF0BKsg6kHoKJIGyOExSqGOScDBI6VMANpwwVVHTpzU0Ph987sHDDjnrViDQY1lTc6ofc1NluCb2II9RYgqDk/hx+NXreMXQG4Fm9CcYqdbWCAYJBz2A61YtYYJCn7wgjPA6n0obKsFvYKDn5VA45NXoLCJlUvKC3sOlLHosTSDdKw4456CrMtzZabGFYgn1yOKm76jfkRm1igTKfMSefWrUEQb69wKo3/iW0sU2RsjE8k5FKPF9rGgLSogPoec1V2BqCWGAEuAuOODyapX/iOCBiUV930FI3iSwa3VVnVjgkmmwa7oqpIZMSuRxgdapJ9EK6PzV/bw/Zku/h98SLrXtA06ebQdbkkulSCIsthJ96VGx0TqwPQDI7V82NCZZ2wwDMAcdq/aTxz4c8KfEnwRqeh6pBI+nanbtbzIp2Pg9wQcgggH8K/K79pr9lrXPgB4yubUwXOo6Kd01nqUURKNEDj95jhGGQCD3Ix1reL7ks8huG2sV6c4pvnuwUF2wvTnpT3UzDc33h1IqB2BbqPerSEa+reOtX1y0tre81K6ubezBEEUj5jizjO1egJwMnqcCqcWplfvIGHqDgmqeeOOgpd/PAGKIxSVorQGzSivYrt1jKEszYAK5zn3rt/CV3F8ONOvLsqBdzRGGPP8O4YY/lx+Ncl4HsVm1B7hwCLZcr7selM8Y62+oaiYiTti4x6n1pp2d0J9ipfvHPM0r72eQlicVd8JHSxqB/tLzhbbGx5QyS+Plz7VjGY88nBprAkgf5NK+uoFi/nie5cQA+TuO3d1x2zUBYKMUn8P16e9bnwz8Ov4r8eaTYiwl1KOa5QTW8bbS8e4b/m/hG3PPahajLfwo8A6p8UPGdnoekRCS5un5dlOy3Qfekc9lA/oOpr6R1X/AIJ5XOu6TF5viXT7a+2/OIdPYw8AAYO4N29PWvJvFfiK18PfF3yPh8r6LbWjrY2strI3mXhDcyOxOW3N0zxgDivsbwrrl3p+gWiarfJeagiDzpUQICSPQcH68ZqlZCs3sfLPiH/gnV4y01T/AGff6FqgHQec0Dn8GGP1rxXVvC914V8QXFhfBI7mzma3lVGDBWUkEAjg8iv0ibxhAoJZgOcg1+fXxe0680zxzqiX8DW9291JMysck72LAj1BBBzSkuxTXcy5o1SJHCj5WUZx2rct5F+xkMQFYEMSOB71zk9z9otBGoOTjpVi28+7227FkA6k8ZoXYmxb0jUfsavC5LRhvkbniup0ieC5UbJEyowMVjRaJaeUgjYrM3GGP3q2rHRRpvlMHiJPUDqvFCb6gjWixGowQMHn2qO+uB5YPy85PWkClucjOOKgu7VZWUFunXHanfQQWaK/3OS3QdMmv0D8HXv/AAzP+xBqtxbkQ6n9hj0mB1HK3MwEkzfUPMB/2yr4T+H+iNr3j3QdNUKWv9Rgt+eflZwD+ma+z/2mL+TXPhj8LfD6nC+JtZ+2Sr/eEkrEZ/4DIn5UKQSMFdZ1f4TWnw88PaFr2o6dqulXVvrOraTChEV1YSRfaLy7nOMGNIgIwWxhkAHNfP3xd+Jb/F/xze+IblGN/fyvIXZiRFFkCOBR0CogH4k19zftueN7LQv2dfF1pp13Z/bzFBp88cMiGeGKSVfkcD5lUgHg8V+da2zzWDRwkGUr8uejH0qoN7k8pYjuUkdgkgkOTn0+ld/+yb4lvPB/7R+i3GmRySzzW11D5KDPmkwPtXA6/MF4rzKKG6sNPJlhQ3MOQyqffp9cV67+xOkKftDW2t37NbaV4Ygm1C5kCM4VRHhTgckl3AAHNW3ck9DvfDus2/iXwlq+orrcdn4g8Xy3Gi2+rFvtiW4W2WRyrHKI8ocqp7LnGCK+gf2yrFNN8OXa784s9VlOewOnyZ/U1zvxI1ew+OH7RXwlfSLldQ09Uk1ZZUzh0JBB56f6voaT9u3xWx8D67cuwUro10AQf+fmZLZMe5VmP4Vk4uw1ufnfBAEjVcn61JsUDr34FIQ3quBzTJVYknuKLWLbZn+I5Auh3jMRgRkAEZyegrz4428dvSuj+ICXBniYhhb7doIPGcnqK51V3HHXBqV3GPtUje4Tzd2znO3r0r9EfgH4UfUfhL4cuDFIUexiYM8gVANgGcDnGa/O5D8/PJB9OlfXHwX/AOCgejfC3wBZaBf6BPNLpluLdbqDDSyDHXLHjrwOgwK6MPOCbczOqpP4T6Hh+Hun6/C8NxZQahHIqlo1tt4BJwTluPwFYeuf8E+PCHja0Mo0SbS7kZ3SWz+TnnrgHb+GK8n8Xf8ABWa5jgEXhrwhaWu1dqz3029uP9lfz614948/b7+KXj93E3iObToGz+6sIlhGPTPLfrW08TStpG5lGjNPVna/tPfs7aX+zp4r0jTo9QttSt9RRnZCy/abfaQPmC9MgjBIHQ1f+F9vpVlLnSLi0gl4+W9tUuUB+pGR+dfOV344utX1FrrUWe9upDl53ctI/uSetbmgeMIxOohu2t5eMBjjJ9M1xOab1Wh0KOm56F+1Tptw/jnS7qbV9FGrC0KJHZw4RYixI8wAYUkk474rz64/aT8aQwx2sd9DapCgjTyrZARjjqQapeL7r7PcSTT3H2q/uSSxVtxQdOf6CubWeTGAw2j15xXJVw1GpK84J27o9PC5rjcNB08PVlFPs2vyOkvfjJ4u1e28m68S6xPCCSIvtTLGpbGSqggAkAAnHasT7Q80xeR2dz1Yncf1qIhWAJXGO61NBBG/3XYHr8w4zWsYxivdRy1MRVqO9STfq7nZeELqX7EAuWwcfWtDUvDNvrse8KLaYf8ALeIbJPpkf1qPwCgSz2nbIc9mwTXU2WlxFwSGDc5Mh4rKW4LVGR4XsD4UsPs0CkoCWJbnJPcmuisvFMkLhZANzHp0/GrA8HG4KNHghhg7TnP0qWX4fTm2B3OOf4hUOSe5Vuxp2XiZAUf5A2Ov8Q/GtzSvH9xayKEuZAvu+cfnXn954Yn04ZDSvjsOgrPi1e4tJFMzNGB0BGRUWTWgbHGftHeGrfR/HDajBI7/ANru9w67AFR8jOMepOcVwSTPuXavLduxr23xolt4y0A29xGhYZaKQ/wP2NeManpd1oVwYZ02f3T2b3BrrpS0szGasye3dRfK02CB2HArpdP1CBEgZFERYkNg8tXIIzOnzEHJyfat3RNWiMbxqiglcA4ya2XYg7bQdYEMxUk4PI56Vfub8SOWKIf4fvbcVx1veFVCv8rDqOuDU0mrhgAxVsDOTyadrAauquLh9iiNcckL938a9e/Yw+GOg+MPFdxfarcPGmhsklvGSBHOzZyGz1x14rxXSBc65fRWdpBJLNOwUBFzkk9/T8a+svhd4FtvBXh2K1t7VUL4eYht29yOTz79K56zbXKmVDR3PbZPhjpV5AJ7NzBu5DwSFf5Gp7XwtqmlxEWutXm0cBZsSD9a5Hwx4pk8PwhIiqxk/dYHANdFYfFRYmIlh8z3VsGvPWHqR0vc6/bRa1Om02bxFbwjKWF3H6jKk1r6D4nu7EmKXR7qEN1MeGQ1neEfEUWusWt/NjAPIcYGa7Oxs2MYBAII/EH2qZUbq0oopT6phpMzeYWd5MEcRuclfxq7BeO9yAPK8npjcQ4/oaLaMROA0blV79RVg2sEoyR+NSsOl3FzC304tyhEbzKerKgO36jrTrgfZbNZGVFRujhsfnVdLPDsUldR0xnIp7xXBUqHV0PGGHUVSpNaJk89ye3maSIMrthzgHcCDT47uaM5WYgn14qrax3FtG0aQhQ3O1eh/ClsdDnim3Ks8it/BIcr+HpScLFRd0aEGvXVvJjeWxwDnrWnbeImkcB7dzkc7cdazbLw9eXF2hjjjMfdHyT+BrqE8PrYWyukbysOWUDkf0qdI7iTfRle3uIbtTgOpPOCKSayDgk4yR0HPFbGn2Au7bckZBU/MGG1hQ9vDLkIyFhwQOSPwp6bIV+5y15pKF/u9f0rF1nwFYax81zaBnHSVcq6/iOf1rsr62j8z5gQPXvVcWoDHDsO2KnkbGmcF/wr6SxAFtqWq24HKq03nAf99g/zorvmsfk4wyj86KfNbRj0PmRk+yEF0jXOMDqcVYt57ZkDvGirjksME/h+NcXJrd35JG8hW68kn86pSXl3MSDKcjoOa9f2Zw8yPTBqFisYAZA3QDsPwpZPFltbJjdCgHA4ArzF2n3DzGYkcZBwakS0JUEszH0J6j8ar2RLkei/8J5bOx2SDPqB0pP+E5tSmGlJJ6/WuB+ysYwSAPxp8ek9CSD6Y6j3quSOzBNnbnx/Z20Y5d3PTnpVSf4qFI8x2+ST3APFcsNO/v4yTk1PaWKsjZI2k8mmqcR37mq/xMubh/lVcDpSP421EMGWQpk9uMVlvZKsh2DgnqTgCrMVmnk8555BJ4pNRWyJuyw/jnUN3/Hy6ZPbnNMk167nGPMklJOeuMVAdLhM4JYkr1xnAFWHs0AHJyD36mk2ug0hyavcTKI2A5GdxbnFadhfqkSlixYn61nskUUWWCqAMc8D8axtR8Z6PpE5kkniaZBsG05Kj27VUWPY7O21NNxBPzegA4q7BqAZBtK5PVu9eSal8bbO2cm2hD8Y3Ox5Gay7v9oFo1JSOCMEcHBNVyS7Cuj2i9uGwJI3LEHketc18Qk0nxj4XvNK1s291pt9H5dxbSP/AKwZH93uCMjHpXiev/tBPIpae8YKRgqvyiuG139pSzsnO0+aw5+8SalwW7YX7HA/Gz9i668Pa1NP4Nuv7U0sq8hinxHNbADO3n7/AKAjk+leA3Gnva3DxTxyQzRkh0dSrIfQjrX0L4m/az1Mq5tIYYQBwScn2rx/x/8AEK98f3vn6gkDyj+NYwrfmBk/jQ0khpHJMQOx6/jSd881K0YyTtJHuaY8ZboKlNDOj8EkCxmxjIfJ9xiu/wDgH+z9ofxovpY77W763vy7k21tErPtHT72ck+gFeV6Bqp0i5O9WMUnDeo969D+E/xPHwx8bWOtWfkXAgcNJEW2Fx3weoPoabva6Ej3Gy/4J3aFbpK86+JbxFBZdkqIVAGSXITA6Hjr0rS079gjwx5UMZ0DXZn4LztLOyv8wUgIoGcnIzwMkDrXR6h/wV0+zWSxWXhbDKm0tPqeAT34RMkfU1g3X/BXLXrq+QSaNp0NsxIk23U80mM54yQM55/Gs1zLdDsaenfsH6SsjvD4EnuAEACyCeRE6kuzFsdFfgZ4WtG6/Yh1G1sb2Lw1oj+G5bmD7O06BQWbC/KAx3bSXGST0B9DjzDWP+CqHjy9b/RodAtkVdu1bJpM4HXLuf8AIrCuP+CiPxK1fKnVtPtkPUQ6dECPxIJpuUl0GotvRmBB8ItX+C/xVms9bjhiv9K2ugRg6lmGVIIrv7T4q3Me1Z5TkHHWvL9f+Ll/461+XVNXvfPv7rHmSsFTdgAAYGB0pYNfUoCCDnvjNYznLmOulCKVj1uD4qhAxd9wUFjnnivDPjV8SLH4n+JIZYLFoJIR5b3Dth5lHQbegAyffmtmfVgYyMckdRXm+qxG1vQ5G1lb5h04q4Nt6mddW2JtMjFnflPvjbkEj37VZ1YMrJPFjMZ+Ye1ULy9EMsbx43AYPHGKlluX1ZkRcIv8Rra7Oc6fSBFfwxTZXg5IOMitWFsykLjnOQOawtJ8JTTQR+Tm4djzj0rYtNPfR5THIU+ZeNrZx9aaXURaVisg64qKeIXEydsHOfWplYHkDB689KdOwO0Dr1460NoDrf2fD/xfnwhuIwuoKwGO6qxH6ivqL9ou4bR9V+A92x2W9u1qAx4CnEB5/I18o/CDUl0H4weEbxzhINYt1djwArOFP86+y/2i/BrfET9mzRvso36v4dH+jgD5vMt5HUr9ShXHvinfQTOJ+JX7L3ibU9G+J/jXUdJ/4R9josNqlq1wJ7jWJ4pxPPeMFztQIu1QeTnjgGvle1vRbIscitGSBtJPDCv0A8aftKXPiH9nXTdV0DUdJsNa1exld5NQi82KJ4UHnRFCRuYtwAex9xXi/wAS/wBhm40/wra+J4dW0bRbG7tIbu9sr8Sp9gldAzJHtVmZdxO1SNwHHOM0ReupLtY+edJsn1O4EUUZYlflA5zX2/8ABz9jzWfhn8DEeGTTtM8aeI5ob65j1SJpYba0CnZFIq8hm3CXH+zHnGTjF+AX7MXh/wDZ58E3PxEudVtfFV6lut7prrbl7GxLkAXJVhmUoDuCkbfl5z0rp/hh4t8b/EPwjZ+Fop9W8Q+LfG+rTppU17k3s9jI+EuJR1Xf87LnonPTFbaNWW5ltq9jpP2P/g3Bbanr3iHTUlutH8MwR+GdEmmAD3lzIeXAHALEs+B0347V41/wUu8TR6fYNo1pNuF/qCwqR/FbWKGMn6PPI34wmv0Mi+HVj8AvhzD4e0V4LqDwFGbb7QCAmreIrlcM2e6QKSxPQBR6V+Qf7XnxMt/iV8W7+awnM+k6aBpunSk8zwxk5lx/01kaSX/tpSmmlqXDc8ikLbjwSFGagZzsPXK1JPKYSRj7wqKd124Gc9j1yKxbNHqU7/w9F4htRHNM8O07lI7nFcvq/hSTTGYJKsq+pGM12G8sh5OFNZeprkknA/rWLk7l2VjlILX/AElDNHIYwfm2Hk1Y1RhPdmROFIXg9uMGpr+BxIWGSnUYqs0ZY89h+daXuhEIGWOQcH8qekQYcE9al+zZwcgnp1p6W+cYGfXik/ICARZBGB1pRHntirsOmS3DAJGSTz0rQg8K3Dr8yhQaTa6jsYqwkgjp3NSx2xkO3Kj611dr4Kto0y7u5J/u4rV0/wANW1uQFiHB5JOTScl0GonEw6LK4BRWOeOBxV628J3hAOxdp9TzXcw6eq5ICqB2xxVuLTgD8uGHX0rPnYcpzOkWEulkBgxPcKOK7XQNUhtoghTOQMg5NMtdOaM/MhAHI9q0LLTVlIDIct69qpwbKTSOj0jV4xKqvHgHBBUZxXYWF3Fe7QIJTheM8c1w+maGVfckksY/hx/hXYaTaXcNsBG0TsACSfl5rF0n2KU0T3tjZXMfzh1d8jhax7f4QWWpTswJTzDk4UgZrrbMfOBLE8R7nqv5itnR9LS5YspAB7jnNNU7KyE5XPOL74CskO9JkAXkH1HvXk/xH+GGrTzGGyhimj53bVyCfxr6i8QwAWjQo3zkdemfrXLxeHnLlggb1zWtOmlqyZSPkK5+DPiC3kJFjM4HZR0pbT4aeI4GUR6ZcHJ/u9a+zrTw4GYMUw3oe9adnoCL8whU44yAK3UWZ3PkPSPhF4n1uVv+JPdRyqoCmRdqn8a67w7+yl4g1MwvfT29mnV1zvb9K+mrfT43TaEIccnIq9b6QZBgAs3YAc1ShZasVzzj4QfBmw+GUMm1Wubif78rnJx6fSvR7KIBgNpQEda1dN8BXN6wBjMaddx6V1Wh+Bbe1CtIGkbHQngGoaUWNXZzmk6LcXsW5Y2IxkEjGfeum0PwdZBwbu3djgHgcVsQWphUARkqOemM/hWhpWkteSBRHIqN0J5rOcW1oXE1vC7abo9vst7UIh7nnNdPpepWtwPkkC9Mg8Vz9p4Pnkf5OOOB0Fbem/Dy8nHzLjsuK53CxqmbcIGcK+QeT3p0mny3JwqFsjqvGKm0n4f3kSLtWXI64PBrsPD+hyWyqJ43YY6svT8aylJLRlWZw9t4MuWfKCQEEGtiy8KXMaDzEBJPU8fpXoNrawWij5FGBnpmpGuLc/MVG3pnGcVjzxve5Si2cba+Hdqg7Ax68DpWlbaaE5Ee0D24NdDJbW0qnp8/OR3qCXT2RQqMGXt6ilJp62GlYyoYVibcBhvcdadI020leOfzq2YJY8DbuA5G0AYoRcg5DjPIJHWnGS6hKPUpJNIjAsvHv3qGVlSUSmOPzRyGAw351pOp8sfKDkfjVK5ti2chc4yK1aTMbtbGJrl4dRcea8kbJ0eM4b/69MtryOSDYwy//PQdfxFTXNiZiQevY9KgttDCzFup55zzUOhG1kVzsksTO8n73yDGeQyE/qKKtx6K0RJRmUsPwNFJ0pfzC5j4u+yKScZK5z7fSnJZlXwFB/Hj6V0D6BHMwAXBzljnOaZL4cBcLkgY/i717PNE5bW2MR7YyochVJ7gZpy2vlMBtJI5HtWo+kyRMVBye/GMCqUlrLG+3HXOBipUrhZiBlPzYZO2cVFJqCxy5QZZf4j3qTyTErA5GT37VXMK7WwcLn6UpDSEbVHuBjIYE5AHaopJ5LiPCkAdDtPJ96lW28pl5BY+1KV2qUwCAOMDip5kh8vYhgVy65aRhjpnFaMRfYQqltvc9TVOKUoSCMfSpmuSF6cj071PtEiuVkxnaHG0qByOT1qlrGrXFrp8skWwunK5qKW+8v7o6DoeKp3UwngcEgB+vYip51ux8p5d4j8eX99LKk10z4JyN5xXPXev8HDqcdTu5q58UvDE+lXct1FuaJjkgDoK83u9dMTMNx59R0rupVVbQycXsdPfa/sRszbi3481zGveK5VRl3EEjg54rPvtYfB+cZ+uax9TvhIOzZHX1onPTQFuZ/iPW5rmT5pHOe2a5m9usISx3c+uTWxqchZCMcdc1i36g54AP6YrmcdSzOum89drEc84FZ08DIeg46mtCUYHYgHioW6c8nPGTStYDP8AKz6c8mmtEAeo/wAKtzRqe5GfSoni2qcH86YELR4+uaYy4A6+1WPJZsnb+IpVtXl4x+OKOYCuV+o5pVXI6cVYlsnTngg+lR7do6H3ovcBhyPXj8afG+O+M0i5OMd6U8kHrRvoBoWksd0AHAPfJrorOVmjU7lUdMZ61ydvIVPuK6TR2WSFT2WspRSNoSL8kzJheAM9myBWB4jdb3UxFsKBRhmJ5atp5/Ll+Rcnvz1rP8TW2yMSqMluc9wfSiG46j0M6zs0trvZKA2RlT2NPnP2C9Dqv7qQYYCoZrtbi2ilyN8Z6UrXxuIdqcMeorWxznRaFftGyRqxKODggkVtRxhnPILY555zXK6VZTR2+dxLEgALXSWulyae6NJty6cgHJ9eaauBbT5nAJ5xgirSopiBJHI71TRyigkd/wAasQFpgMHGfzptdxbCzq8ltIYSyyxkSRsD0ZTkY/EV96/CvxfB8R/BVrNHIWt/ENompwbDysxXbcRj/aV1bj1QV8K2g2N90c9cV6/+zB8X4PBGp/8ACIanci0tryf7Xol277Utblsb4Gb+FJCAQTwHA7MaS7A0ep2PiGz+BfxIV9V0jT72EXIvY4bmEPbSScYuYMj5JMYyMEEjkcA12fxg/as8KfEDQ7IWniXTtLu/NdrlNWtZZkKvGyF8IDvdCwYDoSO1TXmp6T8RIH0vxHoi3dogYXMTIQ8Umfvow5jPXOOCSKraP+xx8I5LxZprbxE4zuEAffu9s9a0jbYmzLXgT48Q61pGieAvhLpWr+IHt4E060u723zJNgYL+UOpYkk5woz3r7a/Zd/Z5f8AZmBs4bmDxH8ePGMBW7vywkt/B9mw/eOX6B9vBPsFHFcD8EtPsvhZ4dSw8A+HNO8E2rptute1DH2jZ3255Jqv+0v+2d4d/ZH+EWoaT4fSTVNf1wf6Q9y/+mas7AkSXJ+9Fajrs4aTGAApJPTTStfZd/8AIykm3bqcR/wVU/am0n4WeBbT4eeD7t2eW0kgS4ziXyJci6v3P/PS5OY4+4i3t0Za/LTWLk3Fw7kZAOBjpiuu+LHxH1T4jeKL3U9UvZNQ1TUpTNdXDnmRvQdgAMAAcAAAV5/qd4ySFQ6jP8HdvpXPVkpPQ2jGy1Gk5kzyAv61Co3ygLhcf3qSX9yCAM46k+v+ePzq9okKklZfuE8E+tZKXcpK+xA2nCRCRk98g8VQutPkyAFJ57nrXa2OiWs4JLMD0IHStiw8LxrIGQjrx8uc0Xh1DY8sj0SW7l2CNlx/eGBU58ESODv8r8DyK9hh8LRXTY2pk98UkngBJXyPpUuLb90d11PHofAaqNwfcR2xV2x8NfZWH7sEdSMZFekz/DR1ztDH696gHgWeFjgEj+dS4y2Y7x6HJQaWDIMoMdOnSrUGh5PBIxxg10sfhaRWJaLI6DrV208NkHcFYkeo6mhU2PmscrDojuRuGQDkZHSrMegDIKgHNdrp/hjcykqCwrXsfBImXcFOT1/2ar2bJ5zg7Pww7ggnGPbOavWnhSQHgYYdR0/CvQrXwFtwQMHjtWlYeDlSTkNuP5VapE8x59a+DpiV3JnHPXrWtp/gojAKnOewr0Gw8Jxr2PH8J7VqQ+EwUJAyvXgVapPawnM4XT/CZVsKQB9MV0GmaQkSbZQzZ7J1FdJa+Eo+xYZqW08F+UJGVwWzhccY9qHTdgUkZsFtDAudjkE9N1altb2ckW4xIu4dxyKng8MTQyZdUcgZ6d6vWuiFRuclccbD0pcjByRz+oaKtzNlJCgA6YyKI9JktpVclJAf4Rw1dOmkLKwYR8nrt5wK0LDw012+RFjHI4zitFTstSHJ9Dlore36ypJG/XLJwPyq/aaSL3/VsrknqK7nSvhpHOA7DAHr3FdFp3w/tbRMmFHwOu3jmpc7bFqN9zgdG+GlzdyDzSUGM8jj6V1mnfCs2+07TjrwO1dhpnhgr/qmkRQON2GX9a39F8M3zAfKkqdcD5W/LpWEpybL5bI4u08MCNMNJj/ZI6VK2kNbuAId7ADkV6Nb+ETndNbyQ5I+Zk4/PpW5pfgeGQBw6En0wann0KSPI49Me4YZQ7uuNuCPxrovDPheaWT5kIOOnXPvXog8JR2Vxu+yrMndgADV7TdEFs3mRwIYjx1wwrnlWtoy1Ew9I8LyRuNyDPQ8YxXSWOji2A+UfL6dRWiloikHGY27q3I9jV6LSUK5DZU9sc/SsW7vctFS1gaMZUjHoRg1cE7KeQCMdOtPNk0WDjjsM1GsqxykEMG7j1pDuLuSTOFGPr1o2Ddgkc9qUPHO38XHbFJG6q+0nHJ61Ds3qO7WxAbBI5mxv56gHil8kxqQpOD6nir6wo3G5M+9IFChhx68c5pxSE23uUtu48+uaS4i6YAxVzaDg5x74qGVfMQnj+lWo9xXM+eE4xwB246VWnVkBJ+7396v3Kbk4yAOeTWJq+qw6f8AI8heTsqck/hVx20IZSub542PyE+vNQw69AnMrhWB+6OoqG5+16uoZUFtGcHJGWYVNpvhq1t5MlS8g53tyaE2GhoR6hLq5H2ctbqB95u/4GirH2QKPlKjH6UU7XJbR8tMu1QTyxzgg0wkowDEFTjOO1FxepuyOAOnHWo3nVFPO3Byc966mtdTMs4jzjKtznkdKqXUEbHPyMxzjjpSOxx+7BGRwM1XkmJk2Hg+/rU3Q1Yp31iULBQOKxrtnic/Nk45Udq6SdkmyCwZupPrVSfSI7nglYweOvX8KXPbqOzOXuZpPMG1iD6dhT7dpHG4nDLyM5+at+TQLSAqzSL07HoayNWuVj3CLL7eBUKpFspJleacQsS3DH+dRPqKeThSxPp6+9Zt+0ryjOCue3SozfmJCpGCRg571Dd9iku4XWpMWwQ2c8cZxVaa6eVxhiuexpZdZgtoy0xVM8EngCuY174xaJozOplNw46JHzUqLbKbsbmtiCXT3+2yRrDjkue30rwX4i2ml2eov9hu1nVudu3Gytvxr8f5dQVo7K2hjiXgNIu415pq3iOXUbktKVYv1IAFdFKEou7M5SXQL4eWnB5649qyLwSc8cH8RU019vBXAOfXrVe4ugrYGAf5V0yZl6mVeE/NvP0z6VmzJuBB64rZvI/tEbAkBs8GqH2RQnzdj+dK9x6mRcwAtkDn8qrGHng//XrcOnJMTkEdcYNQSabHHHuHIHX2qdOozMFtugyozz+NSQ2itECFXn8zWhY2sTKwD8jqD0FXbbTFZ/lWNgOwNS9NAMc2/YDgn06U5rY/3Gx64reFhHD98FMdsVXur2G3GI0YsfXgVFwMk2MknG09fSm3GkusfzJketXLjXZEBIAQe9QSahJdIPmz1707tAZj6YCODj61Wntmt+WA59K1nTd09OTiori3E8ZUj3H1qrgZoGRjPSt3w3ehPkYZRvWsMjy2Zckc49K1dAnRHbfyMY57USSKi7MsX10I7okfKFOPpUF7fyXNq6KVOfWq97Osk7FcgH3qBZOpyRT9Bt9iOKFdqvyNpw4HU1buIhG6PEF+XkehqAzrGwJP3uCP60W9+I2C43oeg7inYg2NL1Uo6urlCDg+1dGl1HtAdgGyOOpxXHada/aLgOz7U3c4610miaelxHLLIzBAcKB1Y1SRLNN/T159KsW837zGNvGc/TtVXO5Axz8p574pYZjHLlc5HTPehjNeDaxJY4B6cYps1vFqUTxXChkbsRUMc/mhcHIJx9ParZw7qvIPc07rYR6f8IP2nPFHgCSzsr6AeIbK2UJBK9wYL63QdEEoBDqB0Dg49a9z03/goxpWmRBv7L8Ypcr1AWzJz6b+PzxXyXYO9uoZWCkfnipZbiRh94BTzknrVJ63Q7H0Z8QP+CiHifxNE66JZLoXHF/eT/bb1B/sZAiiPuEJHY14F4s+IuoeJJZBLcz3lxPIZJp5pDJJK56szEkk+5rFvbuFEPmSlmHp0rJ1PUt4ZIiIgwJweS2OoqpSbEkkGo6sbIMsZEjpkls8H2rJEn26VbuRQuMhPf3/AAp81yJ1YYZYwxHu/t/9ekUS3z+XBE87kcKgzx9KzuC8i9oWmx63eGKUkx7chQfvV1Fhpi2kKxrG20jADDPFWPhJ4KdQ1zeW7RykFY4z/wAsx3JrvG8ELOdwjACjIGeaz5L6od7HCSQER/uwqvnjjjFJE1zaLw7Fs5GOlds/gVlIKBgBwflzzTk8GMi4lhJxgjAwKSovuUpqxzekavc2rK8qyyZ6hBgk+9dLp2uPNyygL23DDL/jV/TfBvmyowQJn+8Olatr4CWSXLhVHTGcZrSCktCHNMjtY2e3UhCxbg9ATVyTShPAMRYYdiOtXbfw+I1C5UnPBOSRWvY6coiK7QB7nINakto59PCa3Chiu0n0WrNt4PDwkhQ+PQYNdTpOieW5IGV6nBrYtNHWO3JIdd3aqjTchOVjiNN8IbgWKFscYZcVrWXhkuvypsI4JIrqodG3DKylgBjBHWp4bYxoqtADt6bG61Sp20ZDmjn7bww6EHIwfar8Wj+XIAyqdvr1rYRcEb4pVwMn5asWaqZQB8uOPmGT0rRRsJy6GdBpELjBG0jtVhdFMaA5BHp0res9H+2SkKN2B+NbOneBXvZACpRV6Z/rVOSRHKzkrDTkBAIB9MjmtKHQfOUbYQR9K7Wz+HbwYLKkijHHXNbmm+FFXaFj2DuKidRdEXCLPNbXwlNKW+UBlPQCrsXg1iMMGIOM4Feq23gvIP7tRu7jnOani+HkkoDwKQx/I1hKpfY1jGx5naeD4kcMYivYkc10un+FY1CFEB6dq7vT/hpcyW4IRcjrwa39J+HSxoDJsUngZHWsHVfVlqCPOrTw1KGTAbYfyra0vwdJgnB57Yr0Oy8NJaECSEEDuBmn3jR6cgJhOFPBUZxUSq6lqJzeleFI7SMsydP4a3LO0tFCruCOOmOKl/tGMKHELyxnuBnHrxU8FrbTRebHHtOecrytZOTeiGkkTS3EVpCEX5mA6CqRuo52YC2BlHQ52kmrt1pQu4gyzlNp4I61Sl0NmlyZQzAjHas2pdilYLXUnWcR+a8JJAw6hwK2bOVw/Cwybu6HGfwNUzpIuYcNHH5i8Bhzn61ftLKUQIjrGP7rAZxS16oehbt5oLdsvE0R5zuXA/OrkE0Uw/dFDgdsU0QlYRt5J6knNQTWET8tEoc91+U/pV8pNy9vDSbHCAt60NYLcKQeef4TWabeWFgVuJQp7ON4/wAajlvbu2JPlCXHeJsZ/A1k490Wn2Ls2nIVKneBngjtVO4tGJK4dh2OelLF4oiAAn82A9P3i4/+tUwvEu1HlyKy9iCD+dJwQcxmXUF3Cu07WA6HoahS9uIARlvQ56GtG8uDaQFnkjCDuTisibVptVTZZQtLyR5jjauf61lya3TL5r9Cz/brQHErMnGeelZ8njCFpisEcksg4+X7v59qSPwc9w4e8unn77BkKKt/2PHZEiL92MYwo4qlzINGiBPteqACWZIo2+8kZ5IPbNSx6NbWaYRNrY6nk0n2UjqQzjpjgmoJpzHwwcN9elW2Sx8tqg5JwenNQG2y5Eb8jqPSoZbsFgCwPXg806zu1Z+VAYdD61cZJ6MhjpVfOCQwXnPeirrbQOwJ5waKZJ8ksCWYrh1zyCKbJJHJIFGSR1BFNIyjEZG7px92q/lsz7zIM54zyDXY7GRYup/JGA+QRzioHiF5HnBQ+vU1Lbaa1yx3MOP4QK0mggtxtaMbMYHPWspKxa0OeKR20pBV5GHGQcCklLTEb0ZT9etbUtxbZKeXz1xiqUl4iMwbDAetZNspMyjaPI5RQI93Unn6CoJ9HZV28HHO4ck1rJICDj8On51HcSqy7FPIHas7MpGDLAEXDBUVRyzcVy/jbXbDTrNwt5biTHGDnNdF43tWuNKdVUtgcYJwK8Q8U6U/mkMAOc8dTRGHM7g5dDl/F13ea7duTePLHk4AOB+ArmLjw9Ij4XnPHJrqbzTfMAZT09epqkUkgbJG5gOmK0u0rMNGctceEpHB+bdnjg1m3fg6dWG0Hg5IruMKDuwRnt6UrJ5uPSlzsHGJ5/8A8Iu6YzgH0preG5uQy4xyPWu8/s0Fm/dgcdu9V5dJycrwCcHvVe1e5LS6HEN4ZZ3wEPIqveeFpgm5MFepzXdPZOJBhePXHIqJNPDRFWXg8YNUm3qJo81ktnzgEqB6Vn6hE6tsU9etdnr/AIbaC4ZgDjP+eKx7nR/tIPZh3HArWC0uZmTHbi1QZPzdelICIzuCnPrWk+hyORkjHTPrTodAYrhiAT+tVZMDIk1WVMqrOAPeqxviWO9d+ea6U+G0Y/M27PA4qKbw3CDgAnFHItwTOT1C4FyPlQqB+NS21oyQ9M561vvoSRMQYsgc+1RS6dkYAOQfpik0O5j+WRwQMZ/GiTKPyG9q0XsmBPygA9ahubZnOTkntUjMyexFzyBtb19agty8LEMCDWqLcxEtgj8aHt0uU+YZ/mKE+gzFkcbvSoyxBBzmrV3prwsWHKkcY6iqpj24FUpAxVOW+nPSprUrHJnGN/Xiq/KgknFOAJAxnimhF+N2tmO3Bj6kGtnQdcjVZAS5HXHcVzUMR2nLtyOPer+nXHkxFMBWbjnii9hHUWV+93IxKFY26EetWSOe4xyB0z7VW06QPpy4JVIx8w9Kksb+O+LKuMjv6j1pthbsXLSURncwJB4ZR2960LSUffXLA/KT0x9ayGJBDE7D2OOtOa8MIJO5G/vL0pRVx2NW+vfMhCbgoY4OT0FU55Y7YMxdm2jjLfkKqvqYZfmaCT/eHNQtdoei23PsWq27bE6ouzagsqOqKWYrgAc1WuZzMf3hBwMbB2Huahku3KYLHB9BtBqtNdpGwUkDJ4NCsG5LdXKxISSAuOg4GP8AD2rq/hTpEt1qwuFUtAq4kfHXPQCs/wAE+CT4nudskDSwZAJ25Ga9z8C/CGbT7SJIMxQqOE28flSab0Q1oS+H9MGwbUZQeMkc11FhogSIbsYXtnrWjZeF5dNgAmgeQ8fOg+6e3FaVno+OUYuR0RsKaqKsQ9TMh0tHBXG0e3NWF0DzG2lD9T3rattJkmKyOhjAPXsK0E0+MSAEnGOMc5PFawVyXc5ltDAZRtHHABFWrfQ2ZwSu70wM109n4fdpOVIU88jkVYj0QiTcEwQevr6ito0tTNzRy6aJsIJ2Eg425xkVNBoShiHaRM9Mkcn611sXhxJXx8pOckEVZTw5D5QSSFSOnB4BpqhcFVOatUeM5RcKo529/etTTmNxJlMydz2ras9KtLMFgBycYPatKLR13jYm0E9BV06bWtyfaIw005TIdybT29KnXSRJE20KCeM+tdDHoss/WBiR2HNWh4PluWVljC4GcYwRWsrJWsQrvY5dNNbI3E4zwc1sabp0b43KhUYwSK1h4HuXORGw47npU0XhieFVG11I68ZFYSlHoy1F9UXdF0qygZf3ak564rorPSIplBQAAenGaxLDTJdwCLuA9ARiuq0HTJN4Lb/mrncrG8ESWtkFz2XHcVq6T4ee4JwQB1AxxS6bbuZHwnCjA3DIJ/DpW1p4mgAkBjG7nbwRXLPEJOxsqbLukeDcjr155rpNN8MW9sFDbWJrDsvFcllIQ8YRTxuU5wa27TxdDLJ0RmUdQNuax9opFezaNFNIdP8AVeWeOQVxn8aifSw7DzE2fTp+BqW1123njP7xVOcY39almjN7F+6YhgO9O3YWq3MW9sJo52EbcD+IGoG06eaJhKhYHup61qfZZfM2yEMeoYH8qVYZY/l4Kk+vNLkHcxLfRBAHUvIEYfdbtUMWiNbXBKSyFSeVJ61uM8aE7yCcnAPakNukw3Dt6U1CKFzMzE03yGZoy4z1UnimoWVgCOAPSr7xBjtyM/SopIljPzA4NUkK4Ws+x8AY9M960lfeoBXrzx2rNS33MGHbuDV23fa4UEHHrSYItmURxgEHpx2pqyGRiSxIFIJGePLKrAdDSYXI7dvrSKRIFVoxtycc49KrXLbgwU4AqvqWt2mltlrkeYekaNyfwqndJqXimNRBH9ggPzGV8GRvoO341k7lpDNW12DSIiZ5E6Yx1LfhWL/akuvPttbMWYP/AC3bgj3AH9a2LPwLbadP5kqy3E+P9ZIc/kO1W7jRUKZAww71m22UZVr4RKMssl9LdT46Tjch/DtV9NQubJArWyMB18lsfoaHgMTYI6DH1qF5HCEFSD/Ok0xXJj4hgYhX3Qtno64qWK9SX5kZXGM8c5rHvV+0NhwQAeBUCaZGxyA8R7MnBp2QM27iJZfmIKkdx2qpd2qyRgFipJ+vFVF+12wIivPMUdpVz+vWk/ti5QfvrUSYOAYWz+hqkibsgezeFyFw6k4yeDSQRNG27ZtP1oOpxSyckxMe0ilas2xEzAht6n3yKpJCGSPJGeCSv8qKuLDtPB+X0NFPlA+VzZJLJjDDjB5qK6gjRXCIWC9wehpZIljk4O1T0wSSab9mj8vGXLk9K6raGKIIbowtgEgg8nP6Uy91OQucnJznnkmleIQ5woGDk55xSG1aXkJlR1Y84FRZbjuVfNeQ7irBuvA7VKYvPOG4POM1YFmYclSxJwPmHSnLas6525Prmpt2GZ5g2SEElu4yKkFiTJyCE74NWhZBAG3Evz15xUkYO4gnA9COlTJF3sU5dIjZTuUtvGME546V5v8AEP4Wm9Dy26hWzngV6vOytCcBj3xnrWbdW5nDEqDz0xnFZq6d0F0fMGueGJ9OuNsqMrKcj3rJurHIwNq56/4V9Pal4KtdZT97bJyeMisOT4H6TPIS0HKnpVe0X2kUj5ya1YYUDe+DjaM1JHpkuwExOV7kg19L2Hw307SFxHawgDuVyTUfiDwDHqWnlLYRQMeCdoArBuK2KtY+aLq0eMlTu3DngdahMeR8wAPfivXbz4EXgZyk8b9S2BzXLaj8K7y2nwkbS5OCcc1pGStuS4s4tLb5SQBycnjk+1EkCSSqXABPVc12Efwx1DygVt7kn7v3cYqxp/wL1S8lLFSinu3UUlZPRi5WzgrvRor6FlPG4cH3rlNY8IzWE5ZAxjI+tfR+i/s5KkIN1c5z0CryKvax+z3byWOy2A3Ecs56VpGtFMXI7HymumMHA2Eduaeljgg4wOh45Ne8zfsrXzyFxc24jJIznJrn/EXwIv8AQNzGL7RD1+UdK6oVIPqZShJHlcenkJnBb6046SgHYEdBXWP4ZEHybGQjgjFInhxCuARuHPFbpoy1ucfNpBD9F57etV5dD+Unbkk54612p8LvM4ZQTnOOMYqZPCMjIw8tiR3zVSgrC5nuecyaHhc7GwT6cVWl8PFhjj64r0w+D5GJXyjkc9c0t14NaC2UyIFB/hxg1nKl3KU2eS3GguCflz2zntVaTTDHhSGx79a9Tl8JFmwIfvHr2FZ9/wCEUGEKgsRjA7Vk6XUtT6s80lsiozjjpk1WudIjkypXDkdfSu81TwmEBDAoeuMVlXHhpmHyhio4PGM1Liy7po4WfR5IicfOPbg1XdCGxtx9Riuzm0NgeA2T1BFVpND3YVkGTnOam/dAcmV3cc0oYo5AYkdOa6CXwmG6BkYdcCq03hKdWwDuHrim2gsM0y+CW7ozn5xzk8Gug0pIbax3rtOOWweRXNf8Itdq2fJc+45qS1sL/ThjypCpHpmr0A3rXV/tzSAKFQnr3NJLc4c7XAOO564p/hrRL6/2xRWjs0hyBnk1ftfg74pv9ZQf2LesJOAQuVA+tCdhXtuZc1yQu5igUdyBTYpmuCCjbgeAFGOa9j8J/sZap4iss6xusg5BRInDMPc44/CvTPA37F+jeFpLaWY3N7NC+R5zfID9BgVfI2S5I+XfDvhzVvE2pm2tdKvZZuyiJiTz9OleyeB/2JZ9fWzutXlmtZn5MC4JAz0+tfTnh3wJbaaqpGoXnBwMV1NtoIhi+TAxzg+tbww91qZSrpaHmfhL4I2fhCzit4YcJEMKSMk10tpoRspGxHhU55wePauzi01bkgtkn06A1LcaYHZSgIYccrkV0Roq3umXtW3Y5KPSllIKgHHZuDUVxpYu7iPdbI6tnexO0x/h3rp30kzzbDH7AjqTVmLwvczxAxQvIV9Ac1MorqEW2zkF0sQIyRM6AcBHAIap7fS5VG6RImI5yg5Fd3pPwtv9QZS8SRbj0Y/dHvXQ23walt0bzirIw7VHNFM0tI820+WJiA7Mnb5hWtb6IL1QBtbntXT6t8MLe2gYAM7MOM9fzrAi0K40ucmB3G1vuSdB/Wto1E9jOVNmppfw6mvsFcIPfr7VvaZ8IzDIplfcSOVpnhnxDcWm1bq0mwMDenzjH869F8PTJfgNC27Pb8Kyq1JXKpxRykXwogQA+WpOepHWrsHw7hgGRHtGeMCu8ttEeVhlcjGCM1rWPhMTYEink/SsHVZsoo4CDwgqfKkeV/3a0rPwQZBxEB9RjBr0W08GQxsMg9c+9acWk29oMsAaylVZSiee2fw73gb419c1a/4V7bwW7uypkDv0Fd2Wig4XDZORjtVafy0Z1PzrL1HUdMVlKUirI88j8P2olMeIhgbvlOTUS3unWcwj6OhwTyBW/qNkyXoP9mB41bgpJz+NVvE+iSMVeC3glBHOV5FYc1S1zVKI2OSwkeMuFQvwJAdv8quRaJBdHdvzjgEjn86yLWwvryxaEwpCyDgsoKn2q3osFzYwHz3yx4IHSmoqXQd7bM1JfCy3LL84wq457/jSWXhJIplAlOB0GaI76VGyMlTxx3qZNUMbYdCFUYznpT9jFApsmfwgyyNIrqc+gx+FaujRyRKVkVRt7Z61StfECs4AbAxzg5xWpa3UdxH3+Y9+pppImT7hdBEl3FW9jzVcRxMx/eEgn8qtXPmqFG35cYA61nzJvJYJtfoRnAqmiRfIhMueHOe44py2wA4BQk8Y6flSx4lQKwAbp0pskbQI27kdsUIRXucK2CST64xUMqDZ2IH+elTupkHysQfcVWuSvksX2AKM7jxkUNjQlu2yTIzwakkkRX3scL35rGuvFKRZjtY3u5VO3EYyB9TUD+GtR8QsTdXb2sPXyou/41KY9DU1DxtY6d+7jkM8w48tBuY/lVK6fWPFC7FI06Bh1IzIf8Ku6T4fstCA8qNEfjMh5LfUmtMyqUP8WeQc9KHqF7GVoHguDQD5hzLOfvTSDLH/AAretbjywAeTjoaiWT5BnvSIRkseMVDSWw0y6LrAJJ3Z4qtcush9OO/Skc5yMcHioZkKk5RiD39Kn1K9CCWNflBBBz65qNsfNgA549xUktvkbkLDtURgcyFgAGHH1oYFS5t1cZJJye9Qi3YIFG4kfpVt8E/MoBHrSRxiBgyNx0weaQalMWbg4Z8445FRPbMrFlJPNaMjNKMFdpbqRUEoEXygH3xQJyRnyS+aMMyHt8wquttCzhlUxOD1jYj9KtS2aznIAAJz15qGSxWM/MSGHSqTYD1kmGStwkijoJF5/MUVG9pIiEk579KKdhWPm7yTGx3BTn15/SkdGDrkKc8ccVoC2QSM68Y/yKYqJEVZwdzHC7Rk13OGhjzIqLZJJgFeccAfxU4WqIp2pnJ6f41oRWo+YsffPoKRbAOepx19KzcB36mdJGzOFwAcdfenJpzMR0LE5z6etaj2pUbxgMD1x+lPEDLgtgFehB5qJR1GncoxacAxycbuw7VDNpiQSGVVJIOOTx9a6CCyMijK5J6HFV5dPLM25v8A69RtuVcxHtg7cKuSOo6VXmhUOFYe49z71oXKJCWQuPm44HSkgso4kBiUPk8knNTypsZn7CVC7Cc85xxUb2rBSCmBjBOM1vx6YgUcMxPTFDaWrnLBsHqPTHpWbKTsc5LozkjCnr34zSS6CHUEFQOo5/Wulm00xp+6R3OOF75+tQzWnkRDem3HJwMipcSr6HLvoOSSWJB5Ix96qkukjzCEgTK8ZK+tdW8cbMMlB7Ypg08TIGTaoHTJzmoVJDczlYvDbSsSXyAMhQOhqVdIRCGyCQM100WmuHLNGMdBT/sAUg+V1GTgUvZ2JU30OetdIBOQACecE8kVIbTzcxYBBFaeo2ARDKrtGqEZHb6VmnWI7RjhZH3HAAXAzUadUW7spy+HVjXIcDPYisXXrGe2smFtHbTsvLecx2gfh3rpb6My2odlkf1HJ21FaWjXKeUsDtu6k/drRPuSkeZ+I/hVb+LbPzbaGKCVFyxKkAH2NeYa38NL3w/fMWnFzEoPEUZ6/WvpS48IXVzKJBqUse08pjIA9AOlN1LQbZrIqlkr3IP+tni4YeuBW8a0o7ailCOx8kXGk3TQSPJcNsiPI2kbeafZarHkRtLPIRxkr92vovUfhBJ4iRlm8iFXJztUAe3asm5/ZsnsYVa1dJXXqQgDNXQsQnuYukkjynRNIaIrcO2Y84U7Spb2wavy6Jbajdn5pEY4ONuRXYXvgXUtJk2TaexUHkkFv1qvHbLaKQtuC/8AukkGtoyUtSNjmJtHttPVoxGZH6sSOvFVD4Gtrm3EqxlXwQdxAyfrXcQxrdzoJIU3HjLCprvwq97NiPYsY5Den0q+W6JUrbnmDeEZrmUIkQKrxzgiq+s/C9J2V1eIEcNGDgAjvXsEPhmLTUAZd8jHHyjJP+FVX8CLcEPscDqc9qh02Upo8dT4SCNxJKhIAyPrVa6+EqahNkNGuRkArgH0r3EeFFmiEIjkkA78cVY0zwGkUqt5THHZh2o9iHtLHhcPwRjAVWQ/N/dH3q0LP4ARyS/LGVHqRivo7Q/hXdawQ8NrgEgBiuBiuz0v4Bhx/pEiIRxtxnmn7OK6kqT6Hyrb/s6RuyHC46429a6LTf2frG3hzNaQynPygrjNfVGlfAmxstvmmRwf8a6K2+DektCNsIkAGcHvQvZodpHy5o3wX03SbYSQWcEcgGSNoJH410ujaDBDIqhFL4H3j0r6Qsvg5pPlgCyiIPByMfhWjbfBa0nAW102H0/1XJFV7WKWwnBvqfPdtoohXETCMjjHY1ettLkkIAQ9OR1r6Dsf2aoZmZnt0QHkY65ro9L+BljpWMWsbyAdcU/rUexEaD6s+cNO8E31zMqxxOQ5zyp5H+NdZafC2+mdT5exSMHPFe5XHg1YE2xRovsOlV20drchZAPzo+tN/CP2K6nltl8FpGkDXEyRqeDtHLVq2/wmsoht3SSjHc4zXb3lmSgRQwx0JGar2dtP57Bhll/Kh1ZdxqKRz9j8PrLTGysSbfdc4Oav/wBgRJxGFXPLY7VvwaXI3zMmST07VZtdBB3sYs7h1xWerdylY5ZNAYFTkEnjJHWtC100xcSDII+oroo9AeRgAhx2rTtvCzheULduecUm0OzOHv8Awgt6hZSpB7AdK5nWvhvLKWAiMcpBO/8A+vXttn4Kwd0ahWb16GtO38M27RhbhFVzwQw4/Op9qkPlvufP2ieAbmxkxMHcZzweDXYaZoMVkPMdAMAnd0YD616tN4Ttz93G3HYdKw9f+HaCFp0nmAYYIQ5z74qJ15WHGmjmNP121tlAjvY5Bn7sp+b86ln8f+UxSKNXA5LI9Q6h8P4EgMqTzkxkBt0PTNZ2qaI1tLG9oI/kXn5CM+tcsq0jeNNHRDxTPf6cJbVGYj76seR9PWm6L4guLq52Swum7kEg1laNZarcWjRpHbqmCDtfaVzVmw8O6nFcI63Stzgqz5xVqrezJcDQutUurWZwo3KPu/Sr1rdSS24kdQrYycHpVTWvBhdo5JLgwySNkjBIP09K0/Dvh+M2UkbXAlAJzj7wHetIz1sw5dLlWGUuMqdytyT6UjW7TMB69e2K6Gz8MRxQAg59MjGanXRIghO07vpV8xNjmDpbOxbJ9sdDUM2lvu4Xg+2DXYSWCxKdqBgegx0qKO0ZnwVCgjjjpRzAcmmlSRrnoAfrmnQ6c6yZK5DcdK6drAR8MB+VRyweWgZVwo6e1Lm6FJGPB4cMhXGAo7jitOxsI7PCsrHJ5yetOFwSBgAfQ9aWOYyggk/LngjOaTSJZLdwCNMgkgc/Ss+e8ONpAIzjngip5bprbAIBXHVay9SvoYo2kkkREXqWOBTEWVZHcEbl+tNmuBGrNKVAUdScVy1346W7uFg06N7qZv48YjH1NSQ6DcarIH1OYMcf6mM4QD+tDBFjUPE0cZaOxje7lJ/h5UfjVW48P3fiFAt5MyRPz5ScfgTW/ZGCxj2xxKgA7AVOZBMg2Dbn8s1HKxplbR9Jh0u0EUUcYVBt4XGfc1aDJGfmX5falNuMAFgG7j1pGnWNvmySD1NJqwXuMmVZctESQOoPNVGspZDjylVfUcGrMk/nv8vf04xUV+W2Bt5PqAaGMaitDkiXI/u9RTluTtxwSOOmKo3b46fPu6gnFV0nnU8ofY54rNz1sOxuR3e0nChgePenC/y4IO3b1yOorCj1GSNvmXJ9Varkd+TIrA8tzg0RsxtWNCTkh9wOT0700x5JAIHqPWmxzq3LbRnv2p8boZFDDg9MDrVcugEE1ordQC1QGxcEkDp+GK0Wt0IyAcjoQeRUE0RVyyljx681LQXKEgfG3jIPYdKqyXDAnLdK0pwIQCy5b9azb8LuPyFGzzjpSSQhEkUL8wCnrnPAoLqwzwffHNVFygIYHj8KehCDO7rwTVNMLD3l81MK2cdRjpRTWfALY49jzRSvYEfPptWZlwC2COtTCNjhlX5u+SOB61citPk5JGD69amttKMhI2tlulei0tzn9SotsTCAFzn9adHpoXDccdu9aSWIWXBXPHUnr/8AXq0lqgTKqMdBx1qG9CrMyhZ4bBw4Iqx9lRcEgDsARVr7EwZQMjvwOtSfZwFJcg5wB61NxoovCSmQ4GfTsOmKhjtQgy5zzz6itCWGOEYUEEHk+ntUcqAKdyk9xt71nZlGRqOjwsA6gDvS2dhFDB94rjnHvV6W2M0ToVEYbsDVW0tlhk25bbnp61NmitBGl2QFV4Qe1MZN67hjIxkk1Zc5XIxtXnGOaapWKIkj73T29KGuo0ypFcG4EhVSFTJDnhXP1rF1XxfAZNjzSEKfmES/K34mpXjvBI7PemKIfjx6AClSXTZ4dqrDPc+rptBPuKwkjSKS3MndaeM9QePfcw4QsNvCjHvWK8kOlz5gt7q5kBIAmJIyPYVsXFheJI4WUp83VSEUD8KvaSJ4bC5j86RpZRhHZfujucnuay16jstynbX934iiXz4bixVBkSK21fyPWr8Gq+VcC0llaZ0XIO3BNUodEZ5wZrmWTvhT0/E1bk0yN1EYd/MXndnpn3q7ytdk6bFO6n1K4ucQxOOcKu3jmrA0y7isP3iwRTb8kjBOK19JtE0+12CcPMw4Jy2aSfQZZRmRY9pPLck8/wCRQoprYG0ZVvpdw7ACfIPVt2BjvVm9V5olit5AgBwxPBY/4VrwaFEIVgzuMZySOv0qK7s/Kk/dBQx9RzinGndWJ5jKS1XTYW8zJ5BORkH60ye4aRcKF5znA6VrJarIuGTcR69qtxWESR7sLk9gOgrWNO2hLepy9pYZOG3DknJPOKtwKwIQuoVjkDHP51uX8tpYr+8RdwIwoGf09aoQapaRNwh3sepXgmqbitA1ZDc6SJ8ZUMDknPJNYfiT4YTazEpsxaRA/KS0fzV08+qCC88tjywyoUZ/M1fsdYUjGyQsnHAzu/CqjO2wnG6PJr74G3ltas6SRzyL1CKavaN8HrqSJNgI7ndgfh9K9WAhIy6hGl4xjGaWCye0lYhtin7xrRVpEciON0n4IjH7+YKx5Aj6j8TWzH8DdIwC5mbuQDiuohQLIu1sLnr/AEq7bjaP4sKetN1JdxcsV0OctPhHo1nkmDIA+9zmtDTfAmlRz/u7SIjGD8ucV0Nnpz3zFEhdwe2K09P8DzpgpGyjrjGMUnLpcLLoYNnoUVlhY0RFA7Crseipn5Adw+99a6bTfAd3O+Hg2Drk11mgfDBPleWTB9MdaUpxQ0jgdP0GSb5Y4t57MR0rf0v4cTXUi75BCGGfSvQ9P8LWmmoPLhDn1NXhZxkqTldvQVDqdirHM6Z8MILTBkdpTnK46Cugt9ISzj2xouParwRghVHXA4xileKaQZ2ISv8AdNQ22BU+xoy/d/XmmyacGXcNg3DA5zUzQyIH3oyd844qCS1W6UASAev1oT0Ar3OlL5Y+7k9qoXHhcXKhyuPWt6PS2kYEbGAqzKU02IvMoVRwS1PmaCxzB8FhoxhVA7Ypo8KpCC4UA5we5NbU3iW1Q7I8yZORtqOPUY7tpB9nddoLj5NwNHtUPkI7bwtE8QGVGeeO1WE0CDIGBhTyR3qvbaoPtLRgSLu6hhjFWmkEY4lIJPCjrT52xctieHw1br1wT7irSadDbjKtgdcds1XW73HOMH+83epIR5ilieTzwaYFmO229E3e/pSXFguMsvJ7daZHfoh698HinSzsygqSw78UgIstCwCgSJ3PcUqxoxJGGPdSKf8Aa9w245PFVZ4mgnDhcgnJKnpQA9rWFd21QrNyTjriqdxowLlht5OSNoIrTguNyDeAF6EkUj/uyNvzD9ankQ7syf7AgjRj5YIf/ZGPpRFpForbREsYUdu9aU8gKYUD5egqCWbzVIwAf50ciHzMRlV8KVDqvTI+7UTW8cbMViCEj7w708K0Mf3WK0pYOhIXI688ihJDuQy3skaj5Qce1V11SXzDuxgnoOKtvFvyAR+NQ4jYFSCTxwOaaDYs2k77Sc/gabNOzS4wTx2qCMH5hubAOcY6Ul1fyRRBo03le2OtNeZJPI52gNlc5wB3qlPdvHlXG5Dx8vaqqeLQZljmRYiWwMnFJ4j8R2OjWfnXMqRKB0LYJNNrsPYlVI5sncBj17VDc30OmgySXCogHzFjtFclP4v1TxHMw0W0eOJuDPcDAH0HenWPw+OoXCXGr3kl9KDkKDtRfoKV7A0XdV8aS6nIYNKtGuexlcYjX39TWHceDLrVT5urXRuAekMfEamu5kjgjtERVEaqMADjNUpGihkJUg5OSrdBR01EZmn6ZFYwLDbxqkYXGAMYFWYGeRRG5IzwDimXcxnmDBWWMHBx/jTuHDOoOR09acX0ETw2aRqQhLdOvrTrlnibG0FfVaq/aGxuYbCeM/41cgcBR0fI+tF+gDTcMI+jYXvjkUksyyAdAfce9WU5B3KB3PNVzGgHAwfXtSaAieRmPQD3xxVPzT5xzlR71osoCZGdp71BI8YOWVWHcmmkO5VKxyL03evFEcYihZVCnfViSJXk+TjPoKjeLbgjHAwKlofMym1goDHAB6nBxVmKwVUBJwBwSeopQQrjOD6etKVIOVH1z3qHFdB3ew9H8qPaOccfWpBIJDhDhvTsKqqDG5y2Oe9EpA5UnJ54otbRCTLyzFSWBJ9uxpjXPmDLKRzyemKgilbsW+ppZJwF5Pf60JMLiynK5Jzg9+aqXLeYCVYfj2p8jh9wQ/jUXmrG5VznuSelPlQ9SJk2xnkcnPrUawHAwMck7cdOatP8o4PXtTEYgZBGO4PpRbQTZWeFWOOQcUVZBUA5BwB170UtCjxfYodhgY57UiMRjk9aKK9B/CcyLWBsPA6/1NWZjtmhxxx/WiioZS3I2Y+Y3J+7n8ainJEa447/AMqKKlbh1I5OVX60xzz9OlFFSUitIxNyoycE0yYDe5wM4ooqWMtIo+bgdB/KqWqjY6gcDnpRRWc/hLgOtIk+xN8q8rnp7CsG5gSO6kZURT6gYNFFZMotadCjlyUUnI6ilnUc8DpRRWbEimUCzLgAc+lQzf8AH3/wI0UVr0JkWY0AuAMDA9q3Yv8AVY7c0UVdPZiYttGq7SFAJPJAqlqPFyvs1FFasET2yjBOBkmluDtnTHHyZ4ooqF1K6jLqFJLcsyqzY6kZPWqdrAm4nYuR3xRRWD+IaLtpEsgUsqscdSM+lLgIrEADkdKKKuPwsSJtO/fRnf8APgjGecVekGLb6L/jRRV0dxSLmlgNFHkZ5FdHo0KNuyqnr2oorWXQk7zw/bxpCpEaA4HRRXR2kKbV+Reg7UUVjLcC+qAqeB09KktjiNx2xRRUMCa0YlxyfuirEag5OB93/CiiiRRHGx82Pk8nn3q/ZnLfnRRTEyLUWOw8mkZAQMgHp2ooqkAhO0ccYHaqGrHzbNt3zYHfmiiiWzBHPwwokxYKoJVuQOe9Zf2uWHUkCSyKCBkBiM0UVzx3NuhcubuUTjEsnLc/MeafHO//AAkcfzt/COtFFUyDpnYhScnOR/OlRjvAycZooraJmW2Ub1GBikkYqwwSMg0UVQCzKDjgUq8bR7Giipe4EaE78Z4206A/If8AeNFFUtwC8G2FsccVUJ/1Z7nNFFDGjRteUOfpVVwFL4AHJ6UUUug31Klwx888npR0ZfpRRUofULk/Mff/AAqJiQv4miirYmc14+ULahwAHUEhu46VwPho/wBqa432n/SdrkDzfnxz70UVPQOx6faKI8KoCrtHA4FQklb7A4GTxRRQSVtVkbLfMeB6+9Ubg7hFnnOKKKBsdeMVh4JH0pAxW3OCR8oooprYRLITs69RU9kSX/z6UUUluBejOYxVGUYk445NFFaxAUHMX4f1pkoyMds0UUgI4Sdjc9DSOcWv0ooqZlMgUkSfjVhBknPOM0UUoiQsgxNxxz/hUTjCt7H+lFFEhDCxAGCRzRKPmT/Paiis5FxK1ydsgxxzSISVXk/5NFFWStwl+7TWYgnk/eoopFdSSIDafp/UUUUVmET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7001440" y="4986956"/>
            <a:ext cx="981892" cy="3857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4098" name="Picture 2" descr="http://miedzychod.pl/files/image/herb-pomniejszon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572140"/>
            <a:ext cx="895348" cy="1090303"/>
          </a:xfrm>
          <a:prstGeom prst="rect">
            <a:avLst/>
          </a:prstGeom>
          <a:noFill/>
        </p:spPr>
      </p:pic>
      <p:sp>
        <p:nvSpPr>
          <p:cNvPr id="32770" name="AutoShape 2" descr="Znalezione obrazy dla zapytania sejmik w międzychodzie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71406" y="-214338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2772" name="AutoShape 4" descr="http://www.tatianasokolowska.pl/wp-content/uploads/2015/10/DSC0575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2" name="pole tekstowe 11"/>
          <p:cNvSpPr txBox="1"/>
          <p:nvPr/>
        </p:nvSpPr>
        <p:spPr>
          <a:xfrm>
            <a:off x="0" y="78579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/>
              <a:t>Zasób gruntów komunalnych </a:t>
            </a:r>
          </a:p>
        </p:txBody>
      </p:sp>
      <p:sp>
        <p:nvSpPr>
          <p:cNvPr id="13" name="pole tekstowe 12"/>
          <p:cNvSpPr txBox="1"/>
          <p:nvPr/>
        </p:nvSpPr>
        <p:spPr>
          <a:xfrm>
            <a:off x="5143504" y="1714488"/>
            <a:ext cx="3857652" cy="415498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pl-PL" dirty="0"/>
              <a:t> </a:t>
            </a:r>
            <a:endParaRPr lang="pl-PL" sz="1200" dirty="0"/>
          </a:p>
          <a:p>
            <a:r>
              <a:rPr lang="pl-PL" sz="1400" b="1" dirty="0"/>
              <a:t>Stan na 31.12.2023 r.</a:t>
            </a:r>
          </a:p>
          <a:p>
            <a:r>
              <a:rPr lang="pl-PL" sz="1200" dirty="0"/>
              <a:t>Zasób gruntów komunalnych Gminy Międzychód tworzą:</a:t>
            </a:r>
          </a:p>
          <a:p>
            <a:endParaRPr lang="pl-PL" sz="1200" b="1" dirty="0"/>
          </a:p>
          <a:p>
            <a:pPr lvl="0"/>
            <a:r>
              <a:rPr lang="pl-PL" sz="1200" b="1" u="sng" dirty="0"/>
              <a:t>grunty własne </a:t>
            </a:r>
            <a:r>
              <a:rPr lang="pl-PL" sz="1200" dirty="0"/>
              <a:t>o powierzchni: 615,5689  ha,  </a:t>
            </a:r>
          </a:p>
          <a:p>
            <a:pPr lvl="0"/>
            <a:r>
              <a:rPr lang="pl-PL" sz="1200" dirty="0"/>
              <a:t>                            i wartości księgowej:  71 074 592,06 zł,  </a:t>
            </a:r>
          </a:p>
          <a:p>
            <a:pPr lvl="0"/>
            <a:endParaRPr lang="pl-PL" sz="1200" b="1" u="sng" dirty="0"/>
          </a:p>
          <a:p>
            <a:pPr lvl="0"/>
            <a:r>
              <a:rPr lang="pl-PL" sz="1200" b="1" u="sng" dirty="0"/>
              <a:t>grunty Skarbu Państwa będące przedmiotem użytkowania wieczystego przez Gminę Międzychód</a:t>
            </a:r>
            <a:endParaRPr lang="pl-PL" sz="1200" b="1" dirty="0"/>
          </a:p>
          <a:p>
            <a:pPr lvl="0"/>
            <a:r>
              <a:rPr lang="pl-PL" sz="1200" dirty="0"/>
              <a:t>                          o powierzchni: 16,1863 ha,  </a:t>
            </a:r>
          </a:p>
          <a:p>
            <a:pPr lvl="0"/>
            <a:r>
              <a:rPr lang="pl-PL" sz="1200" dirty="0"/>
              <a:t>                          i wartości księgowej: 368 705,00 zł.   </a:t>
            </a:r>
          </a:p>
          <a:p>
            <a:endParaRPr lang="pl-PL" sz="1200" dirty="0">
              <a:solidFill>
                <a:srgbClr val="FF0000"/>
              </a:solidFill>
            </a:endParaRPr>
          </a:p>
          <a:p>
            <a:endParaRPr lang="pl-PL" sz="1200" dirty="0"/>
          </a:p>
          <a:p>
            <a:r>
              <a:rPr lang="pl-PL" sz="1200" dirty="0"/>
              <a:t>Gmina Międzychód posiada grunty stanowiące jej własność, które są </a:t>
            </a:r>
            <a:r>
              <a:rPr lang="pl-PL" sz="1200" b="1" dirty="0"/>
              <a:t>oddane w użytkowanie wieczyste  </a:t>
            </a:r>
            <a:r>
              <a:rPr lang="pl-PL" sz="1200" dirty="0"/>
              <a:t>o łącznej powierzchni: 77,1589 ha których wartość księgowa wynosi: 15 588 296,43 zł</a:t>
            </a:r>
          </a:p>
          <a:p>
            <a:endParaRPr lang="pl-PL" sz="1200" dirty="0"/>
          </a:p>
          <a:p>
            <a:endParaRPr lang="pl-PL" sz="1200" dirty="0">
              <a:solidFill>
                <a:srgbClr val="FF0000"/>
              </a:solidFill>
            </a:endParaRPr>
          </a:p>
          <a:p>
            <a:endParaRPr lang="pl-PL" dirty="0"/>
          </a:p>
        </p:txBody>
      </p:sp>
      <p:sp>
        <p:nvSpPr>
          <p:cNvPr id="15" name="pole tekstowe 14"/>
          <p:cNvSpPr txBox="1"/>
          <p:nvPr/>
        </p:nvSpPr>
        <p:spPr>
          <a:xfrm>
            <a:off x="4071934" y="1500174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 </a:t>
            </a:r>
          </a:p>
        </p:txBody>
      </p:sp>
      <p:graphicFrame>
        <p:nvGraphicFramePr>
          <p:cNvPr id="17" name="Tabela 16"/>
          <p:cNvGraphicFramePr>
            <a:graphicFrameLocks noGrp="1"/>
          </p:cNvGraphicFramePr>
          <p:nvPr/>
        </p:nvGraphicFramePr>
        <p:xfrm>
          <a:off x="357158" y="1714488"/>
          <a:ext cx="4714908" cy="1571635"/>
        </p:xfrm>
        <a:graphic>
          <a:graphicData uri="http://schemas.openxmlformats.org/drawingml/2006/table">
            <a:tbl>
              <a:tblPr/>
              <a:tblGrid>
                <a:gridCol w="11467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6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0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06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2023</a:t>
                      </a:r>
                      <a:r>
                        <a:rPr lang="pl-PL" sz="1400" b="1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pl-PL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r.</a:t>
                      </a:r>
                      <a:endParaRPr lang="pl-PL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2022 r. </a:t>
                      </a:r>
                      <a:endParaRPr lang="pl-PL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64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grunty własne</a:t>
                      </a:r>
                      <a:endParaRPr lang="pl-PL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powierzchnia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615,5689</a:t>
                      </a:r>
                      <a:r>
                        <a:rPr lang="pl-PL" sz="1100" b="1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pl-PL" sz="11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615,2071 ha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64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wartość księgowa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71 074 592,06 zł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70 535</a:t>
                      </a:r>
                      <a:r>
                        <a:rPr lang="pl-PL" sz="11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853</a:t>
                      </a:r>
                      <a:r>
                        <a:rPr lang="pl-PL" sz="11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,24 zł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64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grunty w użytkowaniu wieczystym</a:t>
                      </a:r>
                      <a:endParaRPr lang="pl-PL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powierzchnia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16,1863 ha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16,1863 ha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6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wartość księgowa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368 705,00 zł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368 705,00 zł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4" name="Wykres 13"/>
          <p:cNvGraphicFramePr/>
          <p:nvPr/>
        </p:nvGraphicFramePr>
        <p:xfrm>
          <a:off x="428596" y="3429000"/>
          <a:ext cx="4714908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866404553"/>
      </p:ext>
    </p:extLst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data:image/jpeg;base64,/9j/4AAQSkZJRgABAQEBLAEsAAD/4T34RXhpZgAATU0AKgAAAAgADgEOAAIAAAAgAAAIwgEPAAIAAAAGAAAI4gEQAAIAAAAQAAAI6AESAAMAAAABAAEAAAExAAIAAAAgAAAI+AEyAAIAAAAUAAAJGAITAAMAAAABAAIAIIdpAAQAAAABAAAJLIglAAQAAAABAAA8dIgwAAMAAAABAAEAB5ybAAEAAABAAAA9cJyfAAEAAABAAAA9sOocAAcAAAgMAAAAtuodAAkAAAAB///9+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gICAgICAgICAgICAgICAgICAgICAgICAgICAgICAATklLT04AQ09PTFBJWCBBVzExMCAgAENPT0xQSVggQVcxMTBWMS4wICAgICAgICAgICAgICAAMDAwMDowMDowMCAwMDowMDowMAAAJIKaAAUAAAABAAAS7oKdAAUAAAABAAAS9ogiAAMAAAABAAIAAIgnAAMAAAABAZAAAJAAAAcAAAAEMDIzMJADAAIAAAAUAAAS/pAEAAIAAAAUAAATEpEBAAcAAAAEAQIDAJECAAUAAAABAAATJpIEAAUAAAABAAATLpIFAAUAAAABAAATNpIHAAMAAAABAAUAAJIIAAMAAAABAAAAAJIJAAMAAAABABAAAJIKAAUAAAABAAATPpJ8AAcAACimAAATRpKGAAcAAACAAAA77KAAAAcAAAAEMDEwMKABAAMAAAABAAEAAKACAAMAAAABEgAC2KADAAMAAAABDYAABKMAAAcAAAABA4AAAKMBAAcAAAABAQAEAKQBAAMAAAABAAAAAKQCAAMAAAABAAAEb6QDAAMAAAABAAAAAKQEAAUAAAABAAA8bKQFAAMAAAABABwAAKQGAAMAAAABAAMAAKQHAAMAAAABAAIABaQIAAMAAAABAAAAAKQJAAMAAAABAAAAAKQKAAMAAAABAAAAAKQMAAMAAAABAAP//+ocAAcAAAgMAAAK4uodAAkAAAABAAAQY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oAAACWAAAAJwAAAAowMDAwOjAwOjAwIDAwOjAwOjAwADAwMDA6MDA6MDAgMDA6MDA6MDAAAAAAAgAAAAEAAAAAAAAACgAAACcAAAAKAAAAMgAAAApOaWtvbgACAAAASUkqAAgAAAApAAEABwAEAAAAAAIAAAIAAwACAAAAAAAAAAMAAgAHAAAA+gEAAAQAAgAHAAAAAgIAAAUAAgANAAAACgIAAAYAAgAHAAAAGAIAAAcAAgAHAAAAIAIAAAgAAgAIAAAAKAIAAAoABQABAAAAMAIAAAsACAABAAAAAAAAAA8AAgAHAAAAOAIAABAABwDWIgAAQAIAABEABAABAAAAMigAABoABwAoAAAAFiUAACYAAwASAAAAPiUAACcABwAOAAAAYiUAACwABwDOAAAAcCUAAC0AAwACAAAAAAEFAC4AAwABAAAAAQAAAC8AAwABAAAAAAAAADAAAwABAAAAAAAAADUABwAIAAAAPiYAADYABwAGAAAARiYAADkABwBPAAAATCYAADoABwAHAAAAnCYAAIAAAgAOAAAApCYAAIUABQABAAAAsiYAAIYABQABAAAAuiYAAIgABwAEAAAAAAAAAI8AAgAQAAAAwiYAAJEABwAQAQAA0iYAAJQACAABAAAAAAAAAJUAAgAFAAAA4icAAJsAAQACAAAAAAAAAJwAAgAUAAAA6CcAAJ0AAwABAAAAAAAAAJ4AAwAKAAAA/CcAAKwAAgALAAAAECgAALIAAgAJAAAAHCgAALUAAwABAAAAARAAAMMABwAMAAAAJigAAAAAAABDT0xPUiAAAE5PUk1BTAAAQVVUTyAgICAgICAgAABBVVRPICAAAEFGLVMgIAAAICAgICAgIABaHgAA6AMAAEFVVE8gIAAABQIAAAAAAAAAAP8AAAAAMS4wMAAAAAAAACNiNiMcgECDREpIhgBKTEEAAAAAEUAwADABAAEAKAAUAAAWRQAPAA8ANgAUCA4WRQAAAAAAAAIAADAANgYyENESEA2NA6QAAAAAAAAHgA8PARUB/wKjARcB/wKlAAD////////u7u7uMzAzMTMwNDE3NDAxMDY5ODAwNjUwMDEwMDA2NTA1NDEwMDAwMDAwMAAAAAAEIAAAAb8DZQAUABgADQAQAAoACgAYAAoAEAAUAA0ADgAQAA4HAQZ2HtiA4wPoAAYAIQQBAfIAGwAAAAAAAAAAAAAAAAAAAAAAAAAAAAAAAAAAAAAAAAAAAAAAAAAAAAAAAAAAAAAAAAAAAAAAAAAAAAAAAAAAAAAAAAgABAkEAQQJBNAXQXQXBgAFBAAA3yoECAAoAAArUAAI8YwABHjGAAEEagAAAAAAAP//AAAAAAABBGoBtwcBAZgnKCtbKtMilAABPiAeACzBKxYAAAAAUgABIQBThSwE1iO+ACgAKAAoSAAAACrTAAAnPwAgEAAAAQRqAAAAVAAAAAAXUXUXAQRiAAQBA+gAAAAAAA0ADAEBCAAZAEErgAAEQAAxAwoD7RRyBB8EAAQfA+0EDAQfBAAAEgBBhqAEAAQAEU6GAP///wD///////8A//////8CfwSPBkYEpAJzAdAAAAAAAAAAAAAAAAAAAAAAAAAAAAAAAAAAAAAAAAAAAAAAAAAAAAAAAAAAAAAAAAAAAAAAAAAAAAAAAAAAAAAABd0GOAZMBfMFhgS/A/cDQwJ/BI8GRgSkAnMB0AAAAAAJ3RJeFxYPxAfDBS4AAAAABd0GOAZMBfMFhgS/A/cDQxVJFzkYSxeoFgUTFxAGDPkADQFAAZUB6QGbATsBJAAAAAABegImAr4CHAFrAUMAAAAAAckDSwTEA6cB8gFyAAAAAAG2AkQCggH9AYEBXgAAAAABUQG5AhMBsQFGATAAAAAAAXgCkgOxAvYBrAFCAAAAAAE0AWABfgFbATEBIwAAAAABggHkAgQBogFQATsAAAAAAhYDagSDA24CCwGqAAAAAAIWA9YFsgSLAm8BvQAAAAACYgObBCAC8AHyAZ0AAAAAAxcEnAS0AxsB/AGyAAAAAAWFChAMrQjCBHUDJwAAAAAAAAAAAAAAAAAAAc8B0QHcAckBuQGYAXkBWf//AAAAEAAAAAAAAAAAAAAAAAAAAAAAABcRcRcAOWRkZABSAAGgAaEBQAJMAWkCNwMGAwD//////////wFeATIBXAEoAAAAAAAAAAABoAGhAJwEAAAAAAAAzQB7AJsAmwAAAAAABQUeAVwBNAFRATeTIAQeAAAAACo3/RVFRUVFAWYDiAOwAWYCAAFpAjcB/wEDQEYAAQNSAAoAGwAKABsACgAbAAIAAAAJAAAAAAAAAAAAAAAAAAClpaWlAAAAAAAAAAAAAAAAAAAAAAAAAAAAAAAAAAAAAAAAAAAAAAAA+vr6+gMAAIAAAAABAAQCwA/FDOEPug1iD+cMnw/+DsYP5Q7cABoAAAAAEjYAAAAAAAkWOLYAAAAAAAAAAAAAAAAAAAAAAAAAAAAAAAAAAAAYgYgYAAAAAAAAAAAAAAAAAAAAAAAAAAAAAAAAgAAAAAAAAAAAAAAABgIAAAAAAAAAAAAAAAAAAAAAAAAAAAAAAAAAAAAAAAAAAQRqAAQAAAAAAAAAAAAADI0MjQybDPYMuwAAAAAAAAAAAAAAAAAAAAAAAAAAAAAAAAAAAAAAAAAAAAAAAAAAAAAAAAAAAAAAAAAAAAAAAAAAAAAAAAAAAAAAAAAAAAAAAAAAAAAAAAAAAAAAAAAAAAAAAAAAAAAAAAAAAAAAABhxhxgAEgCAAAAAAAAAAHYAAAeOBAMAAAAAAAAAAAQDAAAEAQQfA+0AAAAAAAAAAAAAAAAAABRyAAABPgAAAAAAAAAAAAAAAAAAAAAAAAAAAAAAAAAAAAAAAAAAAAAAAAAAAAAAAAAAAAAAAAAAAAAAAAAAAAAAAAAwAAkAcwAAAAAAAAAwAAEAAAAAAAAAAAAAAAAAAAAAAAAAAAAAAAAAAACGAAAAAAARALcAAQAqABoAAQAAAAAABgAAAAEB0AAAAAoAAAAqQAAAAUAAAAFAAAAGAAAAAEAAAAYAAAAAAAAAAAAAAABAAAAJQAAAAQAAAAAAAAAAQAAACQAAAAAAAAAAASkAAC2GAb4MFAAwADClAAAAAAAAAAAAAAAACAAAASAAAAFAAAAAAAAAAAAAAAAAAAAAAAAAAAAAAAAAAAAAAAAAAAAAAAAAAAAAAAAAAAAAAAADAAAAAAAAAAAAAAAAAAAAAAAAAAAN9gSnAAcEkQG9AIwBmQCAATMAXgAAAABBKwWYAAAAAAAAAAAAAAAAAAAAAAAAAAAAAAAAAAAAAAAAAAAAAAAAAAAAAAAAAAAAAAAAAAAAAAAAAAAAAAAAAEAALABIAD8AQAAsAEgAPwyADIAAAAyAAAAAAAAAAAAAAAAAAAAAAAAAAAAAAAAAAAAAAAAAAAAAAAAAAAAAAAAAAAAAAAAAAAAAAAAAAAAAAAAAAAAAAAAAAAAAAAAAAAAAAAAAAAAAAAAAAAAAAAAAAAAAAAAAAAAAAAAAAAAAAAAAAAAAAAAAAAAAAAAAAAAAAAAAAAAAAAAAAAAAAAAAAAAAAAAAAAAAAAAAAAAAAAAAAAAAAAAAAAAAAAAAAAAAAAAAAAAAAAAAAAAAAAAAAAAAAAAAAAAAAAAAAAAAAAAAGFGFGAAAAAAAAAAAAAAAAAAAAACDg4ODAAAAAAAAAAAAAAAAAAAAAAAAAAAAAAAAAAAAAAAAAAAAAAAAs7OzswAAAAAARgBYADQAQgFAAPAAAAAAAAAAAAAAAAAAAAAAAAAAAAAAAAAAAAAAAAAAAAAAAACf8EAwiAAEQAAAD88AAAABAAAAAAAAAAAAAAAAAAAAAAAAAAAAAAAAAAAAAAAAAAAAAAAAAAAAAAAAAAAAAAAAAAAAAAAAAAAAAAAAAAAAAAAAAAAAAAAAAAAAAAAAAAAAAAAAAAAAAAAAAAAAAAAAAAAAAAAAAAAAAAAAAAAAAAAAAAAAAAAAAAAAAAAAAACvASOvADQAEwAAAAAD7QPtA/cD8wQBBAAECwQMBBUEFQQfBB8AAAAAAAAAAAQJBAkEBgQGBAMEAwQABAAD/QP9A/oD+gP3A/cD9AP0A/ED8QPuA+4D7gPuAAAAAAAAAAAAAAAAAAAAAAAAAAAAAAAAAAAAAAAAAAAAAAAAAAAAAAAAAAAAAAAAAAAAAAAAAAAAAAAAAAAAAAAAAAAAAAAAAAAAAAAAAAAAAAAAAAAAAAAAAAAAAAAAAAAAAAAAAAAAAAAAAAAAAAAAAAAAAAAAAAAAAAAAAAAAAAAAAAAAAAAAAAAAAAndAAASXgAAFxYAAA/EAAAHwwAABS4AAAAAAAAAAAAAFUkAABc5AAAYSwAAF6gAABYFAAATFwAAEAYAAAz5AAAKUAAAAAAAAAAAAAAAAAAAAAAAAAAAAAAAAAAAAAAAAAAAAAAAAAAAAAAAAAAAAAAAAAAAAAAAAAAAAAAAAAAAAAAAAAAAAAAAAAAAAAAAAAAAAAAAAAAAAAAAAAAAAAAAAAAAAAAAAAAAAAAAAAAAAAAAAAAAAAAAAAAAAAAAAAAAAAAAAAAAAAAAAAAAAAACfwAABI8AAAZGAAAEpAAAAnMAAAHQAAAAAAAAAAAAAAXdAAAGOAAABkwAAAXzAAAFhgAABL8AAAP3AAADQwAAAqcAAAAAAAAAAAAAAAAAAAAAAAAAAAAAAAAAAAAAAAAAAAAAAAAAAAAAAAAAAAAAAAAAAAAAAAAAAAAAAAAAAAAAAAAAAAAAAAAAAAAAAAAAAAAAAAAAAAAAAAAAAAAAAAAAAAAAAAAAAAAAAAAAAAAAAAAAAAAAAAAAAAAAAAAAAAAAAAAAAAAAAAAAAAAAFMsAACOaAAArRAAAH08AABCtAAALVwAAAAAAAAAAAAAoYgAAK4QAAC0+AAAsNgAAKaAAACTdAAAfugAAGnQAABWgAAAAAAAAAAAAAAAAAAAAAAAAAAAAAAAAAAAAAAAAAAAAAAAAAAAAAAAAAAAAAAAAAAAAAAAAAAAAAAAAAAAAAAAAAAAAAAAAAAAAAAAAAAAAAAAAAAAAAAAAAAAAAAAAAAAAAAAAAAAAAAAAAAAAAAAAAAAAAAAAAAAAAAAAAAAAAAAAAAAAAAAAAAAAAASUAAAINAAACuQAAAhHAAAEcQAAAxoAAAAAAAAAAAAACkYAAArVAAAK+AAACmoAAAnEAAAIfwAABzMAAAYFAAAE5wAAAAAAAAAAAAAAAAAAAAAAAAAAAAAAAAAAAAAAAAAAAAAAAAAAAAAAAAAAAAAAAAAAAAAAAAAAAAAAAAAAAAAAAAAAAAAAAAAAAAAAAAAAAAAAAAAAAAAAAAAAAAAAAAAAAAAAAAAAAAAAAAAAAAAAAAAAAAAAAAAAAAAAAAAAAAAAAAAAAAAAAAAAAAABoQAAAjUAAAKvAAACPQAAAZIAAAFkAAAAAAAAAAAAAAKQAAAClAAAAqcAAAKGAAACbAAAAjsAAAIFAAABzwAAAacAAAAAAAAAAAAAAAAAAAAAAAAAAAAAAAAAAAAAAAAAAAAAAAAAAAAAAAAAAAAAAAAAAAAAAAAAAAAAAAAAAAAAAAAAAAAAAAAAAAAAAAAAAAAAAAAAAAAAAAAAAAAAAAAAAAAAAAAAAAAAAAAAAAAAAAAAAAAAAAAAAAAAAAAAAAAAAAAAAAAAAAAAAAAAAUAAAAGVAAAB6QAAAZsAAAE7AAABJAAAAAAAAAAAAAABzwAAAdEAAAHcAAAByQAAAbkAAAGYAAABeQAAAVkAAAFEAAAAAAAAAAAAAAAAAAAAAAAAAAAAAAAAAAAAAAAAAAAAAAAAAAAAAAAAAAAAAAAAAAAAAAAAAAAAAAAAAAAAAAAAAAAAAAAAAAAAAAAAAAAAAAAAAAAAAAAAAAAAAAAAAAAAAAAAAAAAAAAAAAAAAAAAAAAAAAAAAAAAAAAAAAAAAAAAAAAAAAAAAAAAAAF6AAACJgAAAr4AAAIcAAABawAAAUMAAAAAAAAAAAAAAn8AAAKYAAACqgAAAogAAAJrAAACKQAAAeYAAAGsAAABgAAAAAAAAAAAAAAAAAAAAAAAAAAAAAAAAAAAAAAAAAAAAAAAAAAAAAAAAAAAAAAAAAAAAAAAAAAAAAAAAAAAAAAAAAAAAAAAAAAAAAAAAAAAAAAAAAAAAAAAAAAAAAAAAAAAAAAAAAAAAAAAAAAAAAAAAAAAAAAAAAAAAAAAAAAAAAAAAAAAAAAAAAAAAAAByQAAA0sAAATEAAADpwAAAfIAAAFyAAAAAAAAAAAAAAR9AAAEuAAABK4AAARcAAAEBgAAA2wAAALWAAACWAAAAfEAAAAAAAAAAAAAAAAAAAAAAAAAAAAAAAAAAAAAAAAAAAAAAAAAAAAAAAAAAAAAAAAAAAAAAAAAAAAAAAAAAAAAAAAAAAAAAAAAAAAAAAAAAAAAAAAAAAAAAAAAAAAAAAAAAAAAAAAAAAAAAAAAAAAAAAAAAAAAAAAAAAAAAAAAAAAAAAAAAAAAAAAAAAAAAbYAAAJEAAACggAAAf0AAAGBAAABXgAAAAAAAAAAAAACYAAAAoAAAAKeAAAClwAAAoAAAAJTAAACIQAAAesAAAG2AAAAAAAAAAAAAAAAAAAAAAAAAAAAAAAAAAAAAAAAAAAAAAAAAAAAAAAAAAAAAAAAAAAAAAAAAAAAAAAAAAAAAAAAAAAAAAAAAAAAAAAAAAAAAAAAAAAAAAAAAAAAAAAAAAAAAAAAAAAAAAAAAAAAAAAAAAAAAAAAAAAAAAAAAAAAAAAAAAAAAAAAAAAAAAFRAAABuQAAAhMAAAGxAAABRgAAATAAAAAAAAAAAAAAAgMAAAIRAAACDwAAAgAAAAHpAAABvwAAAZkAAAFxAAABVQAAAAAAAAAAAAAAAAAAAAAAAAAAAAAAAAAAAAAAAAAAAAAAAAAAAAAAAAAAAAAAAAAAAAAAAAAAAAAAAAAAAAAAAAAAAAAAAAAAAAAAAAAAAAAAAAAAAAAAAAAAAAAAAAAAAAAAAAAAAAAAAAAAAAAAAAAAAAAAAAAAAAAAAAAAAAAAAAAAAAAAAAAAAAABeAAAApIAAAOxAAAC9gAAAawAAAFCAAAAAAAAAAAAAAN6AAADpwAAA58AAANcAAADHQAAAq0AAAI9AAAB5wAAAZwAAAAAAAAAAAAAAAAAAAAAAAAAAAAAAAAAAAAAAAAAAAAAAAAAAAAAAAAAAAAAAAAAAAAAAAAAAAAAAAAAAAAAAAAAAAAAAAAAAAAAAAAAAAAAAAAAAAAAAAAAAAAAAAAAAAAAAAAAAAAAAAAAAAAAAAAAAAAAAAAAAAAAAAAAAAAAAAAAAAAAAAAAAAAAATQAAAFgAAABfgAAAVsAAAExAAABIwAAAAAAAAAAAAABbgAAAXUAAAGCAAABfwAAAXYAAAFoAAABVgAAAUUAAAE5AAAAAAAAAAAAAAAAAAAAAAAAAAAAAAAAAAAAAAAAAAAAAAAAAAAAAAAAAAAAAAAAAAAAAAAAAAAAAAAAAAAAAAAAAAAAAAAAAAAAAAAAAAAAAAAAAAAAAAAAAAAAAAAAAAAAAAAAAAAAAAAAAAAAAAAAAAAAAAAAAAAAAAAAAAAAAAAAAAAAAAAAAAAAAAGCAAAB5AAAAgQAAAGiAAABUAAAATsAAAAAAAAAAAAAAfIAAAILAAACHAAAAhgAAAIKAAAB6wAAAcsAAAGmAAABfQAAAAAAAAAAAAAAAAAAAAAAAAAAAAAAAAAAAAAAAAAAAAAAAAAAAAAAAAAAAAAAAAAAAAAAAAAAAAAAAAAAAAAAAAAAAAAAAAAAAAAAAAAAAAAAAAAAAAAAAAAAAAAAAAAAAAAAAAAAAAAAAAAAAAAAAAAAAAAAAAAAAAAAAAAAAAAAAAAAAAAAAAAAAAACFgAAA2oAAASDAAADbgAAAgsAAAGqAAAAAAAAAAAAAAROAAAEgAAABIYAAARMAAAD9wAAA24AAALvAAACewAAAiYAAAAAAAAAAAAAAAAAAAAAAAAAAAAAAAAAAAAAAAAAAAAAAAAAAAAAAAAAAAAAAAAAAAAAAAAAAAAAAAAAAAAAAAAAAAAAAAAAAAAAAAAAAAAAAAAAAAAAAAAAAAAAAAAAAAAAAAAAAAAAAAAAAAAAAAAAAAAAAAAAAAAAAAAAAAAAAAAAAAAAAAAAAAAAAhYAAAPWAAAFsgAABIsAAAJvAAABvQAAAAAAAAAAAAAFbQAABaEAAAWeAAAFMAAABL8AAAQKAAADWwAAAsEAAAJMAAAAAAAAAAAAAAAAAAAAAAAAAAAAAAAAAAAAAAAAAAAAAAAAAAAAAAAAAAAAAAAAAAAAAAAAAAAAAAAAAAAAAAAAAAAAAAAAAAAAAAAAAAAAAAAAAAAAAAAAAAAAAAAAAAAAAAAAAAAAAAAAAAAAAAAAAAAAAAAAAAAAAAAAAAAAAAAAAAAAAAAAAAAAAAJiAAADmwAABCAAAALwAAAB8gAAAZ0AAAAAAAAAAAAAA5kAAAP0AAAENQAABD0AAAQYAAADywAAA2UAAAL2AAAChwAAAAAAAAAAAAAAAAAAAAAAAAAAAAAAAAAAAAAAAAAAAAAAAAAAAAAAAAAAAAAAAAAAAAAAAAAAAAAAAAAAAAAAAAAAAAAAAAAAAAAAAAAAAAAAAAAAAAAAAAAAAAAAAAAAAAAAAAAAAAAAAAAAAAAAAAAAAAAAAAAAAAAAAAAAAAAAAAAAAAAAAAAAAAADFwAABJwAAAS0AAADGwAAAfwAAAGyAAAAAAAAAAAAAARIAAAExgAABSEAAAU5AAAFCAAABJsAAAQjAAADjgAAAv0AAAAAAAAAAAAAAAAAAAAAAAAAAAAAAAAAAAAAAAAAAAAAAAAAAAAAAAAAAAAAAAAAAAAAAAAAAAAAAAAAAAAAAAAAAAAAAAAAAAAAAAAAAAAAAAAAAAAAAAAAAAAAAAAAAAAAAAAAAAAAAAAAAAAAAAAAAAAAAAAAAAAAAAAAAAAAAAAAAAAAAAAAAAAABYUAAAoQAAAMrQAACMIAAAR1AAADJwAAAAAAAAAAAAALlAAADJ0AAA0jAAAMvQAAC+kAAAplAAAIygAABy4AAAXF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eEeIR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rtqu2po5vxtcXTxXSIlrAEL0RKVCET/lOjgzTSv/KSAh6xf9Me8wxSpwPaJLLoUkR1c+LzxnQDo9STdUJmgjsTtuLCki6CznMHd6gD9BP41AckEPOpw75DYQNy8uxyf7MawnvSH3MylfHC6wEW4fChn9NMVA41iEPFA9aTlZM4c1+Df4R/lSZxmYIfYfSBSDDYYfTyI1OidSe3IhUjtFPVE6ZJcYgClaJbA0yh1vFWwNkB3eDkQadC50SN5D4VqnbACMNhrnIdkjPSOPFeISXyhYIWUb6x43OZZBL0SyQR2XpZ1mG5IjbCnrIEQYoB+GJ9AhlyRwHjBEflufSVdPkYX2bwYywSvdDl4SIBimKcMwcE61GlATlj3TWwZJmU1dXIZFTxlZEF0UWx6zKjI1CojaBwMLSQyGPSNbdlbhRLoXJ09IDbgRfCNoTk9fwXXoNK8PMwjbK+oveDUWJB03BihuPKoMchAcGzAqmDs1QUwNeyPuCzYZsyIDIiAhxEEaPzYp/SzyMMM09g9ND6wOvw50JoYNvBLsDK8YQh30SzBZak1oMjowuxwqCgMH0Qg0DSIsExFxGnQnuUBwVj9jPVgOTFU2Ezj4MagkeBY/D5UOQBt/NBRC9Vb4Y5xhZV3HWN1GSDePPwQ/rDrAPDdFMGL2Z7tt03clbw5hBFo7WaFQ2jH6q9qr2qG0382lpcOqm6CjpXuIkZKhj5OSoafJqp6goaCrn4mOypmVi6GhoJedm6Gdl5eLloO1lY6WeIBooZ+1o52amZ+JfrGkh1xrh72toZa1rqevloWHfYNcb3itlX1bv7+yp4iWg4eHg29vqZ+BfsvJoaSBeH10hY6PdLSkf4vAyKqqalGWmLCpkYGzoWl0rbStqqiZdmE7xKGWtKFWW614qrCnhWNbX4TEsZuVjU6jiJOJkYV0aohamp6Eh25Ok6ShgE6UlZSQblZbdltqT6uyqYBVc5WXgF0/PKSPfWursrexjZefm4lpZXm3saidqLK2tqChoJu5uK6jtru/vZuus7NwZW+cAAAAAAAEOM5WRNTSbTVZCm01SQ4ABLz/bTVdEm01aRxtNWUXbTVNEW01QRRtNUEPbTU9Dm01TRBtNVkRAAAAAD5FIO5tZU0CbTVVDm01SQttNU0HAAR89m01cR5tNWUZbTVpGW01ZRdtNUkWbTVdDW01URFtNXETAAStBQAESPVtlUT/beVc+m01QQgABJzzVkUQ5hFVETgRdUk5bTVxHG01dRptNWkYbTVREm01XRhtNVUWbTVJEm01WR9tNVEUbTVNDm01TRUABGDrbkUc8wAE3TgABR0NAAS1JwAEyaUABQVcAATtF201bRVtNWEbbTVhF201SRhtNXESbTVdHxEFCTVtNT0ebXVJAbU1gQUABOleAAUY+gAFBPIABGX/AAQA6wAE/UkRJS02bTVpHW01ZRltNVUXbTVlHwAFbS4ABPD3AARp/wAFFSYQVV0vAASpnW3FWPwABPD7AARF7wAFJQsABH3BAATVjRKFFUIS1TlFbTVRIgAFcSMABXEqAASZigAEkewABDUpAASF3wAEWckABFm8AATBrgAERfoABLGcAARx2gAEzU0ABSkubTVFHhHVMTwABXEsAAVxLAAElfUABImVAAStJgAEjc0ABFnMAAS1igAEzZ4ABE3nAAR16QAETfEABQUqbVVRAwAFNRltNWEPAAVtLAAFdShtZTUCAAUdFQAE0TsABHHHAARZwQAEXboABMFGAAT5IAAEga4ABHFyAAUZIW1lUQJtNTkHbTVhCW01RRxtNWUYteVw+gAFJRJtNTkSAAS5EwAFAUsABRUsVkUM6wAFFQBWRMziAAShUAAFIS9tdU0BbkUk8m01VQcABOkHbXVBAe01RQduRSTzAAUJEW01PQRuRSjwbkUs9D5FJN8ABQzv7kVE8T5FFO8ABO1FAAT9SD5FHPAABRUDbTUxCm2VLP9thV0AbVVdA21lTQJthUUAbkU88G4VRPe+RRjvbkVQ7AAE/PcABTEaAASR3wAEqaQABRj5bTVRHm01RRdtNV0XbkVI8231RPluBUz4vkUs27WVeP8ABRD9AAUY+G5FLO7t1Sj7AAUY+AAFJR4ABQUHbZU8/201TRFtNVEObTU9CG5FKPRtNUEJbTVVCoy2EOvWRRDo7TVhCQAFAPBWRQThbkVc9W3VPPtWRSDpbeU4+m1VOQNtNUEJbTVVD21lPQI+RSjobfU4+W01UQRtNVUKbkUs8G2FUQBuRTDvbkUw7j5FHO5uRUT0bZU0/22lOP5tVTkDbVVFA201OQptpTD+AAAAAD5FJO9thTUAbTVZCW3lUPptpUT+bYVBAG2VLP9ttUD9bfU4+W2lQP5tdSkBbXU5AW3FRPxtlUj/AAAAAAAgICAgICAgICAgICAgICAgICAgACAgICAgICAgICAgICAgICAgICAAAQEAAAAAAAAAAAAAAAAAAAAAAAAAAAAAAAAAAAAAAAAAAAAAAAFAAfAAAAAAAAAAAAAwMTAyDABAAfAAAAAAAAAAAAAAAAAAAAAAAAAAAAAAAAAAAAAAAAAAAAAAAAAAAAAAAAAAAAAAAAAAAAAAAAAAAAAAAAAAAAAAAAAAAAAAAAAAAAAAAAAAAAAAAAAAAAAAAAAAAAAAAAAAAAAAAAAAAAAAAAAAAAAAAAAAAAAAAAAAAAAAAAAAAAAAAAAAAAAAAAAAAAAAAAAAAAAAAAAAAAAAAAAAAAAAAAAAAAAAAAAAAAAAAAAAAAAAAAAAAAAAAAAAAAAAAAAAAAAAADAxMDEwAAAAAAAAAAAAMDEwMAAAAAAAAAAAAAAAAAAAAAAAAAAAAAAAAAAAAAAAAAAAAAAAAAAAAAAAAAAAAAAAAAAAAAAAAAAAAAAAAAAAAAAAAAAAAAAAAAAAAAAwMTAwAAAAAE5PUk1BTCAgICAgICAAAAAAAAAAAABkAAAAZAAAAFNDRU5FIEFVVE8gICAgIAABEQBEVFZSAAAAAAAAAAAAAERDAQLDAGcAZAAA+ALsJwQCAPv6+frv9f399PP3/P/0/ez0+vny+v8AIq4AAgAAEAD5AuwnAwIA+/r3++/0/v308/f8APT97PX6+fL6/wArrgACAAAQAPgD6ycDAwD7+vj77/T+/fPz9/wA9f3r9fr48fr/ACWuAAIAABAA+ATrJwQEAPv6+Pvw9v398vP3/AD2/Ov0+vfw+v8AI64AAgAAEAD5BOwnBAQA/Pr5+u/2/f3y9PX9APb97PX69/D6/gAfrgACAAASAAYIAAoAAACWAAAABwgAJwAAAAoAAAAIAgCYAQAAAAAAAAAAAAAAAAAAAAAAAAAAAAAAAAAAAE9GRiAAAEhBTkQtSEVMRCAgICAgICAgICAAAAAAAAAAAAAAAAAAAAAAAAAAAABWUi1PTiAgICAgAABOT1JNQUwgIAAAMDEwMNkD6QAAAAAABwADAQMAAQAAAAYAAAAaAQUAAQAAAIwoAAAbAQUAAQAAAJQoAAAoAQMAAQAAAAIAAAABAgQAAQAAAPlUAAACAgQAAQAAAIaCAAATAgMAAQAAAAIAAAAAAAAALAEAAAEAAAAsAQAAAQAAAAAAAAAAAAAAICAgICAgICAgICAgICAgICAgICAgICAgICAgICAgICAgICAgICAgICAgICAgICAgICAgICAgICAgICAgICAgICAgICAgICAgICAgICAgICAgICAgICAgICAgICAgICAgICAgICAgICAgICAgICAgICAgICAgICAAAAAAAAAAAGQADQAAAAcAAAAEAgMAAAABAAIAAAABAAAHAAACAAUAAAADAAA9FgADAAIAAAABAAALAAAEAAUAAAADAAA9LgAFAAEAAAABAAAAAAAGAAUAAAABAAA9RgAHAAUAAAADAAA9TgAIAAIAAAABAAAAAAAQAAIAAAABABxnBAARAAUAAAABAAA9ZgASAAIAAAABAAAAAAAdAAIAAAABAFdVAgAAAAAAAAAAAAAAAAAAAAAAAAAAAAAAAAAAAAAAAAAAAAAAAAAAAAAAAAAAAAAAAAAAAAAAAAAAAAAAAAAAAAAAAAAAAAAAAAAAAAAAAAAAAAAAAAAAAAAAAAAAAAAgACAAIAAgACAAIAAgACAAIAAgACAAIAAgACAAIAAgACAAIAAgACAAIAAgACAAIAAgACAAIAAgACAAIAAgAAAAIAAgACAAIAAgACAAIAAgACAAIAAgACAAIAAgACAAIAAgACAAIAAgACAAIAAgACAAIAAgACAAIAAgACAAIAAAAP/hC9NodHRwOi8vbnMuYWRvYmUuY29tL3hhcC8xLjAvADw/eHBhY2tldCBiZWdpbj0n77u/JyBpZD0nVzVNME1wQ2VoaUh6cmVTek5UY3prYzlkJz8+DQo8eDp4bXBtZXRhIHhtbG5zOng9ImFkb2JlOm5zOm1ldGEvIj48cmRmOlJERiB4bWxuczpyZGY9Imh0dHA6Ly93d3cudzMub3JnLzE5OTkvMDIvMjItcmRmLXN5bnRheC1ucyMiPjxyZGY6RGVzY3JpcHRpb24gcmRmOmFib3V0PSJ1dWlkOmZhZjViZGQ1LWJhM2QtMTFkYS1hZDMxLWQzM2Q3NTE4MmYxYiIgeG1sbnM6ZGM9Imh0dHA6Ly9wdXJsLm9yZy9kYy9lbGVtZW50cy8xLjEvIi8+PHJkZjpEZXNjcmlwdGlvbiByZGY6YWJvdXQ9InV1aWQ6ZmFmNWJkZDUtYmEzZC0xMWRhLWFkMzEtZDMzZDc1MTgyZjFiIiB4bWxuczpkYz0iaHR0cDovL3B1cmwub3JnL2RjL2VsZW1lbnRzLzEuMS8iPjxkYzp0aXRsZT48cmRmOkFsdCB4bWxuczpyZGY9Imh0dHA6Ly93d3cudzMub3JnLzE5OTkvMDIvMjItcmRmLXN5bnRheC1ucyMiPjxyZGY6bGkgeG1sOmxhbmc9IngtZGVmYXVsdCI+DQoJCQkJCTwvcmRmOmxpPjwvcmRmOkFsdD4NCgkJCTwvZGM6dGl0bGU+PGRjOmRlc2NyaXB0aW9uPjxyZGY6QWx0IHhtbG5zOnJkZj0iaHR0cDovL3d3dy53My5vcmcvMTk5OS8wMi8yMi1yZGYtc3ludGF4LW5zIyI+PHJkZjpsaSB4bWw6bGFuZz0ieC1kZWZhdWx0Ij4NCgkJCQkJPC9yZGY6bGk+PC9yZGY6QWx0Pg0KCQkJPC9kYzpkZXNjcmlwdGlvbj48L3JkZjpEZXNjcmlwdGlvbj48cmRmOkRlc2NyaXB0aW9uIHJkZjphYm91dD0idXVpZDpmYWY1YmRkNS1iYTNkLTExZGEtYWQzMS1kMzNkNzUxODJmMWIiIHhtbG5zOnhtcD0iaHR0cDovL25zLmFkb2JlLmNvbS94YXAvMS4wLyI+PHhtcDpDcmVhdG9yVG9vbD5DT09MUElYIEFXMTEwVjEuMCAgICAgICAgICAgICAgPC94bXA6Q3JlYXRvclRvb2w+PC9yZGY6RGVzY3JpcHRpb24+PC9yZGY6UkRGPjwveDp4bXBtZXRhPg0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8P3hwYWNrZXQgZW5kPSd3Jz8+/9sAQwACAQECAQECAgICAgICAgMFAwMDAwMGBAQDBQcGBwcHBgcHCAkLCQgICggHBwoNCgoLDAwMDAcJDg8NDA4LDAwM/9sAQwECAgIDAwMGAwMGDAgHCAwMDAwMDAwMDAwMDAwMDAwMDAwMDAwMDAwMDAwMDAwMDAwMDAwMDAwMDAwMDAwMDAwM/8AAEQgCIgLYAwEiAAIRAQMRAf/EAB8AAAEFAQEBAQEBAAAAAAAAAAABAgMEBQYHCAkKC//EALUQAAIBAwMCBAMFBQQEAAABfQECAwAEEQUSITFBBhNRYQcicRQygZGhCCNCscEVUtHwJDNicoIJChYXGBkaJSYnKCkqNDU2Nzg5OkNERUZHSElKU1RVVldYWVpjZGVmZ2hpanN0dXZ3eHl6g4SFhoeIiYqSk5SVlpeYmZqio6Slpqeoqaqys7S1tre4ubrCw8TFxsfIycrS09TV1tfY2drh4uPk5ebn6Onq8fLz9PX29/j5+v/EAB8BAAMBAQEBAQEBAQEAAAAAAAABAgMEBQYHCAkKC//EALURAAIBAgQEAwQHBQQEAAECdwABAgMRBAUhMQYSQVEHYXETIjKBCBRCkaGxwQkjM1LwFWJy0QoWJDThJfEXGBkaJicoKSo1Njc4OTpDREVGR0hJSlNUVVZXWFlaY2RlZmdoaWpzdHV2d3h5eoKDhIWGh4iJipKTlJWWl5iZmqKjpKWmp6ipqrKztLW2t7i5usLDxMXGx8jJytLT1NXW19jZ2uLj5OXm5+jp6vLz9PX29/j5+v/aAAwDAQACEQMRAD8A+RPE3iG58Ra3LPLIGmlY8D7q+gFSwX76TabUZkJO52zyfb6VR06OK3USOw8xjwD1WpL2/GoyGGLljwT71PMM6jwr8cdc8H6jFPp95NAyNy6OQR+Ve+eBf2/9RgtUt/EcFrrFucKTMu2TH+8Ov418tafp5s7Rt7qTuxk9aZbh9Xu2VCSsR+bBrqo4upD4WYzoQl8SPuXTfGvw8+JkiXNhfT+HNRPzK27YufYjitu61jxd4Wt1dbm08T6cQMOWG8L/ALw/rXwudal0WFTGXjA+6qtium8G/HPXPDlq227nWAjGwORuH06V6FDN5w8vT/I46uXRl5+p9IftR/tkWXgrwPJ4V8IXKz3d6gOp3qtzcPj/AFSkdI1zg4618Sah8S9VudfC324zTniQdD7Cuy1lNG8X3Mk0M39n3cmTtYfuyfb0zXHeJdHm0C4Qz7JEz8jJ82TXLisZKvL3jro0I042R1Wja7BZyJ5sqPcAZC5Hy+59667S/i1rGk3EP9m3csZ3YAJyHP09K8j0+CCGZrp0AkboM8k+uKNf+It/4Y0pZLOBJ7k8SSDpEP8AZHr/ACrl5LaGyZ9XeGv2r5NEtki1iNJnAxIYcDaPcetdvoXizwR8aLWRo1haZcBmCeW6mvjT4XaJfeOrL+0tTc6bpqHdLI5xuHtnvXqGn/EnStHsFs9J8qOzj53I3zufU+9THE1IaRdyuSLPdNQ+DV/paGXQtTE0ZHFvcgMpHpmuP8WadqlnF5eo2FzZBeDLAvmIw9x1FYPhD4s64tyv2O6ZIR1WT5kH1zXpum/HazFuE1S3VkI2l0Gc++09qmWJp1JfvFqHJJfCzi/CmhWaRm4W5tru4UZ4PzJ9Aec+9VvFPjGZQ0VrHJ8nUAEH3/z7V6Wvhjwj8SIjLYyQRXJ7xny3B+lY+qfCTWdBZ2tJYdRiwRsnX5iPTd1rN4eEtabHztaSRy2haNb2lsL6+dGP3guflH19TUOqeJbnX7kW1mrBW4+Xgkf4Ua9pzRzJDeRXOlqvABQvEo9iP61O13b+HdOzZos6kcujbiR7+n0rknSlDVq5pGStuS6bpNn4Zi867YSXHoTnafb1NUrvV7zxZqjw2sfygYODjj1JqPSvD974pnNxdSGG3UkhjwWHsPT3rVk1+20JJLawQEnA3ep/rWDt8y13IrPw7B4Q1u2vJrhZZliYyIRnk9Men1NWPtt94vvPLhUhFOeOij1JqHSvD02p6g9zfymJNgf3Ye3/ANetO+8VR2kK2mmx4PA3Afe9/rQ2/UovW9nY+EI1kk2T3Q/JT7f/AF6veHNUk8d6ZfWEkRDrme3bn5W7r+I/WsvTPCL3BN5qkjRRddhPzH/CrCeMRpgii06IRBW4YDrz+taQfK00Q43Rb0SHT/Ddkl1IfOuj2b+E/T+tM1G5u/G8ogEImiP3kYZA9yTV3WdGt7u8tr6ZWgtbtPMdQOUfuvtRHqzXcv2LSIWJbjag5Puf8aqVK09ECd0Yk3wjtfCSrc6XqcljqO7f5aAPbufRlPX610Hh3xJ4q8QSrDqdhGtmgIe/hbZCMeqnnJ7AZPtXd/CP9nHV/iLcGeONJraA5nvJ38uxtR1O6T+M/wCyv516RL8RvCHwOK2nhmGPxh4mhGwahMn+iWbd/Jj6de4yfeuunh0lzVjJz190zfhz8Hkhm0hb+11aziuke6mc2m2faQNhBb7gbtxnqa9ds3tfCHht9P0azh060bmRISS8x9ZZDyx/SvOPCvxN1zVpJptdu2mubuTzOCAx46H2HpXRWWj+JPFs7LbxRT2T/djQFXX8e9U8UrctPQSp6+8eafGD9pvTPBWr/YZRPd3AOJGRf3MH+J+lcL4p8eS+JNKTUHujNaMmUYAkBSeFUfnx612PxV/Y/wBdu7ObVJbeF2lmYGMSDzvXOzqFHrXPeHfhBd2vhKxtryKYQ2m5Y4sbf4ic+5OevWssSo2TbLhe9kjzaPw/ceM75Z73db6fC+5QTlifX3b36Cjxx4X0/WpraG5s1uLJsW4znzIs9CH68/zr1O/8FRWESm8cQRpysSAbsfyFc14mhg1q1NlDAI4+QpHLE9iT3NcKleXKjVLqzyrVv2ZRY23ladfbLhQdsF0wO8dfvDofqK43xJb634Tsxpd/bz2SL/qyBhWx0wRww+le3aJpo1Gxaa+uvKNu5jkUHMhI9B/U1Nqer2t5Z/Y5LRL+16GOYb93vz3p+1a0YOPU8Z8LeLEj0Pz9ScvLbjBhjxlsd+f5mun0b4ptq9qq6fEttG42kJ8zn2J71c8Wfs+WOswC40aV9NncHFrdZ2MfQHqPxzXnl7pOsfCxZ7W4snslnb5ZhwMn+6w459q2jKMiU2tT1Cxs3mG++mSBX52ty5/D/GtCy1qC2k22UTM+NpduWA/kK8n8E+Jn+zTPqM5zbk5O4lpFPQ46k11fhv4pW9xaAaXahX3YMsoDv9QOg/U1NTQad2dyLC5vIvMupFgibnLtjP07n8Khk1Kz07i2jM0nZnH8h/jWPGl3qRM+oXHk7uQXf5yPp1NXra+sbJdkEZkYD70g/kOn51zvzKJBb32vP50jbE6F3Pb6/wCFTwwWOljlftMp5y4IXP8Au9/xpgu7nUMEZA6ByeMfX/CnraW9koaSTz2PY8Ln6dTU3V9R69BJL661eQBFYhfl4ICgfyFKbCO2Ba5cSMOiqxxn6n+npTvPnvTtijKRr3xjA/l+dMkWCDmWTzWHoePz/wABTckmMP7Qkl/c20WxOeAMZ9/U0yaxRRuu5dp67VwT+nA/GnLe3N2pjtohFH0JHH5//Xqjcm1tDm5uPOYH7sZyB+PT+dOF3ogaJTqfltttI/m7NnJP4/4VBdWpRt13OIs8lQDvP4Dn88Vl6142SxiIXyrSPocH5m/Hqfwrmh4gvvEV0YtOtbm7durbTge+P8a1jB7slyR1d54lg08/6NEodR/rJMMR7jsP51zms+N/tUrP50lxM5xw24k/WrFl8O5b+RDq+o4J621r87/Qn7o/Wuj0vQLbw/EptraCw4/1j/vLk++e34Ypc6FqzlLTwzqutIstxs0y2k/imOxiPZfvGtzQ/A9jYp5qW738458+6+SFT6hQcfma0XvILeTzEje6lH/LWX5ifw6fzqQxXd+N08ggTGFLErx7Dr+QrNzbKstmaen+LX0qNkupReq3GwIAoHoD/wDWrD8TfCDSPHED3GjyJY3R+ZrdlxGx+n8J+lSSS2lhny0a4ccEtwo/Dr+tKkt5c4aEGJF5RuEUfj0/nVRk4u60E1c87uY9Z+HN+lre283lA5EUhzGR6o3Suk0LxvZ6u6JBH5chOGjk5cH0Hr+FdofENvd2RsdZSHUIX4OV5H9T9eK5HxX8CkuYnv8Aw7cGYKdwtmba6H/Zb+hraNSMnd7kuDWxW0m2H9pXVmkyRRBvNUH0PUcVnePPGlp4J0+OK0ijvtWu8raxScoD3dlHAVepJznpXOxahf8AhjX2e8inkMeVkhf5XJAxjmn+BvD1x4q1ibVL4JNezH50U5WJR92JP9kdz3NaOKvzdCU1t1Lfw78CvaA6jfSmS6uWMrzScNM5/jPp7DsBXVu9vbNkFpZB09TU8unb1H2hwvsDz/n8aaLqCybbFAGOcZfnP4f/AK6wnO7ujRK2hBELm8QhF8uNupPT8f8A69Rtp9vAM3EvmH+6Pmx/T+dWZBdXLBpT5MZHRvlx9B/+qiGxgjGR5lyzdsYUf1/M0Wu9RX7FR7wq4W1gCt2OMtWX44ha3Ww1AjY9o/ly8ZwrcEcV1AtZ2jwAsEWM7VwAaq6hpseo6fcWu/zGlQ574rWlKOxDJNHhto4fkUzDrzwtcd8ZfgrYfEm1ebEen6go4njXr6Bh3rq/BN1LcaJDHsBeD90575Xin65CiANNKSB1A7/hWatGXMty1J2sfJ0fiPxR+zh4n8m7VrmxzwTloZQeCR6HH416to/inQPjnowltpEtdRC5aNvvD/EV1fizSrTxJYSWd3aJcW0oKssi/r9a8B+IP7PetfDW6fWPDkl1JZxNvMIOJYR7dyK7Lqe+j7mVrHQeItEu/DuqIl0HRFOA3VSKns/GskDi2tQqBeM7ck+9ZvgT9oCy8YWY0zxHEI7gDYJmXbg+/oaj1u1XR7ub7HKkkbjjHJwe9TyvZolSOys9Sdyvn3QMjHkF+f0rStlgkPDNN6CIcH6mvNNM16OwjUuPNkPAB6A+9a/hnXdQOmpFvRIwSMgdBUSTS0LTO5kYRqyhYYl6YByw+tUWvYVwWHnODn5ucfhWda3NtLgyXJdz2JzU73kasFiiI2jjjFTF9x2J5tQuJkwE2H3OeKhZDKWM0vqCM1GondPnPlq3c/KB9O9NRFlPy73xkfKOnvmnvoFuqHSSQooUJ7f3RVS6M00LYG1Bx6DFXo28snJSPvkDcapagyeU5LNKyjOM9fwqUhoPJUKPMkyxHRRk/nTgoikwqrjpmQ8/Wq8t06jCIAPXp+lV5pzu+d2A9uBTSlcPUty3SJnfIx/HAzTYdSZP+PeLp1PT9aoLdKg+VFyw4OPT61Vv9Umt4XYdiOeuBV2urBdmo8krEmSVVwe3LfnUKOjSZJZiORxuNVY5izKSMnjIJJIp4OXJwFH+0cD8hSUdQvYsZbKjCL0A3f8A1qR8OSzsWx90Z2gmoUlSM8yE4PbgYzU1tO8h3Qw4PY//AF6iVw+YMoQ7VQg9c9M/nUVzbt5qs5RTjjHJrShs5bxm3EcDnHapzoCqobZuOMliSeP5U1K25XLfY56aNS6gKXbv6H/P9aKi1jxfDb3vlQwvN5ZCnHA/Ad6K0TvqK1jP1aV45thR1c5yCuCKs2kCWsJMmx5G+8SOlfpn8WvA/gnVtWim1rwJoOuafqMW63ubfNrPzznenGfTNeI/ED9gr4e+MTK3h7Xdc8J3DcrbajGLq2z6CRcMB9RXpVcI0+WMk/nqcMKnMrtHxgHj1K5MCKsYVtxOeAPWrtvbW2lzyujNu4GVbGTjvXrPxA/Yg8ZfDtTNY21r4ltIkZvP0qUTkgdSU4YDHtXkEOl3MWozC+hkttj/ADJIpVgfTB6Vyzpyh8SLjJPYsJZNeFp5pH8vGRnq30qtevtziQtjv7elWdTvdqBEOSRgKvas8zR6SWuLxlSLAK5657YHvUxbZSQ7b/Zts15MypEgyS3Sq1lrb6+A5C+QeUTPf+8aoXtpqHizUwt8Ps1jF8yRBsgjsx9/5VY0zw3f+NdeTSfDlnLPIww5QYUDplj2X61pG6FJGjYeONNuNlhc29u7oNvmjILH2NaJ+F7eIlR7aZYirb/Km+ZHUepHIrrtH+C+i/B+0X+0JU1PXp0G4/wwnvtHYe5qrrOufYFMNsoRn647D0qakuXRBHzMrxLdahJDHa31ssFlEMRxQ/NDgDrkf1rn9J8PR22sLdW87pC/DxfeB9xXb2Usk1vHM8X7xBjb2b606aTRtTkCz2skMh/5a242sPw71nGVjRdjB1H4j6lpEyL5A+woQFEZOUP95vU11Wj+KIktoLvU7wRLJwgZvmf2A/rVX/hXU0hL2N3FdqR/q5MJJ9PesPxD4fd1MGp288LAYUsNvT0PSolyyC9tz0rTviZHLCIrBQuzkbOf17mu68JfF7WvCtsXudQaVMArbzHf+PtXz9pU954W0Mx6a4a7IIWZ8Ege3bPvUnhfWr57eS71iWaCKFsSHGWfv8o7k1n7NrVMu+mp9XaF8ddH8W3IstR02TzJON8S71Ix1I6gVcv/AIQaL4k/f6TdxxykZHlPsY/Uf/WrwDwl8U7W4XydLjOyTgseXb/eP+RXV2V5ItzHLd3X2ZvvKqthx9PSiOKqQdnsJ0k9jsPEPgTxBocLRShL+2Ixg/u3x9R1rG0S4sdEkkNzHcRXJOVWcfKMdg3St3SfjpqNm8dvCq6jFjbtnG4n8etdWPEfh3xRp4GrWq6ZK2VOMOg+tN1aE/iVmFpR8zzlbXU/FeryFf3UKqMsv3O/fvW1FNp/g9SseLm7A+/1x/hW/J8FYryNrrw9qSSJ/wBO8v8ANa5m88Jah4fvw9/p63ag5JQ7G/EdDUSwl9YO41U7ixLqPi6TcxdbfnLcqgHt61p2U1j4YRRbgXNy4+8wyAfb0rP/AOEhbVr+K2S4i0+H+JZ/3e0D+f0FexeAfgboOg6DH4j8Xa9D4f0i4UT28SlJNVvUOceXGMiLP95sn2FaUMFKSu9EKVXldjmPh34a1f4h6jLpAs7nULq9AkgtLdN0yH++3aNcdS5A+tepx+A/Bf7Pdir+MriDVNXKhk8P6bLvTP8A08Sjl/cDC/Wub1n9pa4bR5dB+HGlReD9Bfia6Y7r29P96SU8kn6/lXH6vdRzFdUAivZ1GyZzz+8HU/1rr9vTjHlo6tGai73kdn48+NXiX4uWsVrO8Ph/wzFxBp1ovlRqvYEDGf5Vj6TdW2lqI7CL5h8vmEfMf/rVzljbX3iRjPIfKgJ5eQ4X8B/hXT+H7uy0aVBbjz5hx5jjv7CvMqTlKV5M6FFJaHonwx8FTaxfxS3T+Wjn+LqfoK+6P2ZfhBbXOmiWSEJbxgbmx8zn0r4q+E2tvNrMIkPzbgTk8KK/Sf4C3dldfDLTvsbKSqYmH8QfvmuilFv4jKWgniD4F6HrluyeQIiwx0yK+VP2lP2eNS8GXs501lCSDKh03KR7HqK+3q5X4w+HYNb8D30kuFktIWlRz2wOn41pVp+7oEJu9mfkr4yh/sXVGi1+O501f+emwvG/4jp+NYd3r1vFEf7LSNlbjzlIdm/Ht+Fe1/GnRkur+c3LosBJ4IyW/CvnrxV4JtLPUTceHpr3Sb7nDwtuSQ+6Hj8q8/S+qN2ZWpaXJY+IoJLovaw34CSkjo3ODj3q3Ne22jnZp8JZzx5z4Zj9PT8K5y/k8WLryWevW1rPpt0gQXcGRIj/AMLMueOcfnWtpXiPKJZwRoupICki53SEg4JA6gfQVc4rdCix0ulzXIMl/MIEzuG4ksfoOv8AKobzxDCLL7ItsNQt24ZLgB9/4dquy+HHm+fUrgRHqYwdzn+g/Gmi5isT5dhAd7cburn8f8Kw5luVa5xfib4A6d4jt/tGnM2iXsgz5EpzEx/muf8AIrz/AFLw3r3wiknS4sGhhnOftMYymfVWHA/Q17c+jTTqXvJ1iDfwjlz9R0H41JFrK2sH2SCFruFjgxzfvA+exzx+ArT21t9h8l9DwXwZ4rup5LhLycIseXVyxZ3Hpg8k113hrx7bXsYNpE0j52lpiGZSP9kcCuj8W/ADQfE0ZmtP+Kd1KXnyiwaFj67eq/hj6V5lrfgXxB8HJ7i5nst0Nxgfa7f95C3+1kcA/UVfNGW25m7o9Wsrm4nhFxdSCBG4BY4/L/61WItWsoGIhDTuf424B/Dqf0rxLwv45d3mbU7p2WI5Rt2+Rwe34VvaP8b7aexxp8CQqpIeadgzAg+nQfjms/ZMrmPUri9nlhDSyLBEDjBIAH0HSqE2u2mnk7AbiQDkt0J/mf0rgI/GlzrtwBClxf3L8ALnB/8ArfQVo2fhTU9Xcf2lepYxf8+8Hzyn2OO/1P4UWitWNu+xo678QVXiSb5s/wCqj5H0wOPzqlaWOteJEEkUC2Fq3/LxcHafqM/0Brf0jw5Y6AFeC2hhcH/XXOJZT9F6D8B+NXf7QieXcqSXcxP3pjuH4D0rJVEth2k0YmlfDW0SQTXAm1SYfedyUhH9T+YrdMUNhb+WXVIx/wAsLcBE/Mdf1p00VxcxhrqZIE7L049h/wDW/GoPttraN+7VpCP4m6f5/Gpc3LcaikWLe6mlBS1gECjjcowfxPX8zUUlnDbjdcT+Z/sIc8/Xp/OnN9rvY0JYRxdt3yjHsOv6VGkdtAoJ3zykc44Uf1/WrvYV12HJeszbLOLa3chctj69v0pjWDZL3M4Usemdzf4frU7yzSR4GyCMfwgAVWkmgQZ2mdwecc8/5+lCnf3UDXUVZoomH2a33EfxP8x/w/IUk7zSnfPM2BxwaXy7m5YkBYEPc9qijigtyQ7tMe/p/n8KpS8gt3GGZScxIzk98VPZz3lnOJlm+zd+vX2xTRLNcZMMYRB3Xt/n61FJbq3M8u5v7qjd+ef8KpWeojV1S60Xx1bC21aEeYBhLpBtKe+e1cN4p+D2q+D5DfaRM93agcPD/rFHX5l7j6V0akxsPJhVAR95+SR9f/1VY0/xNPoNxuFxvB6x9VNWpOOkQtfc4LQ/HsWNmpo4OdodOAT6N3H4V1VldmeMSWvlRwt/Epzu/GtTVfDmg/EtC0kR0rUmHEqKAsh9x0P864PxB4I174azFyC9mW/1keWgce46qapOLWqsTqjqfskY5llaQE/XNTx7mGIotgHQn/CuQ0bxSLvxBbnasCmAoySNkO5bgr2/yK61zLKqmWQRgep2/pWc1JbFq1xbmMHmac5xnb61WiuVWcLFEQOhJGD+AqWbyo0JAllY8E/dB/GopZjFISCsQ9F6/jU0073uEo2INMX7H4gubcSeXHcL5y5PQ9DUmoxwyHjfKenAwPzqv4hk8i2tNQT5jBJtYn0PBqG/ubm9j3KwSNh1rSUWndC3VivdR+S5IMcCkfwjJH41j39/FC4KB53x1Ybtp/lV2W2iDZkkMx4yBzVG+uhbW0zqEjijQs7NyFAHJPYUJ3drmZ4t8fPhlp11ob6yoj07UAQqGIZ+1Oeg2+vv7V5Z4a8Z3/gDWUj1i2kkhOF3PwD9D/SvWZbif4seMop8v/Z9r+7skYcDH3pCPX/61drrPw00nXNBXT7uyFxAM7XfhwccsMc5rqVXkSjLW4nG+qPMdMtIvF9ib2xeNyp5jB5H4VTgu5EnYTyeWic4JOTz0ArD8dfDbXPgh4hW60Oea4s8bwAMsB6EDritTwz450n4k2MdtcFbDVgv8XCTH+hrRu6vHYzOr8P6uskirBFuHdmbtXQWl0dv7yRIx1+XrXm1+15oE6wODCF6uDjI+tamk+K7e3jEccPnXBP3nPyms5LUqLsds95HLgIryerHJP61BPeuAE3bOgwTkj8qzotYeSEFmijc9s5phLypncGz6cmpdkW2X21CHG0mSZvToOvtUN9dF4m+URp25wf05rP8x4yQCF7fMcVFc6giwlPMZySOgwKNCbl+W7YgENyevbNQ8uNwGc9ewH503z5GC7Y0jGOC/UGmSFpHYtKSSOABS6BqPaVYXLM8YI6Y5/OqlxcjYQoaU7h9OtSGFQMqhJHc85qC5udoAMiphh07CqV2Fy5HJNIcjEfr70qxB2w7lm6n/wDVVJ9ShVgg3SOM8Dr9KsWs95cjEcIjU9S3GaUVbRg2XoISpOxQg65YVcgMYUI0mOf4R1/Gn6L4A1PVWG7zcN3Vdo/M11Wk/DrTtKCteXdnFIMEhpDKx/AU3ZlxRmaNaCdlEcJlbOMYJzXW23gW/wBWtmj8pkypAC84z7Cuu8C6Hp0k0aW1neXhA4JGxCa+kPhD8FNQ8SSW8VpYwwtLjKxpkr/jXHVm4nVTgfIvhT9kDUNTmEiaZczM3JeciJPy6miv11+Ff7AF/fadDNfxMu4A/vTtH5UVmsRWe0W/kXKNJOzkj80f+CbX7WU37S3wlvfB+ussfijSIzJZtOOJxzjH0NYdx+3z4Y8PeMNQ8NeKbO/8O6xpUxtrmL76iQccD0PBB7giviH4G/Gu7+CnxC0/XdMnKT2cod8HGVzyp9jX1b/wUB+COhftRfCXR/jd4ZhBuY4Ej1sW/D7RgCQgd0PB/wBkj0r6pwp16d5K0keCpOlPTZndfB74y3fxb+Kks+kX8VpoFqjRMhl8ma9J5Uhc57A+lepeMfhlYeOLV4dQtLS53LgNdQAv16hxzX5Lhdc8P6l5+k61dLIDuVWc5X8a9V+H/wC318Vvg/EkV3c/2taRdEnPnDHoSeRXE1UWkJ/JnR7r1aPrvxp+w/aJaS3GltcWl4h+RR+/hf3J6j9a+ffGP7NPifSvEZlu7ea8giYqojQ/Jj0HU16X8H/+Ct2heITDbeINFubC7chfMtG3B29lPJ/A19cWOq6frnhe21m+WOysp1WSMXsYglBPTIOME8fnSpRqynaUPmgm4JXufB3wz/Zq8TfGDVWtxbS6LoVo+25vZ027sfwqDyzfoO5r1XUdb8N/BLRH8P8AhONDKAftV++GaQjgkt/EfYcCve/inbw674dltZU1AaddDaW085k59cdR64NeBfED9ku1063eWw8Q+TGF3CG9HlNjGcc9fzq5VoQ92GrIjGctZbHkt/rjX91IyO9xcSuTvJyTn0q9puhxW6+ddYeYc4PRf8TU118L/EPgixW4bT5rm3mTzYrmPkOh6Ee1YEGoG4vmS5d7cDqHGM/SuKSb1ZsrJaG5/b+ZfMjhEsEZw+PTPP5CrGs6EmjObhQcSAMhxwRisS31pLO3uLe1GVkf5a7bwsp1nSnsr0o1wh3QrnJYdxn+lC191h5nExpeaheK6l4UjOSwOMCtweP5tLjFrJHHexngpKA5NGs2k91qH2SOFoZIsjIG0Y/wqtZ6Lb6deztcEyXC4wuOM47VhKp0aKtroX7a10DxJB5jRy6LcE7WVW3Rg/Q1HeeAL6O33Wxg1S2YcGFwX/FTWfZ6Hc6sDK4EMIYtknkjNX11J9MURafvWRTj5Cck+tNStaw7GXo1gvhqe48hGsrmUc5BBQ+oB707w5p+pxa1I15etcWud4dmJcnuMHrXbWevF9O2a5bwXwPG1k+dR9R3qay8LaRr4ZtNuZrCQf8ALOZfMj+m7tVymraoI+ZhaZ8ZRFqzWFrZvaOmRuk+9IP6D2FdjY67GQGvrxFZuTEGy5B9u1YGp+Ar7SJRO1oLlI87J4AJQv8AUVP4D/Zv1T4g+PYv7Jhv3lucP5KgyGRTgkn+6P8AabAqYUVP4BOb6ndaN4tk09f+JUJYnbBDRk7s/Wva/gtovirx/ZPPfixfQ4P9fqOoL5UEIHXD9XI9Fz7kVymp2Xgf9l+2iXxG6+LPEXAi0PTzutoG7G5mHX/dHH1rhPij+1vdeP8AUobLWb5I4Ixi30iwXy7W1XsuBwT9cn6VuqUaestWTdyeh6x4r0jwL4l8RXWm2F+ZvL4W4EDeRIfYnkfWuQ8VfAzV9NtvtGjyDUII+QInEg/LrXGaL4rudZtitrEIIcdAdoUe5rp/DfiH/hF51uU1Ccz/APPOByqZ9/WsPrcldPY0VNPZmUfGuo7BZ31u8DRDaURNpH1XrXU+FdZ06PTTFHcyTSXON6sNu0j261sWXxHPin5Na0ay1G3B5lkXZIo9Q1JP4F8I+Kbhl0/Uzp9yfuxXQ3Jn0D9aKdSlfmWgSUrakSC61iVw9wq28RGWJwBWvo9xb2yYt/mAODcMOSf9kf1rA1j4WeI/C8bOkb3lp/eT99GR9RyKn8N+MW0/ZDNZmK5ztEv31H/xNauna8o6k899D1/4c3ElnJHLK32eIHPzfeb6DrX1f+zz+0P/AMIlKkUb74XADqx+9XxF4Z1Qani5kvE8snorbmP4dvxr0Xwh4+NkVSzRgem7qx/HtWUHrdje2h+lui/HTQ9Ut1aSY27kZKtzXlv7SP7QgfRpbDTXPkuMOR956+WIPi1Lp0WZ7r5v7qnJ/E1R8RfE648QWrLBuX157e5qp1JfIFFHOfEfVlvbl3u5tmcnYDlv/rfjXmOpao885isIGViMZAy31z2roPEb28MzNczGVucqh4/P/CubvLy4vQUtYhDEO4G1fxP+Nc1TXQ0T7mVdaLHAfMvrou2dwjjOT+J6D9a5bxXpkFzq+9I/LXUx9n81fllgfOVKv1Un1zXVT21rZktPKbiXqEXO38/8Kz9at21+xktzGkMWPkZVxsccqazp2TsN3tc5O60bxL4N8tjeQeI7IH57aaQR3Kj0EmME/XP1qxpHxm069vFsFt5dDvZTt8m8Xy2c+gkPDfnV7S9WilsFacPJdxtskUjG1hx/9fj1qPxDpyeKbExX1va/Y+wmQbR2475+lKcnf3kNJ9DTuIoIEzeXPm99kZBH59P51EuozyqY7C3MKgEF1+8R7sen6CvP7vwufCc6v4d1WZQnW1vF821f2AJ3KPoRVLUvjDqNmqw61ZS2iE7VltP3lu3vgcj8QfrWagpbMalbc7q+ntdOTdd3Jnf/AJ5xEEE+7dPyzWXcfFCfSkKQpClsBgxON6sPQ55/lWPokU3jOxF1Z3Futi52i4aUHPsFGWJ/Krmp+H9K8F6Wb7UA1wqfda7GA7dlSEcsSemaOVJ26g3c4/4g6Z4X8W6Bdahb2Vzot+rABoEJt7hyeFA6bjzwMdK4XRfALeA4JbvWLGXVUncyWpicLDtwOXGNwOfb8a9J0WyvfG2rx6pqkbPDHn7JZBf3UQPYAYHPc9+nSt/xhpM8ujlzEiT2Z82OMAA7R1GK0jXS90lwPNNG+K0tlpsxmWG3TJxb2SeUrL23Mckn8TXQ+HPH8+tWge0aG0tmx8+QufqxqzqPgXQfG0EcsUcllcTjIlgTgt33L0PNcX41+E+v+G7NjGHu7FPmSa2y3l+5XqP1FXGVOTs3Zh7yPRrXXrGAt5k7XkgPzBDhR/wI/wCBrUtNZmuEBtIBEh6uOAPq5P8AWvFtL8eDRreDbb/aZi+2SSRd5U+oHTr7V3GleK42ZG1K/JcLlY1O5gPp0H6VM6Vthp33O5+zorb7m58w4+7Ecn8Sf6CpLacMD9nhWIAY3nlvzPP8qxNK8SjUSFs7Vtuc75Dk/wCfzrQkv49wWa5j3D+CPt+VYtpaFcqLkssceRNKzk87R0H+fxpyTySAiCEIAPvMe1Z8Vwgl/cxb265Yf0qeVJp1zPKkSdduckfQD/61V6hdE7qiHM05kOc4XnmiK7Yvi2hGfUjOKjgEUbERI0vqZBgE/QUslwcYeZECchF/wpJroFxzozMftFxj/ZB3GiIrGR5UBb0d+cD6f/WqKK5Dv+5idiByxqj4h1SbR7SJ3kDLJPHEYkGThmxkelUrPRA0aF1KOfNlweoC9agjlZyfLgJ285I600XKKwEMWWPdu/vikkeSVP3j+UnQrnGPwFXe6FawS7gczTYB/hAz/KoTLHG+I497e4/pQY0GNgaQ55JOBSTXIgXDSJHnOVXvSTFe7uEgmlZt8ixr6dP0Fa+h+LZ9MgMBJvLZuDHKPlx3FYCXQLHy4nZh/Ew4pzrK+S8qRL6Dimm5D0S1L+u/DLRfGe6XSZY9Ov8ABY20h/dsfb0/CuPu5dY+H92LW+tXKfwiTkMP9luhratZY4LwtGJHdVGCTjHJ/Guih8YHUrA2esW0N5ZScZkHzIPxrROSVtyU1fTQ5TTvEkfiCJtkwiZfvoeGX8+tTQxQL8255jnIPb9aTxJ8HVv4mvfD119oQciF2xIpH90/0NYuleJbjRrr7PqMLq8Z5do8SL9Qev1qoxTWgNu+p0l1B/aGkyxMm1WU4PUE1iWVwLqxTc7SNGTGy4LHI/SttdWhvLffA5mTuc8CuUnu2stcnQSBEkG8ZHepXvRFs9TRm4iIKogGcFjuP5CvMPi/4sm8RaiPDdhPIE4fUZUPCr2jGO57/l61tfEzx4vhjSlWAtc6ndny7WMnILHqxHoM1g+BPBx0nT5JZW8+eQmSWQjmWQ9Tn0FVRhbWQpa6I3/Bnh3/AIRnTgqRpDI4xlj9xewGKtzXqKu1pWYgfdT5Rz+tQSq7/LuMhHGRzj8uKjZRGPmCIf4i5AP5ClL3ndlbK5W8Wok+i297GvzWsmGB67Twf5ivIfiX8A4dfkfUNJcWF8fn2L8scjdfwzXs0Jg1OxurQMZPMQ9BgDiubsbmaSwEYVFkhJiLHk5HFaQqS3iRZdTwzSvibeeHrkaL4qtZVWM7Vdx8yDtg9xWvehrO3F1YSie1lHEi8kf4V3PxA+H9h4107ydQQTup+R1HzR59O9ePa/4Z134MXcs8LG90pzhh1+XsGXtXTCUZESjbU6y08SqLJolBnmdQcs33a6ux1eWazQTXEMOR0Tua8y0nXLLxLatNpsgguNvz25IB99tbWkSahEqOlnI7NwWkGxR+dQ1roNPQ7lhHKmctIMcseKr39wLSIgZ3Aj7oz+HpUOi6JrWvom1Ttb/nlGXI/HpWxdfC+50+CKS9uYrXewDGeQZA7naPahCd3sZcmqojHfIXJ9D1/KlivpLofuITuHcrj+db1va+HNFbAlutQcD7tvFsQ/8AAjTx4rNqx+waVaWpHSSYmV/y6Ub9BWMmx8N6tq7K0cbFWP8ACpI/M1dm8AQ6WVbUr6ytucssku5s/wC6KW91bUdWG24v5yp/gj/dqPyqpHolurBzArPn7zcn65NHOyrI0oLvQ9OkAhivNQcdNieUn51ch8U3pIWysbGwUdWYeY9U7e02FQOAB1FXrO0d5BxkFuRnpUvuO1tC5bLfak2L3ULqcHqgbYoHpgcV2fgTw5ClwgSFcE8fLknmsTw/opkkVj0P455r1v4WeF0mvYcqpJIHC1x16jjG8mdlCk2z2X9mX4P3Pi/XbS3gt2nkmkVQuMkk9OK/VL9nT9lnTfhDo0M95FFc6qyhm4ysJ9Pc18Yfsi3dr8P9Ws74CNZYGDqSO9fdGhftJeH76wV7m4EMgHzAcissFiaM5e89SsVSqxVobHonSivMfEH7VnhnSYHMMj3LqOB90UV6ssXSi7XOBYao+h/JprnwE1/w3L5ptbhlQ/MYQJUYfUdK+k/+Cbv7Sg8CeKLrwH4pVT4b8SKbfy5v9XEzDbyD0B6H617pc6R4O8W2bXf2e0RQu83Wn3CsAPUjP865jV/2cNE8YKt3pmoWV4QdyNPHtcEf7Y5yPrXq0XZqUHc4pNNcs1Y+Xv21vgHP+yn8YbzTY1eXR9TJu9LuG5Uwk/cz6qePpg964b4Z+F9Z+LfiO20nSbG41C9vGCxQRJuLn1PoPUngV9zftEeD9Q+NPwfsvC/iXQTNJpDKbHWLVvNkiA4IIbkgrwefSoPD3jLwp+x58F3tfhh4bm1fxnep5c9zqaiKRTjlmJ6qD0jQ89zW0sLGdTRpX76WJVRqO1yp4H+AXgH9hHw3aeLPiEbHWvGsy7tP02BBIIX9I1P3mHeQ8DtXzx+1b+0F4l/aL1NLrVdYudFtbVy9jplpIfIh9C3Qu/qx9eK4/wCKPi7xdrmu3OueKTf3uu3xP765BCRjPCr2VR2AxXm82oXtzKbm+MjMX6Meo9PpSnieROnQdl1fV/8AAHTptvmmejfDr9oj4q/DBTLo3iK4ntYT/qpHyh5/uNwa9F1X9vu6+JkelWHxCga1sIJv9JbT7YC5lXp3O3H/ANevDNM8VPqCiKLCJkZHpWxHf2kYAdI7l26uwzj2FedJJu0kdKk0foZ8Hf2xvhL4h8LWGjaZrlpbwW8Qhjgv0MTrj1Y5H5mui8QfCLwf8S7drhbazlikXKTWkiuGB6dOK/M2LwBpuqBppImsyed0TbS1aPhLVvGfw61Xd4Z8S3cOzlUMpWuaWHi9YSsaKo9mj7Q8UfsVwiZ5vD+oSLJnPlvxivPfEPwc8aeBtQS5ktJZlgcOrxg5GDn9a5DwT/wUp+IXw0xF4l0i11+FSFLsArkZ6715/MV738Mv+Cm3w38dQrb6qLrQLh8Ai5jE0RP1HOPwqJQrR1tdFJxel7HGeKY5ta8PRaraxPbzAfv4mGGQ9x/nsa5aC7tbYSzyyCaY5KlDkKcDn3r6o1jTvCvxa8MT3vhm80y/YReZizlVlcdwV6g4z2rxDxZ8DvDcfh9b86i2kXjXAtvIVsbnY4X5f7vPJ7YpStNc1rEpW0OX08XGswwoSIYSuDIwwDWlDHbaThLZRLK/G7qaveL/AICeNfCK8xrfW6cqApViB0I7Vk6Xd3FrJDbjTruC+kl8oCRMlifQjoKxcJN2iU2kaMXhQ3MglvnEa9kB5rV0zw9c61eJZadBIwyEBAIAz/Mn0HNehfC79mzW/GM4vNQljtdIRwv2yVSI5OzCMH5pCDnkce9fR/w/8KeHPhbp/mabDFBLGuH1O82iXHfYOifhz710U8NpzVXZGcp62ieU/Bv9lBLVLq71bVGRYybfy4GLtK+Pm2jouCcbjnnPFaHxx1nUvhN4Rk07w7Bb6NotzttittmK6uDtyWeX77c59MZ4r2XQfE0XiGYQaOvnu3W4kHH4CjxL+xzf/Em4gvNXXUJrSOQMzxnDfRSQQPyrZYmKfJFaB7OT1Z+ftoF8YapLHa/aIbiIkyLN8y49d3Xr61k+MPBU+kyJPfacxaI70lTkf99LX1J4+/Y9vfhjrN7cW6SNHOCqBl+bGc8nHWvM9S8OXMELwTH/AEmEllDc7h71zyqR5rRNOTTU8Zk1PVdRurWe2uituu3fZg7VUH09T9a6WT4ox+ErqC0SzluJZWx9ok4jz7ev6Vfm1C0ur4Q6npcMW7I+0Q/umGPpwTUUnhe11iTbpmpxSuzcW90Nj59j0NZtp6SQkmjprHxf59pE2pX8NoJBlImb5yPZRzXSaJ4mtI41+xQtLI3Akcbj+ArxzxD4Hkh1JLnULa7tLmNt3m53JIPTPQ1d/wCEl1u31C3jspYV07hGEeAwHqx6n8Kz9hHozRTfU9/8NeK9U0OcXL6tNaAnPlhtzN/wHp+ddGPiDa+K5/LutCgvD91poj5MpHfJHFeCaf8AFLT9Kv4bFknu7vbnLDZET9eprvtN8XPPYxiWaCyif+EttyPoOTQnOOqE7Pc9AHgTQrkj+y9XOnXB5EF03APp5g6/jVi4TxJ4NtCssImtDyJosMrD/eX+tclper2ESK0a/bJT0Z87fwWul0jxPqmnsj/a3s4z/B2x/u1tCvpqTy9izpPxDsAmbjzfOH8EhxH/APXrYTxFdata5SSOC3zgNwFH09ayNS1rRvFDiO90sySMPmuLbEUhPqQPlNYepfDj94x0PW42cjItrhvJk+n90/pSlyTWjsLWO5u6hqlpbSELm6l6ZYYXPsP8aydTvJ7oEzyiCMdAf6Cua1bxBrvgv9zqWntFzxKY8E/RuQfwqtH4y0+9IeWeV5258txsx+PesZwnF3NYyizXbVIYX2W8TTO3GWFU9Tu33ZurgKFPCL94fgOlZ2oeJnhhLL5dtDg/d4/M96xxJdant+ywyMhJzNJ+7jH4nk/hXPaT1Zpoi/qeqDTtQF9bqPKuxskyuSkg6H6kVlXGuTatemGMzXUx/gjUu34//XNacHh0jTbmK6uvNa4XAAXZGjDoRn5ifejSNVSPThDDb4kT5JIY12IGHXOOW/E1VSWlyYvoUbbwpd3kh+0zi3wc+XDiWX8T91K0LWz07w+cxoiSMMMw/fTN/wADbhf+AipJ2eRP9JnS3j/55rjP0wOKoalr1l4b06a68sbIPvSyjdz2AHqT0HOa5+ZstnOeLfB2m2EcutWa3Ph6aAc3lk5jeQnopHR2PYYrmNJ/tfVXttW121vNdhiJVYYnSF0Xs23ozf3iMZ6Cuk0bTLr4l6quqa3JLBZWxP2S1UZPvjtkjqe3Qd67izCWkY+x2qQqoxvflh9M9PwxVutyqz1JUW3dGL4Y8c23iuRrTT5INPkjGHt5l8idfYhvmP4ZrTbTIIGctK9xOcgBFwo+uf8A61UPFXh7SvE//IShjvpecMBh0Psw5rITQfEfhuA/2TfLeWin5bbUjlgPRZR8w/4Fmo5ovbQdmP8ADIk0XWLzSBIIomJnhyOSp6jPsf5Vs2139ikLRtJI/TIPH0+lcXB4nn8Tw3N7JpN7pd/oV1tlSfDrcx/xMjDhl6121tI2o2STQhI4pQGVzwAPrRVhaw4yRj+J/h1oni+J3vLVdPunOftFtgE+7Do3+ea818UfBHWPDNyl7ZkazZwfMrwZ3IP9pOoH0yK9gNmjMSzPOw7DhfzP9KVZmshlWitM915Y/wCNXTxEoe6S4XPB7HxxqF3qpgnuBbWf9wHaFPoQP611nhjxtZ3BEdpE9xKnysznAU/Qf412PiXwvonjs7b2wcz4wLu3Ty5AfU/3vxFee+Kvghq3hpZ30uf7fayDLrH8kwHuvf8AD8q6eeEvIzs0dxbeIY4Il+0XSI56xxAEmr9nfm6UeRbO46lnNeJaZ4xk8KWKxm1ea8RsSGQcjnrjjn612Gm+NRN5Qv75txXcIYxkn8BxUSp66lKSPRndnjAnuEjUnAjTqPy5pIJkDfuIDIw6s9Ymla0t1GGigWKMceZM+M+9XBrsMqBftIcDjEQwDWMVZlXNGZ5ekkyxqR90H+grJ1+wF3awJEZEk89GEh/hwc9PerAv2Kfu4dp/vPVPV71GeFXuGkzIDtT05qrPoO/c02kEPytIqKP4VHNQ/adx/dRMzHPzMMZFQxXBBIhjx3LNz/8AWoxJOpV5OvQLzj/CnT5m7JCdhzsSMyz7cjOF61GssW4lIy7DoT/9apmsPsuGIGDz85/oP61A9/GRtDmTb1VFwBWnLyyakJWJnE2MPIsS55UcZ/KkNuoXOx39ycA/1qubxiQVVYVPdjk1DLexuDvlkkIyTg8VEX0sFrk7XcUd5NmRF+VfljHJ68UhvPnykWCO785FZ6TubiRoo1UNt5PQcUjFpuGkZj0wv+cVdtL3FtsX4tZlsJkkW5MLjnCVrf8ACR6X4xiS31q1UuPu3SLh1P4c1yriOIfOyj1yc0i36bzsWSQg8BflB9qlu+6GtFuaPiL4d3ugRG70uU3tsed0f3lH+0vf8K86vtduLbUTLOu6FB95eufTB9a9EsvEd9oq+ZbusCDkg8g/UU3UodF+IUINyi6ZqLrzNGPkc479j/nmtaVTl1aFON1oeK+FtPuPFviGXXdUVozMdltCf+XeIcZ+prt7idYbJo47d9qrwXPT6U7XvBuqeBJS/lpNauf9bGdyMO3uKyNT8TRx2bKA4nKkKCuVHHX3/OtbuWqMtkWLlp2C7phGqjOxeBUCQRlizKxPXMh6fnVC41fUbqPZaWRBbjkjJqSLwJruqoGup/ssJPO5tn6mlKlfdlczJk1u20+/QG4gVkIDIrZKg1jeKL1NC8QToiGdLrEihOQD3/ya07r4aaZ4eu5E1K4SSaUb0NuPNlx7noD9au61cadofh+G9ttOFw8eEzOfmQHjJA6mnDlSB3WrOMnOr62uy2tvLO7gAEn8hUrfBrUdUtXbUbhLaFv9Z5sgiT9a05/HN9qMASC8Fmmfu2yCNh7EnLVVntjdSb5med8Z3SsXP61pe22hFu5gL8LvCfh6YPBqlyuwEvHpVou6Q+8zA/pWEPj54Q0fxS9vYeHtt9FiE3eqOZX49Fzitnx74jbwroTyIga4l/dwR/3m/wAB1ry+9+E0/iqx8yWEvdMu/wC0s4TDk/rirUk9WFrHr0vxG1HXbcE6iUgkHypbBYlx+HNVoLTzD5j5kcnksSxP51yHwz+GGpeFs/br43EUYKoq8KenOK76OxEYyMk+mcUN9iSEQ/MAO1SLCAM4x2IqdI8vjaM+3PapIYt3yggZ60kyrka2xbIPA744zUkUO1cYLY/KrMVowhU59vc1NHEIsAhTnnGOahTuUkxLWzZjggAduK07OAqcBSDnHHSobK33AgHPGQe1adogQITwRxwMA1lKpfQ0ScToPC9mGIV2x3OBXq3gbV4NKRTxkYx615Lp1/8AZxgFVx3zkCt/Tta2ovz7sjPuPeuWrh+Z+9sd1LEKC03PovQfjXLpUSgSFR2Gelb9t+0Vdykf6ScdMbq+Yl8UuDgnOemelWYvFjQoMsR/OtaOHpwVkjOpiHLdn0dqPx5nuNwNwR7lulFfN83i91Gd5GTk80UTo3ewRqXR8J2/iG8sb7yEe5tEx87FmQt/s+9eleCf2n/EPgm2ihtpBJbRD/U4DRZ9cHue5BFfXnjT9nbwR4tjP2/QZtOkcZ3wqGQfiM15h4k/4J1aRrrySeH9aSNiCQpfHPpiuv6xCSs0cHs3ujpfgD+0zovjjw7btq+s2OkavKzK9qX8sLzxgsSDkc9a9ZbQLPxbYZZNO1CJzkOVX5v+BLxXxd41/YR8a+FzIbeNbyNDjcoz/KvOUsPiZ8F9WM1rLrFgYm58mVgp/Dp+laRqy+xP5GTgn8SPu3xF+z1o+pxyAW1xZseuweZHz7civKfHX7D2n6uZGht7SUnndF+5cd+g4/SvN/h/+3x4+0VootVltdU2HBF1Dscgf7S4/WvY/DP/AAUQ0PUWiTXfD1zaluPNtmEq/XnB/nWksTP7UU/TQFTXRng3i/8AYruNGL/ZluYGLbmEkeVb/gS/4V59qnwF1vwvK8kdkbwKTgo+7b+Ffa/jD9rjwR/YEdzplydQuGwPsbo0Tge+RjitjRLfwh8WdKt57a60ma8njDyQRTqZYiR93HBJHtVRqwSvqvULPY/PGS2vrG6db2Oe3285YdfbFXbHxQskgjg+VkIVsrlvrX3J4x/ZfsrtCDGGD52rKm7+fNeTeMP2NYUlkeGzkgfBG+A4wPof8a0i1JaO5Ox4Ta6xbWjkyFZ5McrjIp93ouneKPnubaDyjxvUAHNdNrX7Leq6Hdyy2kqzEnPlzjyyPoelcleeB9d8N3c39oWVzHCmdrKu5SM9sVKiltuHUTSfCl74duxN4e1fUdLmV2ZWjlPTjg4PtX0/8DviLfeIfCgmuLbTNT8R6EhKfbR5iXBwCHPTBPIJ7da8E8CeD9c8f3lpZ6FYXM8s/wApiSIsxbP+favefC/hPwX+zBKLzxrqx1fxIwH/ABT2lzCV1B/huJQdqD1Uc1o4t6S2FJ22PdvgN+01r/xu0x4pPBU+k38fM000+6wt0H3pJGb7qjnAJya6TwNf+BdY8aPc2PiLw14p1SCQiYRvH5SPggrGmcFR685x1r57/af+JWreOPBVi1jcrYeCLqMK+m2KeXCc9C+OWz057ivnGHwFp13dCTT/ALRpsyc+ZBIVx+FY+zhHSOhak3ufqVeXWrJLLIbiK7lbPki5GxIh/dULxj0xXj3jr4d/ETXfEQvrrUI9Tt1O6O3UeVHGPRQOPxNfLnw9+OHxS+GTRx6N4sm1e3TgWl4POBPYANn9K+jn/ah1i3+HFnceMobPR76YfvIbAMZLgf3SOi+px+dc8o1H1uWmj6q/YY0abxJ4j06xuIRavPMkBd2DYOcZHtX6i6H4Vs9D8PQaakMb28KBCGQYc9yR71+UH7Gnx48IXNpE2meIrW4v3ZXa3uF+zSRHH3Uz1wfev0I+F37U9jf6ckOqud8Y2ibrn6noa0hJLRoJJyV0Xvj3+y9pvxL8PTmwgigvlUlE6LIfT2NflV+0n8NU8C+MJYnR1vLScoynjYRkFcfmK/WnxR+0hpGm6NNNYBrudVO0Ejbn3xX5uftNad4l+J3xKubjT9DkuZb2dpZJ0GEjyTlmJwAOfWsJwjKaVPc0g5KPv7HyN448Hrc3qvvMMDguARypPYVh6P4XvtW1BbDQrG5u7t+FESF5D75HQV95fDX/AIJu2urWK33jTXD9kbEphtFMYPcje/JHqcD2o+Lf7W3wN/Y48N3Fh4T0zSNT1aPKC3gAly4/ilk5HX6mvTpZLWkuebUUcc8dBPlWrPizw74V8Q2F/JbRM97OjFJbVd06I4OCrBVbnPauqtf2atV8SW8k13oN3pzgZD2lnd7yf9zySP5Vzfxl/wCCr/xI8dWs1v4ciTQYZkKPNZQkTEHrsJ+WMf7oz7k818veN/j54wvSy6xrOvuxHHn3koUL1PBOOvet5Zbho7zbfkgjiJv7P4n1NrHwA1zR7g/6Fqk6wnckk2hXiY/HyiP5Vysvw/v7LxAt9J9sWReJo2yN49PnwRXypD+0Vrmk3KSWet6vaEHJeG9lX+TV9H/sZ/tU/Ez4meKbjTV8U3us2cUYdrfUpPOSGMYG9nYEhQSOBknt61vSyrD1Xywk0/QzqYqUFzSR2Om+MvEGl6yLV7YWliR8syKcj1DMeenpgVv6Z8X9Ov742ls8l9PGQG4KoPpnk16dp93a6tcH+1LXTtT8w/IVsVtpJhjllKYYLnoSa5j9pTRfh3D4bgvvC1pr+m+MN4hvoZJopbeeMIWZo3UBw68cHtnnNY47IKtCPtL3XkOhmFOq+XZgPFh8sCa6hs1IxsB+b8hyab/wk9rbKPLHnOf45TgfgtfPfglL+PWru3tLlIdpEjyXz/6vPcZ5NdvB4i0vQbSS41TULm/8nh2RTHGT7Y+Yj8BXgSpcuzud3M2enxfFjULZjDHcG5Rxj7KY/OVh/uH/AOtT5NK0fxjE/wDaGkvo05GQ9nICSf8Aai5C/mK4/wAO/EW11OFW0q1VLZlzuA2qR745P4mtBPE8NxxLdxnH/LOLnB/Diuec3HZFpdWSX3wn1CxnE+jX9lrCw8rESBKv/AG4P4Gsy58f3+kyCDVLCW2nTALFCG/AH+lbFlqUkmGtLYIBz5znp+J4/KtKPxK00It7+SHV4j/yxmi8xR9GIz+VT7ZSVqiHydjAs/EOnalyk5upT/CTtP5HmmNcvZ60FLm0S9GWDHABA4P41Jrfw98O6y/mxNcaFPnI2t50Q/A/Mv4Guc1v4aeJraNJ7W4GtWsBJV7WTzWUe6n5h+tXTUHdRloJ3W6Oo1K6sPD+nSXc7NLHCNzSSDC56YA6kk9BzmuXtI7n4g6it5qbG2062Oba0QYA9yOhf1PYcDuax5/Fba34jhTX5JLa0tANsCREbHHBZl4O4+vYdOtd9ouqafe26/2aIXSPHzFgSv4dqwmnT82afEW7JWWNI7S1CovAZhwtJOqgg3Nw0mB9xO1ElwJPllmaRh1SLpRI/krkLHAvq53GuRNvcu9hYSwT/R4o4lAzvbkr/n2pmImJ3yyTNjkLyPzqu14tw/yiW5boMjC/lUdzK8KM800VpGoJPPT/AAp2tdJhe5ZnMRtDG8caROCGXqxBGMZrz7T/AAlcadrl5Bp2o31lfQv5ipu822nQgYLRtxnpyMGus1G1S/02ZIBI7yIdspJwp7HjmqPiSOTSvsWoFy8lriK5aMY3oe/HvW1KT2uQ4la48X6xoLLFrtiVten2vTQZQB6tH99fwzWv4f1bS/E0Qk02RNSXPzEPyn1X7w/HFaFsYliEkcaqrDdvkOc/hWBr/gjRvEFz9o8qaK/7XViTBIv/AAJcAj65qFOF/e0KUZG/OrBSsk4iXr5cQyT+X+NUbywjk2BIW4kVgzsV5ByOh5GR3rDYeKfCMR2G1120ByBIVgvAv1+45+oH1qCf4qaKke7UJbyynt1aSW2vIzE4wDwo+6+e23Oarkb+F3Qr9yD4tWukLoEt1qPkPOp2RMi/vXc/dRSOpJ7V5nD4LvbbTYtXhi2bGCAPyVJ7A9GHb611+mabd/FfxENRvU+xadb5FtbF8eSD/ORu57Diu11Dw9Dc6JLZbCsbpsU4wsePukZ564raFRw91O7Icb6niln4qubS9l/tF53VeY4uR+H0rpdB+IMl5CGQW9hADgF+WP4nvXTW2lWHinREj1G1hlnizC6qpEisvGcjn/8AXXJ+J/glKUM2lztLHneLec7XUj0bofxxW8akG7PQizW2p1Ok6ymqOP3k9yw6kcKfzq5c3cVvcQKWiiZWzjIc15NNreqaNqn2bUPtNrCg/wBUqle36itXw/498/Y8EUdskZI8yY5YmqlRlvEakr6nqB1AYUIkkhbkFuB+VRy6rJgB5kiB5wgyTXOab4lOpAESzzM3oML/AEq0t1EGw7RiTPQncf8ACsORp6GnMaranHKTgSTEdCxziopb2dgfuopPA71VW53rhFdl754WmtfEPtMkYz2QZIqlO++rJsF7FJJf2z+ZIqqW8wHgMMfzzj9asC8iQth+cchBk/mazbllN2m75/kJy5xjpQl8iZ2yLGAO3Bocbxs/wGrGgLtnllCxADI++c44ps1wz8PNwBnCDpWTb63Je3FwsULzFHVRhduOB1J6mtG28Pavq4LCPyYjwWxwv4mrhFrRkuXYbKkMOG+UY67+9MbXILdCPO3nIAVB0/Kr8fgGxhKPf6kshXgopMh/HHFXIIdI04bYLOSUkY3SMFAz6AVXKmtWNaO5g3V/dahC629q3ThnPX+tJb+BtY1OMSS+ZAgXJIGxQPdm6V0d5rdwtr5UDR2ihcfuFCt/31yawtQnmumPmzSyFuPmYnNapwSJauzS8O3kXhGBoZtVW6hJ+a3Aa4P03dBWTrXg/RvHCO+nuLC7bI8iUAI/4dvwqowy2ACRjH0qHymjwyjn0HWobTfuuwW6MwL5dW8FXht7oTxKx4KkDP8Aut3p8VxDrO2UOZ3HJMjFmB/Guvg177RZG01CNL21bqrjJT8a53W/hsk5N3odw+RyYWbDj2B7/Q0/au1pC5VfQqS222McH6H0p8VoL/RLu1fkyrlfr61kp4ll0+5a3v4TDInG8rg/iK09PnQMJUYNEw7VCUuoNroY1rZQ3VpFO0UfnIuCccgjin3MkdpbvLI4WONdzE9FA55p1k4TU7qAdC3mr9D1FcR8WtefVtSi8OWLnfJiS9defLjzwn1NapPmsS9jDtGk+JvjI30odbGEmO1T/ZB5f6mu9m05LWwKquxVAAG2jw34Zi8O2FrGOJOpGOgA6fhWjqyZgxt5OAcH3rS7WiRKT6lRIAyAr0B/i6U94+CpIH0FWVgynAGM+mc4pvl7ZAOck80mMrgAH028DipYrQMDjgfxcYqeC0VcEZP171YW28vIzn2Hak3paI2upBFHjAxgj9amWEs4ypUcHntUiwqjEEcDrkdaevyyZGfXIFQkm9Ck7ksCnZyM54HzdaswlSgY+2PSqyJwT1z+BqaNQVGAST19KXLrZlczZo20wB4JxjAqympOE2g5x0Pp7VlxrgHJwB+Qp8M5j4AA9cCq5WO6saqamzoFJznnNPm1HdkBmIHOfX8ayo5go2lthxnHrTpLkBfvEHtimo2JuaNzqJULtyM/yorGuLolMfKAO+aKq3YXMzwXwp+1z8QvhjLHF/aupQKh2mK6Uuv0w9es+DP+Cmt43kxa/oGmXyAgGWFjBKff0rnF+OmlatGLfxBoCtxhsoJB+TAVXm8BfC3x/cBowumXHYxs0Bz9D8tU7P44kJvoz6U8E/t3+ANbhiE2q6loEhAyt2nmwj23DP8ASvSdF8WeGfifbK1rc+G/EMLdoZU8z8VNfCmo/shLdQmbRPEEcqtkrHcKCMfVT/SuS1L9njxv4NuPOtLWSbyzuEtjcfOPoODWPsaUn7rsxqcluj788Yfss+B/GCuJ9Kk06Rh97y/lUfhn+deVeL/+CcUd0JJdB1SMohBjHmZP5c18+eDP2uPiT8IwbafV9ZSNTjydQjMifT5x/WvXPB//AAUxnkjUa/4dsbzIy09nKbeT8ByKfsqsfhdx80Xucbr/AOx94w8DTzYiF5uYsxbOeOwPpXKX3hrWPDEoN3Y3ls6fNvUEj65FfWvgn9tvwP4z2Qz6pf6TvHA1CETImf8AbGTXqGk23hL4k6cpiOh67HI4HmW06bz9VJzUuvVhrNE+zT+FnxH4X+P/AIu8PoIrXX9QaFOBDcP5yfTD5r0Dwn+2VrFpti1LTre+ToWicxn/AL5OV/QV7141/Y+8F68skssMmklRuLTJtjUZ5+boB7k14Z4p/Zr0ceJprXw/qy3vkNsYqxZGb0UfeYD1HHvWlOrGfQmUZLc7vw3+0h4F8bL5OoWt7ptwQBnyPMRj9Vzz+FdXP8HdJ8T2EE0DRQNeR+ZHBORHMVPI+X/61ecW/wAL9X+HHh5ZvDXh177U14l1C7j3fZ29I48Yz7k14t4q8Way3iqf+05LyTVVfE0ssh3o3p7D2FdEbtWiyGkfR+ufCnxB4P0S+s9KmutOgvU2zPaAJLIuPu+Yo3Ae1fPeq/s4+Xd3X2O5uYLt2yy3A8wg9znr+Nafhn4weJfBOrw39rq9xNPGuMXTmZSMYxhvavetH+P+gaz4D0vUfGmkolzqU0kaS2lrlVROC3JzknsDUyqTS1Q1E8h+COk6lo2gaj4W8RgXWl3WTbzBs+Vn+Hnkc8j0NecXXg3WrLxzNocUT3FwspWERj5ZV6hs+mOuelfXdlp/w/8AiDGP7G8Q2iu4wIZX8th7bXwf1pmpfs939hI1xYPFMcYDxNgkenp+tNYiD0e4cjWx43bLpXwG05ftBh1HxNcpuWIMClrx1J7D36ntWBbeN3169e41G4a7nk5wPuqPQew9K7Dxt+zGdQu5nmg1C1uJyWMgJbc5PXuCa6P4Y/8ABNvx34uvLMRSxaXp8zhVnvIm8+Xt+7jHLH8hW8Ic+kROy1Zz/hOazk2O0UVu6n5WU7G/Svq34BeL/ihPpHnaLdXB0a0QNNdaqoWzt4+Bu8w44+le+fsqf8EnPBnwo1GOfxJDL4k1S3gjnkN22Y4ZGJwuwfLnAz36jmvUv2tPid8KPgt8GJG8WxWNzp9hNFPp+iW8asdRuY2DRKU+6QCAfmyAOSOlelRyyTXNVdkcs8ZFS5Y6mE2g3nw/8AWuveNNT0u0kuAvlLaZ8y7JGcRpzxjnJrifGX7V3gr4N6a+patONW1k5kh0eCVXNpz8vmv90P045I9K+DP2j/22PGPx68TXOs6nemwtmykEQcpFaxDkRxr1Pue569hXzT48+OMqSsltNJgnDSs3zse59q0Sw9D+HG77hy1J/G9D6j/bE/4KQeMfiubyG41T+xdKkGI9LsXIyvpIw5Pvk/hXyPqPxQn8SaoltZRJC87eWHY73JPuen4V594l8fyXczbnLZOOTnPqazfDnjuLw/rMNy3zCJt20eo9ayqV5z+JmtOlGOiR9Dftr/s5eJP2JPBXhK58Xaha3HiTxpYHUrTR4Zi82n2xxskueyl8nagycKScYxVf/gnj/wAE4tV/b4nvfE3jPxZceF/BGmXiWTyRRGa4uXOC4QfdjRFK5Ygkk4Ckgkea/E79rKz+OXxal8SfEeXW9de8YCcx3Q89EVQqLGzhgqqAAFxgAYr3Dwb/AMFOPhx8F/AMeifDibxn4Rtig+2211aQ38OpMCxDufMVlbJPK4BHGOBRQpylFtySfqaVKkYytFH1hH/wTy/ZS+EDS2aeEdW8ZC2JH23UfEFxFJMM4DhEKBQeuMcVznxE/Zf/AGe/B+jRax8P18V+AfEV232eG503V3vI0YnG2S3mJWaMnAIBBOeK+JfF3/BTi61u/lmgsrGZy3yPJEw3eny7j/WoPhv+2z4i+JvxB07Q7mz35Ekf7oRqLdQrFiu5T82OhzwcV20JTjJRjY5aq5lds+hdR8Zav8YfB97p7+IrTSPEHhfUGtdSurQO0FwYxwwA+cArg47HIr2fwL+y9rXxz8E6VrMGtWixad58U0TKUkkeSMAtheeARnv1r5EfVn+HHiy08NQeFdTfT7ljeTTbjcvePgklnyAzZAyD2+tbx/4KVa98Gra68M6T4QFnYWUjCG78ljKS3LNhSQCDkD0AFdOcYuMMM4zfvPRnocM5UsZjOS3upX/qx9I6h+zRrx0m6tWi0LV5bR/3JtLlS5A4KYbawIxxXnfiD4SyaRcm3uItW0O7A5F9aO1vJ9HA4/WvFrD9vltT1x7mPXZLKeZy7R3cB5YnJJOcivXfAf7futJbCIz2upwYxthuVkDD/rm+Ca/LJZjUhJqSZ+vz8OsNWgnha6v2Zh+Jvh9q1ppYSWCVrBDuW405/MiHudv9RVbTfFF/pk0EenfZTADtmZ+ZQfXngfSvXdB/a08DaxLv1jQbfTrqT780cTWcv5rgH9a37jwv8KPihD50eoSW1xL0lAVnU/7yYJ/HNbQzOm1aeh85jfD/ADXD6wjzryPJtP8Ai3bzaj9g8q9u7vaGJkGxD7g9x+VdRa+LYZgsZvLSJzxsgO9gfTjP6mrmv/sb6i26Twv4i0vWo2BxBcSiKVh6ZPBry3xF8MfEfwgSdLnSNR8PyyMWFw0PmQhj3VuV/Wtk6NT4JHy2JwGLwztXptfI9VgaM/OkTzN1LyHAqzFemOUZuCjLyBCcY/KvF7P4jX2iWcMlxHPrVw2BIyy4VB0zjqR7CuosvitaQyiK6ura3uXG5baFSzge/wD+ulLDNaxOZT7npOoajFr0Cpqmn2d/EOjXa4lx7OMMK5u++E2gazcs2kane6NdEcJcKZoM+gkX5gPqDUdlrkN9AJEhdyeQ07YBrRivTPCA0+VPASBf8isY1J03uKUEzE1TSPHHgSBpJLUarpy/8t7Ui4UD3K/Mv/AhVbSfinpl3gTwyQXGcO053ID+HI/GuqtdXbQruOS1mazlz9/zDuPB9KXWL/TPGC7NX0W11WQ8faUX7POPfzFxn8Qav29OXxonlktURW2pJexB0u4ZIiM7YDu/lUWowRPYzh4l2upBMrZJBB7Vj3nwfsRKZ/D3iCXTbk9LXUPlH081OP8AvpazdVbxV4FiLa1pLXdvggXq/vIz7iRMr+eKTpRl/DkO/c6NJEg0uOFGmm2IFAzwelTzr9thkhnSJIJVKFM/Mc1zdl8RNP1a1RRO1qxZR5bLgdR36frW2J4EQMGjO7nJO8n6AVNpQlqik1LYp+FJQYZbOdXlubFvK5Pylf4cCtr7S8fyh441H8KDLf1NczrN4um61BeoDskHlSbhgMOxrQn1JoUw1wkSjkiNRx+NOpB723BPoX7u5g0+CS4uXjjSNdzyzOFCgDqe+PxrzGe7ufjL4kim8p10eyfdaxmMAt285s9z/COw56motZv5PivrCWtnuGjwPnzJGx9sYH7xP/PNew/iPPpXc6LoqaRCtvDI5VF52jG7J6k1UVyK/VifvMzx4b1Dw6ztpGoi1VyW+y3f76Mnvg8MufY/hUTfEFdMIXXbO6spF/5bBjLa/XcB8v8AwIfjXQStDagtI8SEnjLbue1Ejx3MLIYy8TjB83CqR6Y/+tU8+moNPoYVlqUE+pw32n3ME2na7HlZUO5fNXggEdyK1n04szNIWcE8BuMVUPhq2Xw7c2emRw2skT/aYEgXCpIOTgdORWRpHjHVdMso5dSsIb22cf8AH1aHe8frviPPH+z+VbcsZrmiL4dzZ1bQbTWrb7PcRJdR9gVyFHse351594j+CCz+dJp0/l5bKxTNx+Df416XYa3Ya7Z+bbzvNEepClOfQg8iud1D4e+MvFesvcaNJqCW0dywjW3gLrsCrw2QFB6nk9DXXhoy72M52aPLtQbVvC+opHqMc6QhSNi8BsdwRwau6R8RQ8YfZDYgttGRudjXpes/DOTRJXg1O+02zJA3QzSm480dMiNM/NkHgEVV0b4K/bCsul+HfEeqQkgmZ1TSrMe+9/nI/GtpOP2tzNJrY5618SyTxq6rM4/vSfIv64rV03SdS1kFoLeQp/eWM7f++jha6q38GDQJH+0an4R8PYHIsom1W9/77Pyg/jUd3F4ZeTddHxL4olHAN/e/Zrf/AL9RY49iaxtBS0RabOJjvLG31eWHU9RtLZbeRoZAJvMfIPZEznP1rqbG20PR0Xyba4vpAc7nOxD6eprSHiP7PYNa6bpWj6PaEYKWdoqsw9C5yx/OsxYQ3y9M8cVDnqVGJLHrT2yMLW1tbRXkMnyxAvk+5qO71G5vlBmmlcDsTx+VAtwAOeffsKbsy/qAccUr9xoiiUq4HT6cVchjOAcdRximRx/MOOCe4/lVtIBkcbRVXuK+pFcgsmM9ec1nzoCBkE8cmtK57DGAO/rVOTljheh9OtJprRFNqxQkUoSMcN29Kgkt134PUdz2q/LHuY4UDIqKWAKcAHA/OqctdhW0KUkRU4GOPQdqjQPAwKF0Yc5AwRV4wBSvJBPU1HJbjB5PBzwae2vQVyrqkNp4jg8rULfzHHAlUbWX8a5HV/B1/wCGXNzp0v2q1PJUDJ/Ef1FdlJBlC2cA8E9cVEoe3OVOCOmB1+tPncdhP3tWeR6j43u9Jnubv7MZZUibZGD98kcD86PhL4MlRJNUvi015cOZZX6lnPP5DNd/4j8I2fiONi8QimPR0H8xXJtJqngXbG8YurFDgMnO36Ht+NbKpFq0dzNxa3OguoQbmDcowCeR3qPU4w5UDI+cYI/h5qrYeKLTWpozFKMhSWR+Cp96fd3ySqArqx3dPSlaSG5dSxIgVFQEkj170sdqcnAGM857UsCAnOM545qcgswwNoJ6n0os7WBd2JGoXoPX8aFXnjbjtgdqeLdipOeB05p4UlcZH8zSb0HuRiAscc8ZzzUkaEOFGAv14qQQKoG0dccHvT1iLEkDGabl7uoK1xsSINoyflPHPWnCQDIBPGcDvSxQEtkHPHXGKBauUyBkg5yf5VK0epUl2GSXA6MATxgClUEHODyOmetTfYMoCMA/zqVLT5sDjA5Of1ockxJEUas6/KCpYbsU2WN3JIBXjJ960YoRjkjI5x1/Gk+xF5GbII7Z60OdgsZLRGRhklQR1J60Vp/ZQxwQOR2/KilztabFJI5ifVNJ1hCt/p8TYHDNGGqhc/Cbwnr+14y1pIehRsc/Q1qvoRYELtP8R9TUTaKGbmMg5wCOQfervbSJF+5iSfAa+09vN0bXpEAHCsxXn6ipo7z4h+D/AJmH9pxR+oD5H4YNa9vZ3EEw8qV0I564rQttf1OzuCuRIoXcN3JpOcmrbhyrocxP+0IkcTw+I/DmY+jfu8j8mFUE074WfE26YmzOmHZhnTNuS2fbivQZvEdtqkbJfadFMpwGyNw/Wsq18CeE9X89ZrJbIvISmzKEjt04FRzRte1n5DcWnY5h/wBkqxvbfd4d8S70X7sc+JeO3zLg/pWPF8IPGHg/xHb2kbxzTzAtG9nKxf2JHBHtz1rupvgDDDeW0mk6pOkbyjzNsmGjTqSCOtbuqReNfC08f9jLDJa267A7v5083uxOPyFXCvdWUvvJcVbax0/wy0Dxrd2GzX/Ed5b6HYsHljv598SEZByG+9j0PGa7Xwj8e/B3hjxILfRLRtbmZtt1qGQDJ/uEjn+VeTWXxz1ywh8jXvDrzRNw+1Cqt9Qcgiun8J678NvEV1A0lsunXRPzOiNAyn6rxSjdu8lf0BJH2f8AC/WrXxtorNpdnqELuhYQPAJPMOOxFecfFD/gn5e+J9el8UX3ht4I7uZZ5khVk3KuNwBPdscn1r6Y/wCCWXxN8H/De+ubW9u47+2u40S0nkCymzOeeeuCMfTFfoU97onijSCjS6de2Uy8qWVkYH2rWNHrFkOXc/E3x/8Asf8AgnxlbC5jtLrTvNXOSnyr7HHfNeTeMP2FNSmtEi0bXPtdtblmht2mJSPPop6Z46V9v/8ABTn4aS/C7x/ZzfDC+uJv7QX/AEjTYT58cc5Y/KowRgjBxnj1rg/hN4Hl1PwHd6p441rSDfWj+W0OlxBzDJjIiaQHaZPULwPWijhq87+z6DlUhH4j4M8Rfss+OfD16Ik0iW9ZmwPJBy1ex/s5fsqfESS8gkuvEd74agZgzWdvN585HowyY1H1yfavdryyi8VW02lwS38drKP3rLOwcLkZCkcjI49eTXSeJPj74G/Z70aO2kvIbi+2fJZ2pEtw+F7qCdi47sRXr4PLZS1rvQ5K2Jt/DV2dz4T+H+kfD7RY7vVi960QCLvA828k67c4/MgcCuy+FfxJ0nw344/4STxjdxaZpdhC7RFgIoojjAVdxAAAz/8ArNfCfxV/4Kra1qNu1t4c0my0ZYxhLq5Vbi4PPbjav45r5k+IP7Vl74w8URXfjTxUpsIoiZUmnaWaeQuTkL0VVXaAqgDOSetekq1Ch7tNX9P8znVGpU1mz9XPix/wWK8JeE/7TsfCVkfFN1dSuwmWMxxKD8oBc/eAAAG0H618t+NfhX8Z/wBuLVJ/GD+GbqawtYyFvmh8uxsYAOQoPyqABycZOOTXxnN/wUI8E+BkA0Hwnca5LEf3b38pgt8g9Sq5ZvpkV7F8Sv8Ag4v+KnxF+BUngez0jwx4V0eSz+wSJpVsYTJDt2lcuzHkdcYzk152JxtaStFf18ztw+DjHY8P/af8Y2XgfxFNpkGpjUJrYmOa7Z/lkYf3R2UV886x4/iu7oqkylnPQHJP4muX8a+IDr+qz3M1yxaYliEyxOaxrLSjqDhkgdxnGXYjn2FTCLsVOPKdDqPiORrrbFG5wM9c1h3/AIpllLZ3LtyeT3rpNI+GGoaniVo2aEDJODx75NY154Ju11R0UxJGGOOMkj1rTlaMlNWOavdclkQllY9uB0ql/bIyRgk9PpXav4Wht49sjlpOh4wAaqzaJp8cfKoh6kEZ/GmloJzKWkWWlz+Er3UJtctrbUra4iittLNvI0t2jhy8okA2KqbVBDHJMgwDg47j9mzW7bw98WJLu61AWPlwyokiFXJZsAgE5HQnn2rz3xCsNssTxWyyLI+wkoVHPTmmwWCyzrFBCu4kDqeadOsqU+Zm0MLOurQVz7KvfGNz4lu7ZrLXZnghk/fwvKpeSIDLFSACDwOnpWHeT/2hcvK4+eQkk9cGvM/hr8MdZ+HPi9jqihH/ALPE8apPvA8zbgEHodrH8jVn4/fEK88D+F7J7GVra+uLjcGBG4Koyf1IrzM3xcsbXjSvofqHB+GWT5XXzCtHXtttt97Z2njC1tND8PS3ms2eyxTG+aeAlcHhQDjuelZXg7wf4Q8c6Ut1p2tWujTOx2o8ktrnAzkMVMePqRXgHjD9oXxP4/0hrDVtWvbq2YgmN3ypIOR+VbHhbxkui+C4EkLNlS3lo2C/PU+1ZxymhHq3+B5mI8QcZWknClCPyv8Aie0eH/ivJ4Sv/IjudV8RoCFRJrjyo1/75GW/QV6DH8arK2sRNL4VjtJVGd9tqUsUh/mM/hXR/wDBPn9k/wCHvxr06O48dW/iHWNf1MiSCxtrlrSw06E/dDlTvlkYcnJAAOME819c/Fz/AIJK/BL4Z+DV1XUNDLwtHv2Q6ncLIo/E9a0ngMGkoTUfmeLLizN3Uc6daSXZPRfI+QPA37VYEwjs9c1jSZgeIdSC3ETH2lTaR+Kj617V4M/bp8UeFoRa38VtqVvKMhPNBEi+oV+GH0JrzG5+Dv7MUeqSWwb4meH51baJba/89FP0YNxVq/8A2PvBXivQUtvDvxXutRs7V2ntLbV4GtntS2N2GTA52rn5f4a5cZwv+79rhFr2Tuvuvc+myPxHqzqLDZvyyg/tSVmvWys/uPXm+Nfwp+Is4GveF4tFu5uGuLXdZPk9+PkP5Vox/ss+E/H5F34O8aWzXCgmODU4lJQH0kTn/wAdr5D8ffCPxt8FLiJDq7PaXOfs0zMtzaXIGMhXXHIyMgjIz0rK034o+IvDlyGm0hHYHPn6ZOYZM+uBjP5GvmefE0Zcsnquj0Z97WyDJ8xpKtCnZPaUdU/uPp/xH+yx8RfhhFd3cWkTa2pJdJ7eb7dDGfovzgdOo4rkk+KuoaK0MOrpe/aWfY1vDF5awnpzkZAz7Vyvw8/bz1rwndIsPiPUbCRCB5GpxHH03DH8jXs+mftv2Xj21WPxb4X0fxLbkAPPCqTuo+oxIPwFarMJb1InzGK8OFK7wVZPyZiab8Q7Oe4jVpLS3cHlS/mSDjjIFdHFrQu0DZkdT3Y7FP4Uy08N/BH4janJLpOsan4M1WYbSrMJEX/gMnzDn3qyf2PPFltYibwd4k8P+OX3Zxc3RguNvspJUtj3FV7ahN6S+8+Ux3CWaYXWdO67rUUahGDwVDHjCDcQfrU0Hii90YPJazzWuQdxMmc59V6GuT17TfGHw51FrPxH4c8QWLqoYzG12WmPUSjKn86j0/xjpmqQjyLqK6kbGRCfN7+vSnyPdO58/Upzg7Ti0/M6jWl0PxM3/Ez0aGS5dgDc2A+yy/U4+VvxFZqfCuS1lEvhvX42kzxaahiBz/wIZQ/jilfUtwRVQAbhnewGPwFSefI0eCzDnkIu0Vqqs0rIy5Dm/HD+ItEtVh1fS7i3kVgUmkXEMi9wGXKn8DWPrXiC68Y/ZtJjX7NYNGPtUmQrXRycRg9lwMse/T1rv7Pxvc+GEZYr0xQvw0THzEf2KtwaozS6B40kKyeHLmKeTrc6UfJy3qYm+Q/gBW3tY21iZqL7i6JYpoNkqRxwxFcZIG5j7AU+XUVF7KkkhYhVJDPjGc9R+Bqxf/BLW9MtBcaNqsVzE5wtveH7Hcn2CudrH6GuJvdHvPC+tMniSy1KBpWHE4MalR/dP3W/AmpjBSluVfobev8AiSxXT3gluF+YY2RfeHPqOada63e6y+2w02e4duA0gODnvg/4Va0PVtCscLp2k2TyEZ3XLF2J/wB0Y/rW1/wlGpND5aXP2eI/8srZRCoH/AQD+dU4xT5WGu5DpXg7xDFNFc3l3a6ZGp3BZGVCw+jc/wDjtaen+DtC0jWlS4uZ7yS5BnRIUyhBP95sDOeeF4rNt498xd8szHktkk/jW9a2/mafDOiZl09/MXj7yH7wpwkm9BNaHtXwS+Gh8WSrb6ZpMReUgDcvmsxzxnt+lfUGmf8ABOzxJqHhtbq/imnG3e1uZPLD8dNq4rN/4Jm/Ejw14I1aWTV4YzJdxqLe4Khvs59ce47199P460aPTDenU7IWwXd5nmjGK9HD01JXbMakmnZI/JH44+E5fhFZXzR6bYaM9sSpaC2UzMRnGGbJJNfGXjCbxL4r1x9TvLySfy3O1LmZ2jhQA/Kqjqcnk+tfpn/wUz+Ivhv4seILddHhCrZxstzcBQv2lyeDj1A4yeea+BPE1motH2L8qkjAHbJrCq4xlZGkNVqcgtrtGMAe9WIotmMA/hVh7cZHAIx1p4hIjyASD1zWTkyopbkEf3uD36gVIYlRflKgHinKFU8D86JfmPrnnbQu49mIynkng05YhIM5z68UqIAO4Pv0p+wqQOOPale7F6DFTLAA/QdKsxwsI8DAI603yOeOR2GetWYoxIAT0HGPwrTdXuTzFa5i+Tn7oqnImAckcj0/WtOSJmGP4aqMqsemT/I0PVagvMoyRcA84PvkVEY2ZwQcE8VeaFEJJOCe2Kr+VnggZPJz3padB7EBi+bBHI5z61GysGGBySRVoxnHIwRUbpgdQRxg4oU7vQGirMgzgHHHpVWQY4JHB9cVdniDLkkgkdDUTw7iB8pz0PerTutSShLHvY5GD0Hsap39kJQVOOeoxnNaxtiSRzj1xzTDaBhzj0BPJotG97Bdnm/iP4dJdzs1p+5nwWBU8H/CmeGPCt3ZMPtION+A2c7jXobacHv/ALpGI8D86W609fMiyB94nB64xWkar26C5VuYtvp+xwCPlXpk1NHAc8qeD371qC2I6D1z6mkFsPLy3XHald9Qcbmb9l347Ac59alitVTGRlhyKuRW4BB+XAPGKk+zHOOBnvU3vogVupSS3DnJCgEZ4HNKlqH38HAGcetXhbFSQeG7mnrah1AIyQeOOKptJDiuxWitAhO4cED8KBaGQDgkZrQFqNyqFPHbrThan7oBHrjvWa7lW8igbQL0Hy9xUq2IVQerH+daUNkcHHAGOvepobDkHaPlPBpPXUbRRjsDszhc4yO2KI7IEnOBzjIzWymmNIAcdf1qWPSPMO4Lj1FHNoJKxhNphByVBY8DjrRXQrozbsbWJFFCmyuTqcYNKMceFG0npkUiacxAJDbufwro10qWJVJRSAABg8k0sWmg/eVkGeuK1aaOdM5+LTI5fvxk7evHANRnw+sl1lcoVHYY/wDrV1Uemo+cHk8D1p1to+bmQvk5wOKUXfYHY5I6CythskE8blBpknhok58oEdcq1d4mjM2DsLKvtTh4cWbAx2PGOtS2yl5nno0uSE5jaSPBz0IArQ0/V7+CVQk+VB5BOQa7L/hFyQfvH1B5xVebwku45jTngnHNRJ+Q47lK18UykBZ4EkQHBq7b2HhzXJlN3pkMcufvKm0/mKWHw5sXaCy4HSpRozR4I2v2wBjn2oiraoq/RndfDuxs/D8qy6Rqc1o46KHyAa9VT45eObCxSHTtX80AcbpMDHcnPGK+erWGSKYAROo6ZUVo6/40u/B2iO8UFzPaxMBdTjIiVyMrHuPHHUj29q7cPB1HZvQwm1HY9g8f/Ejxl4+0k6XpbtBGyhda8Qy/ube3Q9Y42YjJIzkL8xGB34peKvjVofhvw5p2haZGZYtOhMcEQfAmJ5MjAcszHknA9BwBXyb8Wv2uLm+tNL0+fxBKltYPuaygUyFwOQijsN2CTxnAGcZryvT/ANtbWPh14+stU8PfYoNVsblJ7c3kCXsjOrAqTEcx4zjhs56V7EHCkuWCOezm/ePoX9pD44+M/DBa01i4Pg3RrmIPEFia0N1Gf4gzfO4PqDivlPxt+1tp+gvPbaFbzXk8gKvcv/y1PsfQn2q5+198edc+PfjIeMPip4pvvEvii9iVXjkYbrVBkrEu0BEAz91FAGT3zXzpq/jxmR49PtIrWPP3wMyP7lqz9pOXxfcdKw6W7sjpdf8AiR4p8cLO8+oQabbqrNt8wRDaOo55Y+w5rhZ50hldpJmncnliTz+fNVreC71cjl8N175/GtjTPB21VluZEHqM5q1Tk1q7B7WjDSOrKC63JMcQR8gdQMD/ABq7a6Nf6tAH+cx9CR0rotMhsNDxLEE80YI3jdjHtVjWPGUur3M1xMWnuriTzZHwFDse+AMVSitjKWIqS0joVdE+HkcK5uHGOMKOTXZaTpmj+HZIhOYVbAy0h3EfhXKW5v8AVwu1/IgJO4jgj+tbeieEtPS5zeyS3hX5sDgH61Tkkcs+aR9Cfs+ftJfBXw14U8VWXj3wfrfie6i0ucaCthN5Mct+y7IjcNuBWCPJfCglmwCMDB+aNZ1S5vbya58oK0zFi3CKvoB7e1aniRI/DerfaLOFLWG5UK6L2Fc/rF/9rl5YkdRzWTet2xxhpYpTWRvNzTXWGPAWIY5+pqa3srezQBIw7EcswyT9Kzp/MALL84PcHtVQ669vKFOeOx71V7lWsT+KM6rqmn2fYMZjjoAowP1Ndz8EPhRD4s8a20Vy4t7SANcXEpG7bHGpdj9SFx+IrjvAdufEHiW9vChMduiwIPQ9T/SvdvA8K+EPhn4m1dk2N9mW1Q+m85P6L+QNePicR+/5F0P1HhXKEsv9vJayenpsV9a8XJ4w8aeINbWNY49QvBHDHnISKJQqj6DJ/KvIfj74g/4S/wAb6PpRhhSDTIGyQMNIXbcS5J7cAewrvtOjbT9GtLcgiRYwZAP77fM36k1474ku7jxF461G+jKRqXECYHRVAX+n61hlzUq8pJbHq8btYbJ6dBbzf4LX/I0rr4a6TZo5lkspmDEboJPlxjOQfTt71l6T4Ttb7Xre3t5JZYi4Lhum0HkflS3unNBah2klMhbkFs9fauh+Gmm7NQSV0JckAcYBHevbT1PxxRZ+i/8AwTmEOjtFeShUkcg8+navWv29f2ifM8IPYxzkqE28HpxXzJ8AviMvhPQiw/dybew5rzj9pr4xz+IfM8yR9p6AntXG6XPV5pHVz2jY4KbxG+qeIJCWJBbOc9a9Q8PeITa+HyM/MV714B4T1I3WqKytkM3J645r02+182Gh7N4G7j6V9PhqyhDQ8ipHmlqYfxM+LcvhWwnYuZUlnjURO52A4YkjHQ471g6N8fdNuxi5gmh9WQiRR+XP6VzPxL1x7944Q42tmVs+/A/QfrXEzWMDkEoS47jg/pXzOPwFDFVHUqLU+2yLjDMsppKhhpLk3s1df5/ifQVj4x0bxNGqJdWlwp/5ZvjP4hqevg3TSwkthNYyDo9rIUH1x0/SvncxMiHy5HVuvzHcB+fP61p6V8QNX8MbDFc3Plr1Eb5wP91q8apkLX8Cf3n3mD8UaNSyzDD/ADi/0f8AmfQSXXiLTECLqkOqwjjyr+EMfoGGf5V0PhH4pa3oUheNNQ0qWJs7rK83Rn3Ctn09q8r+E3xgPja7ezuVU3AXKOF2lsdQw9cdx716DbW7EuwxiNFDHPIJbj614OLw7oycKsdUfpuU47C47DRxOBm+V6WfR9mnsfQnwz/4KL+OvBkaQSa3b6paA4NtqcXysPQ7wyfqK9Psv2pPhF8YLHyfHnwwOkPNgvqnhtzaEH+9lCVPrjcK+MJH3ZGdyEdCAams2bTpRJbSXFnIMYeCQxn9DiuKnXcPhdgx/D+HxKarU1Lz2f4H6MfC/wDYR+Hf7QzQj4WfF60s53G8abr8Yim3Afd8wHDH8TXQ+LP+CTfxN8BxvJqWm32sWkabhLpOLhXH0BDV+cHh/wCNHibw/rTtBBp+rxQhWDzN5N0Cc9HTae3dq+yf2Zv+Cxd/8Iobe0ute8eeEETCsl0E13Tf++X2SKPo7V7FLEJpKpv5P9H/AJn5PnfBnspOWFvbs1+q/wDkSj4r+HsPgC6ltpfDU8NwuQ/9oBlf8UAH865uTX9QtIPJt2isIcYCWkYhH5j5vzNfWMv/AAWb8O/FzS5bXxV4M+H/AMSrVW2rcQOLK6cevlzAMD/uE/WuAvviH+zH8WZNrx+Kvhdqkh2+XPm4tc+27BI+gNXKvG9ov77r/gfifOS4XzDl51TuvKz/AAXvfgfPckb3MrNIzyNnlmyT+tamneKL/S7f7OswuLVgN0E6CaEj02tkV7PefsYw+KF87wN468LeLYWG5IVuRb3BH+42D+lef+MvgH4v+Htw41Xw9qVrGnWRYjJH/wB9LmqVRM8mtl2Iov34NHBXegeG/Eusywy6ZNo1wI1f7Tpsn7skkjmF8gDj+EimD4e69pY3aNqFlr1uOfJJ8m4H/AH6n/dY1Zs4DJ4ousZykUakA8g5athbUgg8k5rVya0OKxzdt40XS74W2rWN1pt0nBSWMj9Dz/Ou48L6rbXg3QSxzKRggEfkRTU1Ga4tPIuFivrfGDFdIJV/DPT8KpSeANIvJhJbfatGn7GBzJFn/dY5H4GtYyi3clxZ6b8JfiI+iyPBHJs+zNxg4+Xt+Veir+1FqPim0a0s7pjZRcF9xxJjqR/sj9TXy3qPgrXNNjujaz/bYbn/AFr20uJGHGQVbkZxzit3wt8S7DQ9JW0mSaxnThxIh6+nsBXoQnG3umDuel+P/GcmrRvli5z65z715Bq7b7BSSTu/PrW3N4nj1G2d45o5UIzuRgQa5O41JJLSJCynAXOOa5Z3ZqnoRleecZJ4IproGGB3709ZyzYX8TjpUiw+YB1PuORUj9Cv9m+fBAK9Qad9nUMcYywz9anVMA9FxyPSkKlTgjkdO9L03D1IzFnFKIyCMjOfbrUrIRgnqxycdackJJ4LD04qU+qCwyOJUI3YAB+uKsRsFQnAz701LRsjIJHTjkVZWzY847fgKalrow2Kc8m9jz3/AAqpKBuPGAeOK0nsAx5U4680yWzLDG38cVXMnZbiXcyzuAVQvy9OmajMRLcliM1qNa7MAA4J6Ck+z8n16D0ptpi1M57Ysx4yejZ7/Song7DIx78VqtaFgABtJ657Uz7NvIHJ3epoi1HQpmcLQMAvzYxzmomtgEPTg8A84rUnscZGCMD8ah+y/LjHPUVfmJ6mY9uCAB1PfNNNp1XAGPzrTa03KMqePQcU02TljxnPb0pSSewlpqzFFtjU5CgGBGo5HPU0l5abrmEdQc59cYrVtrXF5L8pAVVGcfWo57QjUI/ZWwKab6om6KQtApz69Ce9NW2wMcljxk1pC22jJ6dhjJpRbMTwowPXtT3RWhliyPdfmGcVJHZqxBwAfQ/zrUWzLMA23OPSpBp2DnjjqfSjntqJWM2KxAGGyfrzUkdpu5GcZ5rVSw34OCSOBmp7XTMtjbndSi1fYd9DKi04nG0nB6c81Zg0sbsAfN0Gela1vpbbCCoOe/pV210VjnI6flU80b2GouxiQ6Sc5AJGc4xV+30bfjIAXGcVuWeikKDtI55rStNBLc4OPaolVUdC4Quc5Fo5cDG7gdSOBV2DQQFxtBXH4muotNAPcEjpnNXrTw9zjbx2461nKomjVU3ucjFoJBXC5znHHQUV3kHh8mQYVQcZ6UVzPEW0TNlS7nlyaMrAfLgHkc5/GrCaCcbtmFHTNdHBpMi/K9sR2+Q5q9b6dGTtKshHZ0PX617EpXPKOSXw8H+8g2+h5qbT/CqzyuVDKQcAjp0rsrXQkm6EZPcc1d0rw9hnIVclzWfkhnGL4UkTG2QYz0I5p8fhqaM5aEMMYyD1r0VPC/mEdDx0xUw8L7znacfzqNdrjPNxoewZMbgk9SKjfSA6gBOD+Femv4XB42fgBTJ/CCSId0a5B4yKSVx9TzGTw4QcFFwOCe9Qf2EYVyFQ49eK9JuPBingBkH+yeKxb+zs7V2V9RsVdCQVeZFI/WnGDlokNyscHr/j/Q/hHb/2tr8bSWkJykKjPmH1b0QdSfp1r5M/bu/b08Q/Gqa5HhWK4k+H2kXj22m3UWn/AGSN32gFigLEMRgjcSdp7HIr0H/gpz4E1rxJ4I0XUNHaa80iweT+0lsW80c7djOF52/e68ZxXwhc2lwRIls7mAAM6q5wT9Oletgorltsznqy7akFp8SNTvriVykpmJXLnO7Ged2exFUdH8SXB8Zebab5JA5WHsM54Y84wOtMvLKSWQpltxHzFTjcO2ateEtJGiGS5LGWQrtTI+5616Maaehg6jWp0fiHwRdvrlwL+/h1B42z9ojctFIP7yk4JB+gqvbaJax27KF81icc8ACpLjXJ7qMFskvjJUY4rufgl8L5/i34103RrV4hcarcR20PmMEVWc7RuPYZNaRglpEyqVZbyOLg0ppIgiqcA8KuMtVvWPBWp6RqcNrqEJsPPt4rqNSc745EDow+qkGv2D8W/wDBs1rfw1/Z3v8AxOnjzSbvXtOsTejSxYtGk5C58pZi/wB8ngZXGSOlfBXx2s7bxB+zPbzXUmk2mreFvECaLaxfaUN5dRi0PnSbQc+Upit1GQRuY4PUVjOd7tdBKTvZnzqfDdvZTEZeVgML2Galt41hT5UVC3DcZao4ddnndyVTeOygY+vtSNHPdM7sgUt655rOU4rVs6qdCpP4VcuDy4V3u/GcfL/WmXXisWQJjU4A4IOD/wDqqhfacbJkM8gU4zt3DOPf0qjJFDeSbYw0hJ2jJ4H9KlVE3oayw7irvQj1XxidULKWeTHRVBJqg813PwkLKo/vn/Cr1xBFbLJEwURIMSSRNwD6A+tZOm65c2U+23AUOcjzPnKj6+tLmd9BRjTv7zFuY7pScyvEF670xj+tZ+oTRW8PmPKZpeo7A1f8RXFzqhaad3eVsDP6Vl2nh2fVdQtrNQxnvZUt4xycFmAH86cqijFyfQinTc6ihBat2R6R8FtGaHw3FMwHmXrmVvXk8V698VbT+xfhh4W0EfLJrk4v5xjloy21c/8AbNXP407RvhbbW2p6bpWnZB3pbLk/eyQu7+tZnx519PEPxnuxCx+x6NAbeDH3QEAhX9BIa+To4lVVOsurP6Mo5Y8LRo4Hslf+vvMLV9STSNJ1C9c8wxO6/XnFeL+FHt0AnuXd3Zj8oHWu++MGsfYPh7dAEGS8ZIV498nH4D9a4DR4ES0iGc7VGQvFepktO1JzfVn594nYrmxlLDJ6Qjf73/wDfm8WQ267YrWMZ7uAaztV+IWo2eyeMIBGx52ZC1NHdWEBGdpK/wB7k13Xwf8Agbrf7RmoyaboWmm5jAIkldtqL7D1NevzWPzNLU4zT/2pvEuiRhYb+2RQMbTbq1ZXiP48X/i991/dxyseu2IKP0r2v4kf8EtPG3g7SvtZ0y+tiOSsse9MexHP868O174D6z4VmkF/pk7hMgtGp/lV05p6oTT2LHhL4tx6Hd72ijuB/d5XJrrNQ+NUfiO1WOOCWHIwcHINcP4Y+D97qsct3DZ30lrDw+yMllPoR1x71ejtI9OjKRLsHTHdvrWv1hrQSprch1LUH1O8kuHYRu56A5AHQD8qqSSSpggq2PQYqzORwCvP0qnJFubIYg+h71i5WKA3uOHDJzjkcU4yCeMhSCvTrjNVyXUHIz6kc1C7xlskbR3PShAdh+ziy/8ACzlDHjyyMn/dcV9IaBJC2katvZFmNvG0fHORMgOPwY/lXzH+zxP5fxHiO4uDjr/wKvoPzP8ASIuedrcgduK+R4g0qxa7H7z4Wrny2rG+01+SLyM5Yk4wR6dfapkl2PwQW6HJzUCy7owTn04/nSlstjGT6V8u3zaM/W5LuWbS2WP7TOHBfdHGVx7Oc/pii+8S2mjQqbu6gtUbgGVwu72APWsxLySPxDLFuPlvbo+wHjcGYZ/I15x+0Mz/ANrWOWlCmDA2n7p3Hn+VengcLDEV403K10fI8R5zPKsvni4x5mpJWe2rPUG03SteUyxR28m//ltbvtb81NS2l7rnh2Nl0rxBfpbnrb3YFzCfYqf/AK9fNFhqV9pMu+0u5omGSTu2n9K6vQ/j5rnh6ZBd+VqUIO1o5Byf+BLhv5161bIsRH+FPmXn/TPh8H4j5XWssXQcH3jr/kz6G8MfG3XfB10s11pIlVWH77Sbj7Ox9/LOBn8DXvvhn/gqdd6JptpBpfiTU9OuYgFm0/WYX8t8ejksv/jor4isP2mdMvpv9J06e1DHP7uUSgfgwBrorL4i+HvE0Pltd2rB+sdyoUj/AL64ry62CxFKL56bXmj6rDZplOYNOhiIt/yyt+Tsz7/8O/t6eFviMwPi3wNpOomQAPfaYFE2PXdGc/mBXS2k3wl+IbbtA8UXuiTSHiLUEE0an0yCGH41+cMHhOzSQXGnT3Ng45WS0nKqT645H6Vr2/inxVpGzffWmsxpwq3kW2UY7CRef5VjCtOL5YS+8nH8KYGt71Wja/WDP0S1H9nrxDDaG50sWPiCyxlZdNuBIxHrsOGH5Vyc9jcaXdNBdwy2sycMkqFGHrwea+Tfh/8Atf8AiT4aXaNDLr+jFOvlP9rt/wCe79a9v8N/8FGn+IVrHY+J103W7Wb5VmRDHcxHplM8g59CQe4rtjipRXvrTyPiMfwBF3eDqa9paHoscuBuBAx37moNXgg1mxeK8ijnBHG9QSPoetOeIlVMcgaJ1WSNhzvVgGU/iCDUF5lYWyRj3NerGot0fmNSnKEnGS1R5x4m+Ha2kzTabeT2rgE7d52j+uKzPC2i6lZ3LveSLKHICsGPPf8ACuy1gz3VvKsEMsjMpCgDr2rGbUBHNFEQVdWCkGtFJtWuRKKvoa9jAMDCk+uetXksTu5B55GKNHj+0RjFbltppdBxj8OlRN63uCMldMyc4+h6Uq6QOSc8d66KDTTgkrjHbFTxaEP7vXms+bqXaxz0eljgsM/hUg0vewByeM9K6dNAIBAUYPtT49DJX7pXPt1pJtu4X6o5iPTiH5UDnjnpUi2TIeAM9MGun/sHLZK9Bzx0pf7BABOOvA71Un3EnbY5R9Pz/eIJ5qFrIh8YbPrXVy6Htjwo3c9TUL6M0b/cGD6c09EtRNnMnTuCdrYB7HkVG+nZONvI610sujbmAIySaZPpOMllxjv6VWiYOWhzrabwMDIPUU17DOeMEHkjrW6+nsv4++KgmsfXnuCBVxa6CvcxJLPBwQcdMdaZJa+W5GBx6Vry2zcE9+tRPajjI5POKaVndiu7GX9mKkEgccdaa8WM5A9cVpSWvBxkDr74pjW5bO3knGRjg0kne6EYUcDNfz8ZAK/yz/WkmtGN6gXHCE4x7itK3tcT3LYwC3OfQAU9bH/SgAOBH/WtVqJK5nCz2tgqTgdaWKwwx4OO471qw6eEJyuP5mp1sASQBjPXFS5W2GncyVsufmJ59ulTLYBQPXvjitaPTCy5wccZxVmHS8AcDA9O9Qp66F8vYzLfTsjkZ7kY5q5b6OWwSPqT2rYtdKDFSo/GtK20dmYYGcdD/Sspy7lxRj2mhmQYC8YzzWna6DuOCM5ODg1s2uikkHaPyrWsdIPTGPwrFy0sjZU+rMWz8PnjC4PfnrWnZaECQAASOK27TRgjDI+o9a1LXR12j5OT2x0rFzTepcYGFbaACvC4+taEGg5RRgnB6dK3rbSAOgyfWtG30oAAYqHUsaxgjnrfRdp+6cehorr7fTAH4BI/lRXO5K+xpZHhcsPjfw7GW1f4ZeK4ox1ksTDfLx3+Rs/pUC/Grw9p0vlaoms6FJnBGpaVcW4z9SuP1qvbftp+M/CFsrahoBeA8+ZaXSyJj17V2Hh3/goTNqFiF1LRtTNuRj99Zi4TH/AQ1fTXoT0U7eqPpK3B7S5lB/J/5p/mR+HfGnhLxOoFjr2h3LN2ju0zn0wTmuu0rw0tygeE5VieVIKmuI8QftM/CnxhIYtX8G+CbmRzhmvrZbZ/0UNWn4b8GfBDxLAs9hFe+Hbg9W0LxDLHGhPtux+lT9W5vgkn87foedV4VqxXMm/uT/J/odrH4bnjwU2ED1XFWI9ClbBa3AH+yazdN+DqBc+HPjD4ktQB8kWr2sGoR/QnAbH41ox+DPilo4Btdb+HPimPsJUn06VvTkF1H5VDwdVPRXPLnkdeOzT+9fmkTLoobAaN05/u046CjtwUOKg/4TDx9oOf7U+FuoXcanmXRNVt7wH3CtsauI+P37Zuh/Br4QeJdevvDfi3StV0uwlltLXU9FlijmuMYjQyAFApcrkkjjNYOnJOzWpy1MrxME24Oy7a/lc+Sv8Agqn+3zcfCO+l+G3ge8EPiGdFGrajCcyacr/dgjPaVgck9VBHc8fA3jLxBqNvomneZf3rXU6M7ymdvMPPUnOc/Wu9+GngLR/iX/wkHiHx54l+w+IdWne5VrgEOrM295n3f3mPA7CsT4l+CNJ1S8itbHxF4fewijOydXkZ5j6Y5J6fQV7lGKpRR5U4yeiPPvB/xt8S/CzxbYapouu6k13byLN5QnYpMAcmN1zhlYcEEdDXb/Fz9ubTvi5dSXLfDjwp4dv3YMbvTBIkpI7tyFb8Vrn/AIZ39p8L/HCeJGtbLUbbSEdYoXU+TdyshTJOclQCf0rg9Elhk+IME8Wlx3gubgyCyRcJknOFA7DsK2UU3ztE8rWjL+p/EeHUry5uVWOS9ugEjUxiNI2JHzYXjpn8811ejeCNY1iwvLq3sby7g0qJWupYIWeOANwGYgYAJzgnjivP/h14Pn+IHjQx2oHO6V2I+WMHP8q938B6rrHw7WbQtTkmsobiJrQ3AbYNpH3S3dTnv0BI7mtXUSRhKNzz1JQu4uAAg546V6X8MPhH4pfSbTxBpckKif8Aewr5hRwoPB/GsO2+GbeNNdt7DTJvPnu7hYQsa5yScFvoOelfZmgfBy70vQ7ezt4GW2tIkhQHC4VRj+QrlrYtwtymbhfRnGePv+Co/wC1Lp/wwuPDeteLvFN54fjhETq8iTBY1XaB5mCwAHvxXzV8I7j/AIXD8R49PvncW80MkjlBlgVGRyfevrr4q/DNrT4daxNlERrRkKzHI5GDnH1rx39lb4S2a/FKe4jdQkdk42ouACWUZH+e9ZfW3KDbNI0kveQXH7J0LQstnqM8Tsc5mhUgeg4IJrl9f/ZJ8aRKfs+p6VcpkldgaJj+YIr67PhO1gdlUyE/Wl+JOixaD8O7hnUiadBbwBf9Zl+OPfBNcEcQ1JJHV7era3MfC19+zj4vtVJGnG8ZTl5YLmO4Ce5Ck4/EVh3ejzWqS2ot5m8gfvpWjKHdnoB6frX0Bqvwtu54d9oklnbR8iNBtkl9z3J964nX/Cdzc3+6WPaqgqEY459T6mvSVTQwu2/ePJdW2JAkSRFIFO4IOrN6n1qijrHPyduAOor0y1+Hg1W5CvAuNpyQ3C+5rufhX+yLo/xTi1cvqF7bfYnjiSWHBBcqSwwew+XvUSxEY/EXyaXPmy+vf3wWIhup9MV2/wAANAfVviHYyTKhWwie9bJ7qMJ/48w/Kup+OX7GVx8K/Ct7rlpr9vqVrYyok8Bj8uVAzbQeCQeTT/2bdNW00jVNTZc/aJksozjJKoNz/qy/lXBmuLjHBycXvp959RwVgPrWcUYvaL5n/wBu6/me1+EdMn8ISr4mvYGS1htLi8tXbgTshMS7f+2hx9VPpXgxuDd3epXTfO0twEBz/DGvP/jzt+VfT/7a3xK0i/s7PStAVU0bw5pdloUbhcee8ERlupPfddSzHPcEV80XAQ22mQIIzttI2lMY4eRx5jk+p3OQfpXz8YKnR5In7zQrSr1lXqKzevoul/PXXzPOfj5qJij0iyxtLlp2BHXoAf51xkdzJIp+dsenStP4xaidV+IckZJYWcKRL3xx/wDXrCiSRicNnZ2JxX1uXwUMPFH4Fxhi3iM3rT3s7fdoTGYxHChiQMnHrXQeFNevNOuYjDe3VsEXOI5WTH5EVzarITgg/NwcitbQWPnOOuOp9a7b9GfNJnon/CwNcNgF/tfVNm3G03cn+NZUPjzVxfoW1O+PPO6ZmH65rP8AOYW+NxUnt1qlDcb7wHHQ4+taQ0egpM9o8DfEzUdGaC4hkgeaP5gWiGc/UYrU+KvxG8NfF3QpLbUfB+n6b4pJH2TXNJlNuHYclbiEgrICM/Mu1ge56V57o93i3QYwNvOO1QXM/wDxO7XAbCyfnxW9ampRu1qZ02+axwMt6hOck9ziqklwG5wAvTrWXc3zxMeSD9aqyyvKPvnB/M1xpLY19TWa5UTbd/XsD0qO4BVstg/TpWUF2jCgZPHWpbO4byyN33fWjZCTOx+AziH4hRbR2GR+dfQbN/pUG08Fjxj2/wDrV88fAqT/AIryLnghf5mvoRkKXUD9fnJ/8davkuIbe1j6H734Uv8A2Ct/j/RF4uF5OeeelG8Egg5IxyfWlclV6nJ7dqakeXwBjHIxXyald2Z+vMrs+zxOpUE+Zang+ocf41wf7QsoSawY55RhwfQ16LfaXNa6jZ3WwiCeGaNXA4LK0RYZ9g6/nXD/AB0s3uYNNKxyNv3opVc5I29a97JZL61BLsfnniFFSyOs10kvzR5SI/tL7w2fX3pL23EQU5G3P1Ndn4Q+F1z4nu1hgt5XlcjCqOv4V0Pjj9nbXfBenefeaTcxx4zuZCoP6V9u6kU7Nn82xg2ro8injQp8wBPqelVuVIKlk4GdprR1hBbSsuzGOo6YqPw9Cmp6pDEUBRycg+w9ata6olsl0XxZqWkTAWl7NER/dcrj644rqtK/aD1nTJdt01vdxrwWdME/iuP5Vzai1u7lYEtpELkjIfgYqXwn4jPgyfVIwu+G+tntWTCnGeh+YEHFc9XB0Kr/AHkUz1sBn+Y4L/dq0o+V9Pueh7t4B8ZW/jvw9Hfw/u2yVkTdu2n/AAPv71qadbw39um+3i3QyOuQv3sOxz9ee3pXmX7MDCLw7eKfl2y4x1zya9L0V+JxyMTvnj3/APr18RjqEcPXnShsf0jw1jZ5jltHFYjWTTv6p2/Q+xvgI6at8IdEeONEEUJhwnAG1mXP41wnj7xfrU/ijUIILyaK0t52hREIXhTjOevXNdp+xn8QNL0b4Rrb3PhTxL4ou4L6Yn+zwFhjUhWVWYugBySfvdCK7+Jrq4YvpfwW0C3muJWlNzrOpRyMxJycqBLjk162FaUFJtbH4XxBl1SGZVoxjZczt95y/wAH/hlrPjC08PahFf3cltFbT+ZaDkXbkttYnP8ACBxwfwrntb+DnjPXvGtt/ZXhfXZoZCyySfYpFj+UD5t7ALg7vXtXuem6r8X7+3lgtLrwZ4XtoU2mDTtOmuDGvooLRqPrtrRs/hH438Rtayax8QPFFzFcZCrYxwWSg+g2oWH13V20+Vu6u/lb8zxZYSUV7zSOH0/9n/xT4d0aG6v7BYjI7J5QuYnmBUAnKKxPcVbsvC0ttKY5YpYpB1R1KsPwPNdhN8DYfDdrdSpe+IWu4nZpLyTU5ZpMjbsJMhYEdTjFebeHf2hfEfh7xHNomtx2+suL9obSO4tjH56+YFCl1HXAJzxgjjGa3qYVKKknY4dbtLU6608LF1zt+U9eKvW/hIjHyHGa07Xx/Y2koTVtJutJO/DyIpeBOMj5gWXJ56sK6vwzeaN4jiRrTULaTeN4VmCHAPc/d/XvXFVw1WK2v6D54nHp4SO7O38qkj8KHn5cAelenxeDNqq2wFT0I6H6etPbwgFHKYxXNzW0aNLXPL28MEjO3n6VHL4ZJQkg46nI6V6dN4VKn7p561Vl8OccAYoU7eY7dEeXS+HWAI29OM4qrcaEQ33Oe2RXpd14b28leAOMcZrNu/DoA+7yfarc+rQmnseezaKcHGOBkYqlNpRD52nmu8vtG25BAIHQD0rLn0rBICnrVp9UJq2hxs+mfLjbzVWbS8A4Xn3rr7rS2zyAT1HFUZ9LwuQpOT16VpCfVEtanKT6YMn5QDnjNV5bLpxkAdTXS3WnhR0696oS2oVjx9459qtSd9STEazBBwOO9MeywTwCB1NbD2yo+cYqKWEAdj7VSauIwLWwxPNkAAycDPsKl+zhbonGSyDp9avWcSo0rDHMjc/pTo0H2yT5fuoOvbrRzdEVZlVLLC8Dkd/8asRWGF6Hn2qzBDuYDb07dqspb8nI4bgCpvYaTZXg07ftJC4PJq9a6epkHI49e1S28JCcdqvW9mGYHI9qxlU7G0aZJbaeqDPHBzitK0tBkYAAHX1otYEJwQPYmtS0sSSPlJ4zwK55tt3N6cUNtLMY5AA+ladhZ5YEjjtViy0xpcHym5GM4rb07w5cSqCsfX1PFc3M3qjXlKFrp+SDgD+dalppvI6//Wq/Doq2MYa6uLe3Ud5GCgfnUGoeO/B/hwMdS8WeHrXHUPfxA/lnNEYzeqiVeK0bLNrpg25GevHatCDTiOwxXDah+1/8IvDxYXHjXTpiva2WSY/+OKa5/Vv+ClXwh0PcIJNe1R04HkaawB/FytOOHrS15Q9tTWlz2a308MAcH6iivnvxN/wVk8OeGr97Ww8B67dyqAwMtxDECCMjgbj3oqvqFd62RDxVNdT4If4na14V03ULi4N7BbWE/wBnn2hJhv4xwCpIORziqmg/t4adpuoi2Mtm8sZCkvI1s6n8Rj9a8u+Jn7RVjrHhkQF5re54a8V49vnmPIRueQT6V84vfjUb6e7nAPmOWI9SScCvqswyHDRdqE2n956WVeI2ZJf7VTjJejX5M/Sy2/bJmvNMCy6RNPDKBhnKXKkeozms7T/2h/DM3iy3Fx4as5nkglLkRfZm5ZAOAApPXnrXzP8Ash+ILvV/DepQyl3t7OZPJz0jDBsgflXqEgjfxC24KwWAfhlj/hX5fmOa4vCYidCUr8vXofvmR4fCZngaWNpwsp9Oq6PU9w/4XN4RMYNnp/iTTJF5JttSZMH8yP0qaw/aL1bSpC2leLfF9minIS4kjulx9GAP614rARGBgDByBjocVbS5ZBtUttHB44rzHxDi7cyaXorH0kOH8G1Zxb9Xf8z6H0r9u/4heHyjW3iDTNUx/Dd2jW7H/gSEiulP/BTnxX4g0S70TxH4Jg8RaZqULW11bwXCXMVxGw5Vo35IPpivlaG5bPGCOvPWrK3rADIA4zxXTR4ux0FrL+vnc5K/BuX1H8C+7/Kx1Wt67+zV4xklttY8OeMPCSzErLb2+ozxQD1AR8qB7Djiuk0/4bfsW6D8NNUvrbSX1e702xmuI0utXn86ZwhIXC4GSQByK8c8Sp9thtbMKN+o3UVqpI3EB3AYj/gOag/aUmurr4Jah4Z8P+HvCumW9s6tJLb2ipdSIhyw8w85OBnJ5x719PlPEUq7j9YaSbttv9x8Pn/CFCjGo8LS5pRi3pp/nc+R/ij8QZvF+qTTfu4knlMgiRQqxjoqqB2AwB9K9B/YP+FK/Eb48xzXcTSabolpLLPzgFmRo1XPYksT/wABrw+ZZ/7W2yRt+7yzA+gr7p+Cvhq0/Z6+CdjpdoyS+KvEsYuNQkBDCEv7jsqEKPViTX2mJqRjCydrn8/4WhOrVskc74R/Y+n+Dvid9EgzfT6nPFcwsE+f7M6pJEjY/i2uuQO9XP2x/DkPhjxGugMiy3luFaYAf6skZOff+Vfdn/BKH4ueEfDX7TN34u+JsMF9pWl6fcXIup7fzgkqDAYLjBO7gD1I9K+RP2z/AIh+E/jn+0R4t13QoJtNg1jULi9t43+9GruTsHsBxilFtNLc46qTk2jjP2G/D9knxSEt1NbxCwhzb+Y4UmV/lA59t36V9ma5v0+4MSyQy7eu05UV8z/BttM+Ffw989LYXN9f3PnESxiQSDGFY56AAdPeuwt/iXpV/B/pul+XcsSTIgeIt7gqa8LGYxc9mmz6bC8L1K9GNSNRJvo0aX7TmuS2fwg1d8sskipGOfV14rzD9im5a+8Wa28hCGG2iRlYc5Zs/wDstM/aT8b27fDKWCyvb2QSzxho5LnzQACT0PzDp61uf8E4NI8OarZ+JLnWvF8fh27aSFITPpMt5HPhWJy0bhkxkfwtnPbFaU68FhnNuy+44MRkeKpV/q0VzStf3dT3G2Uz3YEKBnLffPOP8Ks+NPDba1p8LRNDJeWsy3EYmyYiwBGGxz0J+hxTk063ttXWO21XQdZhLZEtnLJCx/7ZzIhH5mumvfCV7aaVHfG2uFs5W2pcAboi3Py7uRng8e1caxceb3JK5yYnLMVh1evTcfVWOMg+JF74faNNX8C2+uxKuN4KyMB7MuH491ryP9oHxNpHjTWLFNG8NXnh+CDc1yJY5pjcMcYHK8ADP5175NZFSMNuJ65HSsu5t2Bfchwc4I6V6KzOpy+8kebGklLmR8rr4Ra4mX7PpOrajMBhILa2eOI+m5mwo+vtXuXwb8ES+DvBcUM3lJe3Ltc3SLyqO3RQe4UYXPfFdVJp+YwGVhgDgirmhad5bMhIPesKuJlNX2NDwH9vmX+wPgLNGAFbUtQgRj3wu5z/AOgivKfh9p3/AAjfw+0O2fCy+R9rl9nk+f8AkVH4V61/wUd0qTVtC8EaLGP+Qtq5UkdhsCk/gGNcPpOnL4k8W2lnGoWO4nSMDsqA4/QV5uZzdSNKjHq7n654X4OMfrGOn9lKK+er/JGD8fJH0zwrpelqxWSS1TfkciS4buPULg1yM8qRMSoAxwD6AV0fx21H+2fih88boJJzdxA9oEj2xn6HMZHtXF+KNT/szR7ubgCGB2BBxkgUSSc1FH6PSqKFKpWk9Ev+CzxLWtTN94p1C4yD507AH2zxXt37NX7GqftC+BtR1q4159I+z3n2S3VYBKsjBAzFskf3gBj3r5+iOQGxyxz9a/R7/gmn4VN5+y9Fc4Qi41a5ccdCAi/0r6nF1HSopo/mLEVXVrSqy3bb+8+efHf/AATm8T+DdLur6z13SL+1sonnkLB4H2KpY8EEE4HrXimgnDbgR83Xjmv07+P1k+kfBbxbc+XgR6RdNuB6fumHf61+YujR+TbZ5Bx83FRl1eVVNyd7GTVlqaV1dqEwp56fWqNlJuusdRnjvUd9dbnHUe9R6XMFuVwx616sXqRLY7zSLvMAQEjIGR6UxZC+tQfMcBjyfQA1Dp9yj2qngEDHH9agN4FvmO4/JG5z24U10VvgIpp3PNZnZ5WywOD0NNVB/Ft59KjMfzgbgTjr7UBAV6fjXFY0Y4hQT8wwOlNt5AnGM+lPEXY44HfvTGUoQQcd6L9AR2PwPcf8J5BxtBKfqxr6TWVLe0dNq7nKhSeqnJ6fhXzX8FDs8e2wBAyU+g+Y19F3TFRECAD5g/ka+P4ja9vBeR+9+FEW8vrf41+SJiCO4x6ntThOwkAzjjPpTDuJJJAB7DtTpANvToOtfLNW1vc/XlrqdbqHj+x1H4SaN4c+yqt/Z6veX/2jOS0UkFshT/vqIH8a4344eL9NHwh0TSUtiNRttSvLszqcbkkhtkCk+gMbHH+1UErbdYtcnqkoHOQD8lcd8er6Sx0uxkUK5DuAGGR0Fezk0m8VA/PuO8JGOSYhro0/m2v8z2D/AIJpftkWn7G/xosfFGp+GPDviqFI2tnsdZthcooYg+ZHn7kgxw2DjJ45r9Q/2jv+Czv7Mn7QnwKudL8YfCWbVpriL5be0mitJInxwY7gKGTn2I9Qa/AOPWLia+Ej/IxPABwB9K2bvxXdm2CvMWB4Gea+2qUOZ3T/AK+Z/NyqJG58ZH0bUddu5NLglt7eSVzFFJIJGjTcSoLADcQMAnAz6CsL4ZabHN4qtUJQKQ5y7YA+U9z0rKvNRkk835gSTwT2qKR1eLYXDYHPOcmuiN1oZN3Om8YX9j4Uu3sdOED3JJ82RH3hPbPc/wAq5m4g8os+4MWPPcnjk1XFpDHIPlB44OatXSRiIbcjIPf0FNpC6nqf7MFkzaLrMqkFYLhEYe7eYRj/AL5P6V6zCbL+woREGW+W6nN16EER+X/7NXif7M07C/1aPOFIBI+hH+Net6eSZrjBJHmDv1+Va+Gzl2xU/kf0lwCufJKDvs5fmz7k/wCCWNxaXHgfxZDPB9qltruOWNMbh80RBOP+AV9S23lNZacIdPDwtLkHbne49/8AI4r5D/4JOatcxah46s4Ag32lvOCTgqFZ1OD/AMCFfR/7Qv7Qdj+zn4NsNT1SVJb64RhYaZGwWe4PYnsE9W7dOTXtZfOCwiqS6H5vxTgq9bPamGoR5pSasvVI67VNZ/sOK/a8m03TWZsCS5nSESY/hUsRuOOwrHvPjd4Y0i6s3uvF3h2H5CJEF4jNF+C5ycdhXwVrfxc1j41+ILzWdeuvPnkkPkxAnybVOyIp6AfmTyeagaXCrt+bPUYrya/EnJNxpwuu7Z9pgvCeEqUZYus1J7qKVl83v9x9neIf2g/C9vY3ZtPFuiSCWJvkeQo8yGTG5Qw6jaRxzXD2DeBvHfi6XXrGeOa8N3HcstleskVzMrkyFkOD8xLHjHJ7ivlTxvBPZjTpHjYJdQM8XX51EjqSP+BKw/Cu8/ZS8AWXxPTX9OlvLiyv9PdLiAogdSjjBJB54YDoe9ceYcZxwlH2+Jj7itfcyxHhdgYU5ThXl9yf5WPrtbLTNSvttnevbNLf+WiOMDYRlCF9jkZPTIrB1X4bx3cS3H2WPfIk0jz2khhkwG2ncy4zg4OOeteZT/Cvx14M+bS9Uj1KBGysfmc/98ScfkaZbfHXxH4GlWPWdHuYljVk3KrR/f4bAbK8+1dmU8dZTj7eyqK/r+m/4HxmO8O8dT1ws41F62f3P/M9BufEHin4c2Nzc6Vqdzcm3hWb7JdLsebaM7AyjAyO7Ka0vhp+3X/b8r2us+Gb20uoV3zBI9yxdByy5PXPVBjvXIRftCaF440a5sLycQLeRJCfOHlMABtyHGRnBPOam8A+EbLT9cuLqLVZryK5iEEQKp8qqSVZnXl2IOCT6V9F7WhX+BqX5nyWKyrGYTTE05Rfpp/kfWOg2yeJfD9pqCW81ut5EJBHKuHQHpmm3Xh4DPy8gV6CdDMdlEuM7Y1H6Cs2+0fGR39q8Jy952IS0PO7/QQo6Z9j2rFv9GGM4I7GvRb7R9ynCt09OKw7/QnOfkPJ9KIuTegn5nnuoaWgQggd6xLuxCsRtOFHFeg3/h6VlYhBtHfsPxrkdfu9N0Ys15qml2gXqJbpEx+ZreMZvZENrqzmLy1IB4HPAOKybyH5iMYI/KpPEfxk8EaUD9o8WaMWX+GKXzT/AOO5rjNY/aj8A2hYRX9/fMOP3Fk+D+JAreNCSjsZuS7m3eREluh4rKuoQoxngdPauB8U/tgaD/aps7DQNeupVAzuCRqc8+pNZc37RGuaiM2fhDy1HRp7gtn8gP51vGjJ6kua6Ho02Rxu/XpVaZxGrEg4AyTjNeaXPxQ8f6mSYbLR7LIwMx7iPzNVIrzx9qN7CbrW4ooCwEkcMCBXXuOF9K09jKxPtD0zTbZ3tndEYiVy49wT1qwtg1tO8sjRRq+Mb3A6V4hqXw98V+JfG80aa3ro0x0DxJFK2xf9kYOBg10Fj+ypc6sSZjq12w5Yyy4z+ZprD3V2xe06HpNx4o0fTCftWs6XAF7PcpkfrWZd/G3wZpZIl8Q2bHH/ACyDSZ/IGsSy/Y3QKAbKAD1luOf0rRP7JlpYWjyMdIR0UkLuLFj6c0/YQ2bGq0uhBqH7V/gfRokIl1a8D8p5VmwDficd6rn9s/RGQNZeGNavCvQuUjGf1pvh/wCD3hnxJAiapqFvpR06YlBsUCRTjPXjqK6aHwh8MtEjxdeJgwHUJIo/kKz9nSWj3L56hyx/bO1x2b+z/BUC7cENPcs2D+CgVTuP2tviVdj/AEXTtB0889YC5X/vpq7T/hNvgloTbZLi4vmHJyzt/LAoH7Tnwd8PnFr4Ya7ZemYAR/48TVWox+yF6nV2PNpv2gfizq96iyeJUso8jctrBHHx+Ck/rUXiSw+KPiHxPe28nibxhd26t+7EUsxVlIyMbOK7rxt+214P13wvc6bY+CjAtwoHnRqkbJzwRhetJp//AAUo13w9oNrp9h4csylrGI0lmYl2x0yBgdKhuzvCIct95HE6d+yh458VyAy6d4qvy/8AFcCTkf8AAzXT6R/wTr8Y6ttzoAhUnn7Rdxof0NJqP/BSP4k3xItrfS7TPQpb5I/PNc9qH7b/AMXNZII16W3VjgCCILj8hT9rVtskCpw6tnqOg/8ABLfxNd7TcSaBaITn5pnkIHpwtdRZf8EsorceZqfi7SbML1Edtyv4swr5g1f45fFHxIStx4n10hjnKzso/Q1h36eLtZbN3qupzZHV7hjU81Vq97DTpp7H2bpP7F/wvvYjqHiTxvFYXEJ8hoxcwQhlTgPzk80V8R/8K51K6BE0zt67pCfxoqYQnbSbB1I/yo+IfjP8Q4fiTci6WOVLuY7pi6gLxwAMe1cJIolkVEOI4/1NRQXlxrmoi3gDkA/MzHjHqTWt8TtWi8SeJ5L23tdG0yFVjhS00uFobdAiKm4BmLFmxuYkklmJ9q+kq1nOXMzzaMFFWR9CfsiaVJY/DC9kwd11fE474VAP5sa+jfCXw00G9+APi/xVdX8kXiLTdS0uxsbPeuJ4plvGmfaeSF8qMZHA314H+zrCdP8AhRo6O0kfmeZMwHU7nOP0ArvoPFMsl3NAjDybZEhRscn7zc++XNfiWZ4iEsXXbs7tpeWu6P674Zy6pDJcJTi+Wyi3b72vn1J7JjJEqkgbTuHFTB1U7ugBwwFQWUZvN+GjVt3Unk1ZXTZkJGPl7fN1r5ucm1sfcU0u4bskHkDOcVY3b48HJHOCfSoFtJULERMT3oUMwzggjgjHSsI36o6bXeg7S7P+1fiF4dtmk8oRTy3bN12+VC5HH1YVy3xy+J+geFUW013SbnWhekzpElz5MQ2nq4Ay49FyBnBOcYrotClmXx6zxuim106QHB/56uq4/JD+dfP/AO19q5l+IcdsrAi1s0HH+0STX3vC+HjUxNKMl8Kb/wAvzPyjxGxtTDZXiKlN2c3GP+f3q5y2t/Ebw9qV090nhuC3MxKECRjvHfPavp/w9+zHqPwt8Qza7f6nJe6BDoC3emxNI25ZZdiojAnJ2bsjtwK+IdVP2a6WPoYhtIHY9xX6G/EDx+3xBn0qxhBitrXSbWCJA2SwigTk44yX3H8h2r9Gx2IUJRufzvleDqV3LkeyLuneMP7E+EzWEf7m4ud0TbTgun3jn8ea+bvGVhKJ7u+iuTEzOdhboQDjJ/Hj8K9N16+kv5Bbxy+WFX7w/g9T/OvK/Hj/APEwW1CqY7f5mBPUjov4fzzWsE7Hj6pm7YfE5LjS4pDPcb4FWIrwdoAxwPStvSfjZF9nEZvCoHKq6ED+teP/ANoSWsrhWXB7cYxT1uFSJmHLOeR057VxVcso1NXue/h+JcZRSimmkel/Fb4kWviHRbSBjC7NNy6YJA2/xe1X/gVa2Wn6NeTyy3EZknOHikZABtHTHFePXeYIlZiMucYI61reDPFV94Wdbi3dzEXJdDyrdOMVjicvf1Z0oM6MHnv+3rF1o+Wh9H6HM0SSTwa9fn7OgdEYo5JyOM4zivW/Bnxx1zTtAfSP7Qd9LvZo55IJWby0lXIEgUHG7azLkg/Kxx1rwaOS3nhEsUao1wqgqRg811OlTPbZALBVAA5ziviqsXC1nqfrEYxrRdOorxfz/Bn05dahEsTKrxzyRgB3hDPDvA5AcDa2D3BqjfSx2OnT3LsGit42lfac8KpJriPhNqXjD4l3yeH/AAzrs+nXunwmeNZX/cPGCNw4BIbcRjtjNWf2n/GXxL+GfwrksPEiafKNYmFg16LaGR1AUuVRwNykgHJ64Br6KjCE8Oqqep+QYvJp080+p6Wb79H/AMAwk/aZsYnUPpt2yk4wJFz9a6fRvjv4bF7ieK9gKkqcxBh6Z4NfJF1rtwJtqSkux646V0tv4ou4pCZQsgbk5BGT+FeNWxNeLSR+lYfgzJqqfMpL0f8Aw53f7YPi3RvGnjnwidKm87+xbS8vJVKMvltJ5cUec/Vz/wABrzjwLqi6Je3+qMU36dayPFzjMjfKn6nP4Vn6vrTazqmo30ibPNkS0jGc/JEpyfxd3/75pl0IrHwHcSu22bUrlYoQTn5U5dvzKgf8Cq6E51K/N2R9fk2VUMuy72FG7UpN67/1ZHDeJPEFz4o8bX99cnL29tBaJgYCKqAAD2CpGK5D4ra4+leC70LhWu1FvyM8MQTj3wK29Ok82C6n3hhc3Mjhh0Kg7FP0wtcP8c71jpdjaKT++n3898DH9a9TCQc8VG5ycQVY4bI6046XT/8AJtF+ZwH2Um1UBuQPyr3T9gf9qa//AGefi1ZWV5cvJ4S12dLbUrdjlISxCrcKOzJkZx1XI9MeISxujYyCemOlRLIyT8Dn1Br62rBSi4yP5wt2P2N/bC0A6f8Asv8AjyYYOzRrggjpgrj+tfkykxiQrnHc9q/Uj4ufFfw742/4JwalJ/btu+uT+DYPPt5GZZHm8mPeBuHJ3Z6da/KyWcsGyRXmZLUTUkndJnTicJWoWVeDi3rqmtO+o27nywHY9TTtPk2S5yM56bc1VnY59Mc/Wp9PkDsOTkdcda96O5xSR1enXGyEA4/LnFQXl35MN8/GVgfGfcYpltMRAOSTjpVXVZSmkXe0ZMmF6+9XWm2rDprU47iVvX9KkVipzx6HipvsrMvQc9KU2TAfwiuVsdrkR5X5RUbAvgEfN3qdrcxqWIUGo2hKbRkcnPNF10GjrPg0pHju0x97dGOn+0a+jJ9rtFweGByR7Gvnv4IxonxH08ORsMsWT+Jr6AvWaNIWOQWkC/gcj+tfG8Sv97D0P3/wnT/s+t/j/RFgHK44GDxntTTKdwUAY9e9OjAwOnTIJ60ucDngHkY6ivlU1qkfrt9NSpPGDrNp6hJeh/3a4P8AaOBj8N2LKuAJmHf0Fd3dkprdkONrCQZz1+Uf1FcL+0gMeG7P5sfvm+p4Fexkzti6etz4jjuLeR4len5o8cS4kMgJ2qR0wKsNPJNCGYltp5OOlVoh5gXIyfXPSt7Q1EWj3kx+bZsG38T/AIV+iH8tlGS4N3ZCMqoaIk57nNQNbquA23PXJNX7YxS3TI/yjaTk9uKiltledAuWGOT+NCvfULFeKANKNrbgSDVgjzTjBygbNXbHTRJIoCgLnnmrMWjOVkc5IVSeKlyRSR1H7NJCeKNVGcYjJx+KV6/a8310MfxqfTPyivJPgJs03x1q8agu3lnaD0/5Zk160lwkV3chjh8ofw2j9eDXxGeN/WXbsj+j/DpXyan/AIpfmelfAf46T/A251i9tDcG4vbP7MkccmxS/mKwMnfYMHpznFea/EH9oLxR498RXuoapqr3V05KBnAIRecIueigHgCmXEwmSViTtbBwPyrz+4uCZp1UggyZI/E1wUsXVdP2X2UfWVsuw9LEPFxj78lZvrZHofgXx3qjWEqm9l2hskAgda1bnxRqEw5vrjbnr5hrhvh9d/6VMhP31+tdLKT5nGBxjgc14+Kdqtj1sO+akrsvHW7yUIftc52Ahd0hYKCc4A7ckn8a2/AnjXxJ4Z1S61TS5JEECpHNN+9RYwckZdAdvI7+lc3ChYrzzjg47V6/8BfjDpvgH4K/EzQX1afQte8R2qRaZeCJ2jhkWJ1DMyAlSC4IOK9LLcHSxFRUqzSVuuq/Q+d4lxtbCYKdbDQc5K2i31evR/kb/gn9u7xLpbImoKt2oAJJZLpD9GXDj8a9X8K/txeH/EAEWrWhgDgBgjh4/wAUfB/nXyPpPgzWdVsY0t1TxdqckaIjacy3bySdCxi+WXk4PHvX1jff8EytK1jw5Z3Gm69rOmX0tujyR31oGQuVGcoSHj5/hJJHSsMz8LstxV6lGkk+8Hyv7tj82w3HeEclDGRcJecf1X/yJ1C2/wANfiYWa3lsIJpf+ebm1c59jhT+tU5/2dLzRJftXhzXpbeT7yrLlc89nTg/lXkfiP8A4J9/EXwXvl0u5ttWjTk/Ybna5H/XOTH5AmuQbx98R/gPP5N7HrGmhT0uIJIkPbqRsP618tPgvOsu1y/FSXlUV19/T5H1GFzrB4qPLRqqS7XT/Df8D7H0H9sn4y/B24trPWG0zxTFIxWJb1UeSfAyQroVcnHqCa7g/wDBVS2ht2i1bwXeaXqCHBiEvyE/VwGH/fJr4E8ZftV6j8QdJ0+PVbC0vptLu0ukJzH5hHBUsnYjuBXT6H+1p4f1aIpqelanpjSjbIYyt7b5z/dYZAz325r7Lh6eZyw3+3Sgqidrbprur/5nz+eZblfOubDNprWVPS3yv/7afZsn/BRC+8TyImkeGLCZ3GAj6oXdm/3UjB/CuY+I3xY+L3izUdB1Rri48A+G9EvBeay1tpjuuo2oKloZXmJ2qQpA2YJL9+K8b8E+AfDPxf0ttQ0zV44ZSf3bWuI8HuDEQCCPUY61qeJ/A3xEh8LT6HF4muNb0Obaz2E92+07TlflckDBGeGFD49y7DYuWCxclGcN+337fieBV4EpYiCq4Ks0n0mmn/XyM/4xfFi8/aGvryxvZLRJETfaS2hEZQAISPkZW7sPn3qcjABBrR8F/sJXmraDaX8sdrHFdxiZTc3DFyD3IA7/ANa82fQrzwVfBtR0zVNNZeVmjTeEI6H5uD/31XQaY+tfEafy4PHAmduFgvr77HJJ2AUSEIT7BvSvpqOe4TErmoSTv5/kfPZjwhj8GuZx5o91r/wT0hf2PdK0ZAbzV9EgHcbd2PzIqC7+Fngfw2B53iKyYqc4jEa/41wWvfAHXtHdTq7X8DScq0u/Y4/2W+6fwJqonwYtyP3k5bHtmu1VZ2PmpU4p2ZY1e08KaX41ubuHVbJ7V9oV9+W2gc8AdRzXQSfGH4c6LCqRW0l2yDlthO4/niubT4RaavylH+owKmh+F2mj/l2kc/Wnz1GtUTyxsaNx+094ashix8PFj2zEo/p612Xw8sdU+OvhxtVso9P0a185oVWQM7nbjLbVwO/rXFWnwvt9y+XprMG77DmvoH4AeHP7G8AJEYGgJndtuzb6c4rGtOSW5dOMWzyz4l/Brxf4X8O3F54e1vTWvYEMkdtNZHZIAMlN2c5Jr5y039or4oahLLa3MkFnKjFStvFkZ9iK/QPxPp++NQVPQnpXzlqn7OmpDxdqM1okItJ5zJFlwuAcHGPY5rPDV7NxmzarSfxRPFm8SeP9bJM2p34LdcEqKgfwb4l1T5ptQu2553THB/wr6J0/9nvU3ULJLaR59WLZ/StvSv2XXvXAm1OKMnn5YSR/OumVWn3MeSb6HyzF8ItQuWzNeO31lY1Yg+CqHBeUYI54OTX2Dp/7IdgF/e6tcuT12xKK2tP/AGSPDgC+bNqMpHX94E/kKzliqaKjRqNHxbB8GrNRtZjxzwuOatp8J9PjUblckcYz1Nfcem/steD4WG7TpJcf352IrodK/Z98IWRGzQLElf76lyfzrN4ymujKWHmz4Ei+HNhbr8sGRjpnJNXbT4eJKcQ6Y7nquImYn9K/RLTvhhoOnbfI0XTIiOhW3XP8q6Cw8PWlso8u1t4wOyRKP6Vn9eXSJccI+rPzn0r4K61fMv2Xw9qEuccrat3/AArf039lTxtqTL5XhfUgT/fjCD9a/Q+0tgo4AA9u1W4oT9eelQ8wktEjSODV9WfAml/sK/ELUyudIhtx3MlwoIH0Ga6LTv8Agm940vNnn3Wj2g7jzWcj8hX3HHGV+g6VZijOO4NYSzCq9tDRYOmj400v/gl5qUqj7Z4ls48c4igZsH8TRX2ekfyn0orP65W/mNFhqXY/kLtNdurOGSKORlWZdjDAOVznj05rd8KeEH1Kza+uJBFEHCxB/wDlsR1x7Cszw5ZJr/ia0t55EgimlWNnJACgnFdvrFv/AMVDFaQEfZ43EECqcqFzjjHX696+znZQcn0PBpJyqxpx6s+m/h3C1j4D0m13KFjtkYdM52jJqxpLs9/fHoDMF474VadYQ+TZxxD7kce0Y7YFRaLIB9oPKhrhsnnjoP6V/P8AXanKcrbs/t7B0XRoU6UfspL7kbFtMcuBk85JFWRcSu/yM7EdTnpVFB8rgADB4xUscxRsjIx1HqK85pQdr2PXpNuNzQjuJHT77FkPzYPSrGl2V3qzyrbxSzGGJ55Ag+7GgLMx9gKzobxi4wFXd1I7VfuNclkkkNv/AKHHLCtu6RHAkUBc59clQT6mlDlm7SZbc0nyo5S78Xx+F9Y1W6aGWdj5VukaMqs+1S5GWIH/AC0HFeD/AB51iHWfitqNzjMUEUUmCecLGpx+J4r3nTfDVh4stLw6jaQXkUt/JIqyruAKnYD+S182/He4S38a+ITGFRZ7z7OoAwFWMDIGOMZ2j8K/UOEJUZVnCEWpRjZu+nTp0PwXxUWMjgVOpNOlOatG2qdpXd+pyfhLSZfF/jOxsUDNLf3KRnHU7m5P86+1fBfjC0eJLLT7QmfS7uRTMVDNKgWNERe+AEZsHvIa+X/2YNGx4ovtdYEx6HbNJHx96ZhtQfXJzXvvwph1T4ZWcesJbS3Et6hkKMWHlluhPfpX2GOp+1i4rofj+W4n6o4yl9o9x8Rfso+Jn0688SW+jXumaL9kgunkvVMaRGVQUJbHCOctGSPmGByQa8l8R/s9DwjIJ/ElzNFAyh1DoIMD13v1HuAa7S6/4KK/FO307ULWw164s9N1C2WxvrC2bMFzAmcQuGySoJY7TwCSRivJ9c8T3fi+2uP7X1CbUrC4XzrZLu8aSW0Yg5ALEgoPf6Vz0KrXuzurDxeV1JXrUbNPomVPE134Ij0mS20uOzuHRh5swV5Tj0LnA69lHasGHQtHvVLJPHEQMqN+efoewrIt7XTfDlw/nXmnuhJxGkm4D3IXJp1z4x02S/tYLG2sdTE8o85UgOxFHUlj93nGcc4zXoR02PCcHezKuq+H5rvUgIJBIkXADfKx98dMmtXwp8Pdd8Q3emWVlpl5eXNzOEEUETSO5LYAAHUn0ro7LxBrEyyx+EvCVlqd/EA0tvYaZcX0qZ6HJyAPwxWp4D+LP7SXwS+JcOraN4L8VWGoTxm0gtrjw0zIQVJYIuwfPtBOV+YAH3qW3LRuw4ycWnY+4fhL/wAEqdX13wtJeeKNY/sPUnQNaWdugnMLDBBmPT2KryPXtXjH7Rnw21f9lvxHFbeLLG5itbsbbW/tomltLrB5AcdG/wBlsGtT4Af8Fffin4H+ItnovxT8KR2ljdwm6EB0+WzvPJUY3Qh2weEcgHhmBGcnjnv2nf8Agqr4s/aBa90vSLG20TwhcKY/sLWsd1cXC9N0krg7W74QDHqeteVPJKEv+HPpKPF+Y05uV012a29DT/ZO/ac8L/DD4yR63q19LHpItZYJilvIz5ZflwowT8wFeiftiftH+Cv2oPhjZW2gX1xZzaXe/bWa9haMOnlumB15yRwT3r4P1LxqZU3tHDEeeXlUcfStO2+Pi6HpS2tnJZ28cke24LSqzzHGPTge1dNDLqdOj7FO6ODGZ5iMRi1jLJTVtv8Aglq+v4rKWTE6sxbCtjG73p2mTz67qNvbrfOZbmRYkbeQqEkDcfQDrWP4X8C+JfibMRpcEs0bn/WiEpCo9S7ALXqWmeErH4K6JcRPcx6p4iu4zFLJtDRWSkchc/xEd/5Vw4vG4LBwtGzn0W7+Z9TkeR57nlZc7lGlfWT0VvJaXfoUdM8O6ZrPxEtfDthrFtLp8dz9lGosdqvGGJe4Kk5AI3Pg89q5TxtqotNHaRN3k2ls8iBvQ5I/HJrZ8PxJLcyomBLcFY40ESMr5OGLE9MIW5HNcr8UrqHULyQRQwRm5uo4ECIF+XdzwPZTXh4efMk3u2ftOIpzpfu4/DFJL8u3UwobQWejWsDAAxwoCBwc45/XNeY/Ga6a68U2MCMQYYd+R1Ukn/AV6rq9wZZZHb77Nk8YrxL4mah5vxCunB+WDbGMnjhRXsZOuau5dj4zxGqqjlMaMftSS+7X9Cub2TAW6jEiHpIvDLUM9mFzJbyCWPHI6Mp96ttJDdaezRvHvUFiuQCPz61l21w8bgxHkehr6pyvofg6Vnc++fjj8f8Awh8Sfg9B4f8ADmkixQeELLTAqrHGwvIoAskrdCwkYDnqMV8LnUzE7RzDy3Q7XUjBBHatu8+Ieqa5pVhbSXjommxskYQBGcE5+ZhyxHQZ6DisfXIE1SYXLMDK6jzBnJOK8jJMojl1H2FLa992382fRZ9nEcxcJe97qSs3dJeXX8WJHe20hGWJx3Bq5ZPA5+VsHPQGse10wTH5Y2bnpitGHw9HGoLYgLHAJfbXtps+d5W9TdhWZgQAB7E0txA9xB5JXjOeDWv4T8F3mrwN5atIEAA77s11Fr8MryKMtJayLnuw2DP44qJTnLRJjvFHnsHhp5Y2+Unn0rn/ABRHPpN4qo5UOp7ehxXt6+H7axQi5urC3PobgOR+C5rIv/B3hu8u2mvbh7wc7VhgbC856kilCnPm1ViXboeJzahcggGQ5NNa8madVMjHGB16GvYT8PfDU1yZLfQ9RuTjo05VD+Ayf1rX0nwO8MmbDwnptsR/y0liMhH4uaKk6UNZySOvDYDFYh2oUpS9E3+Rw/wisjJ8RtNjJEbSTwgMeOua+gry33iFTgZlHJ9gTj9MVh+EvCN6mpi71SWBDbr+4hhjQgnsDgcAdfrXpXxg8Bn4e6o2mz7Tc281uW8qUOvzor4z3wGx9a+Fz+vRq1oulK6t0P6C8OcBisBgZUsZBwlKV0nvayVzl41yc7cYGee1KSdh4HyjPWhYzJuznjj1q7p2jz6sskUEbyOqlmCjoAP8K+dUl1R+mydluYcr51bTCzbvNjlbG3G07VP+NcZ+0agbwvYqMKPtDcf8Br0jwX4afxl8QPCmmB1gW9kaNpXPyxgoMk+wFcB+07AlvplusR8yGO8dUYD7wwea9vKHfF00z4PjaS/sXExv0X5o8XhgKgHsTxXRaVYhvDFyxIAaRBweeAxrBSZUVQzxqAvc5/QVt2V6g8PDb50paQ4CJjOFHr9a/QLH8x9CrBZgzkgAb+MHpWjYaT9olDEfdHp7Vn2s9xIw8rT7lueMuRz+ArZ0i61O2BI0WGQnhfMlYE57dRWclLcasza0rw6rygKMLtB6c9K0Lnw0YrWZQv8AyzJGByeKj0vUvEiyLs8O6UcDjdO3H1+erkfiLxf9qdItA0NCi5LPJkDn3esnzPY0i1co/CGD7N8X9bQEgbW4b6R/416drGI9YnU9QsfAH+ya87+Bsl3qHx51X+0IreK78lzIkGDGCFjxjBI6Y717BaaLFq/ijUkHIjjhIwO+Gr4/PE/rVn2R/Q/h1USyeLf80vzObd9kLDkMV4U8d686N4HlnGSD5nr716f40sf7P1F4sYwq4OOlePiXfPJzkmUgH8687BxTbPtMxqtKNup1Xgu7EOtpgjDgjriu18wsDn8/WvOPC115eqwHsG78fjXoy5IBPp2/z0rzcyuqqdtDry2adJpnqPwN+FFn418L65qVwkup3FlELay023m8qWa4lV/LkduyKVwB1eRkT+KuK0nw3qV8dSmit47u0eaCGGMEpKZpPlCDtzjoR1rrvgb43j+Geo/2qbaa9mS2ZbWPzSkPn7laNpl6uiMofb3ZV9K6T4c/CHUPj1BeRNfXto58QWd/fXdrsWSFQZJGlAIxneFHA/i6V72W08PWdOMlrrc+B4oxmPwVHFYqEvdXLyvtqk1ba3nY80sLWTwbqccuo6PqdhNF0d4SdnuGFeq+Bv2rPEXhrbHo/i68RF6W80/nIP8AgEma+qb/AME22pW3lTJbXYxg+YgO7j8s/hXC+K/2VPCfiQMbjQbZHP8AHENrD8RXvPK+R81GcovyZ+X0uOJ1I8mOoQqL0s/1X4GT4Q/4KCeIdMkK6vpGlaqrEFpIS1tI3HXjK/oK9D0v9uvwN4rszb6vbajpJcYdbi2F1b/jtzx9VrxHXP2HtPtgx0fWdT0w/wAMZfegP0Ncjrn7MHjfQFJtbrTtYiX+8DE7D69K0VXMaSspKa81/X5mn1nhnF/HTlRl3jt+v5H0zd/CP4JfHcs9lH4alu5Od+nXP2O4z/uAg5+q1w/i7/gmjpdzcyHQPEd5asOfI1CASoM9PnTa36V8yeI/BviDw7cl9S8O6palefNgTzVH4jkVueAv2m/Evw+lSPT/ABZq1mqHiC6lZo/pskyPyrGeJpPTE0LecT08Pl9Rr/hLzFS/uz/4N/yOy8T/ALEnxP8Ah9M8+kKb6KM5DWEyzfj5bbWH4Cudtvj78VfhJei21WCdo4+ClyrI2P8AdkH8jXqfg/8A4KIeIrKNBq+maPrUQI3SQlraQ+/GV/8AHa9J0f8Abt8AeN7YWuv6dfaercMl3bJeQfmMnH/Aa8vFZNk+Pjyza9JpfqehHM8/wX+8YdVI94P9NfyR5D4V/wCCgts6rB4h0iSHdwWRSin6g5U/pXXaf8QPhV8WAGLWVrPIvX/UsCfdPl/Ouxn+D3wS+OELfYG0OK5l6/2befZZQT/0zOB/47XB+Lv+CYdpHJJL4c8QNbyHlUvbcj/x+P8A+Jr5fFeGFKP73L5OD7wlZfczpocbYJvkxEZU5eaa/K/5G7b/AAfuIdPDeFfFl5Dbk7hB5xkhJ/4AcfmtO0vWPGvw7m3X/hrR/FVquSzNGS5/FCCPxU141r37LXxh+FLmfS0uLtI+klhceeD+AIcflWdpP7XPxI+HV79k1/TGn2cN9ojKuv4MA3615s8u4ny6VqVVVI9prlf3rc9b2mV5jHXkn91/vWp9ZeEf2sfh+Gii1zwhP4cnbjebYTxZH4Bh+Rr1Pw78QfB3iq0D6DqGiXrEYEURRJB9UIDfpX53W/7VEDeLtTvLjSr6S11dkllgEwZIXVcE+W4wc9eveu++H+veC/i5fGO3nj0e5jGS/NrIh7fK2Ubn+6RX18sdiMPgvreKS0V2r6ruvP5HyOK4dyyriHQo88G9nbmi/wBV82j7Rv7cyTF24P8Au4xWH4hgnazbyby+t9qkkQzFRn6d68W0vSfHfgkD+w/FH9pWqcrBdnepHoN2R+RFa0X7R+vaCrReJ/Cs3lFSGubI4B98HK/qK5sv4ryzFpKlVSfZ6P7meRjODMdSb9laa8nZ/czQtrfxvc6jFJpc5mt51V3mkZmEQIz8wJ//AF16Do9ldSW6/apRcSg4aQIF3HjPA6VH8N/2lvh/qel2tnb6mdPmSNVMV3D5PIGPvk7SePWuxhj/ALatftGnadNOjsSJUuoPLb8mNe+oKT5otNep8/Ww9ah7taDT80yhaWe0AYxnkCr9tZ/MBzk1japq/iXTvFem6XbeDZruC/LedqD6tFHBYAdC67Czbu20HHep/h38UdE+I1zd22l3DzXmntsuYth2oc4yrHG4ZHoO1bOlJR5lqc0aibszudMssW6gj860re1AB6DHpS2NrsgTr0q7DBtx/jXG276m42C13HOcf1q9FagkcfjSW1sCeB3q7FFtGKT9SkOhgHpV61h4zyfrUdvCMVdt4tp6VFkUhY4sHPerEK8nHOPWnRxZAzgCnFMnpgnis2OI9V25749qsIPUnmoEGB2NTA44FJIu49jtPoPyopvUnPpRSaC5/II6hRtHSuy+DNtNqvj3R4PNRo/tSEqzfNgHJwPwrLb4XeInmATRNXPGci0cj+Vek/swfBTxJefFvTyNA1d2jjkdAto+WO0j09TX1mayccHUkuz/ACOPh3DqtmdCnLZzj+aPoQSPE7ZO0N0HpVbQJcWzvnBeeTr3+c9a9A079mzx7ekJF4R15jnOPsrZqn4Z/Z48XWdpai88P39ikkzgPcRlEzvOR+Br8TlhqsYtyi/uZ/Yyx1CUkoyX3o5+NiQzYwN33T3qczqFctxxjB7V6Trv7KHifS9Ehv1tvNjkQuY0JZ1GSNxHp/SuHn8C3trLtdcN75Bz9K5MXhpwX72LXqd2DxNOqv3Uk7dirGnlvghumQOhFE8vlRlyOFGRVm80G7jYyEysioOXOTwOn+Fec3PxltPEUWoWWnWGrXE8aSRbktyyBsEdR71GAwVSvL9xFyS3sthZhmdDBwTxM1Dm2u7X9DsPArf8Ulp+Q5aSPzSQM7mclj/Ovkz40zyt4yv45EMRhncMCMHcWLNn3ySPwr7g+DmvH4bTf8JOnlqngiy/tld6h082Db5CEHghpzEpB4OTXlMn7MXib4m2T+M9Rv8Aw5NrviO9k1BrfUgSyGQmQzuqgguzsWCnAHU5ziv0XhSMaHPiJu3M7fd5n4t4kqeNjSy+grumlJ+r0t92u/U8f0PTNa8PWln4asrM6euuOnnLKpMytgElsgY2g9O1d38WNE07wJpdvbXPjfULvVViANrBHv8ALz0LkthfoBmvTZf2YoNQ0LSNPutYEl9pSOJb1bzyJbh3YtIWOCeST+X1rQ8Kf8E5tP8AiHBqc+mS+H3k0u1a9u5dQ1psRRqQC7Fiu47mAwCSc9K+tWZYdOznr5H5LX4czOXvqk1FdXb/ADPj3TNUu/Deo+dbatKuJNww+zJ9+a9Q0/x68MlvLJZx6nJqUavt8lpS2DtZQAOOQa9Fsf2AvD2l6g01/wDEC0l2sT5VjY7o174BZucV6J8P/gL8OPBVzAbzxD4pnCZBNsiRlgcZHTjp61nWzrAtWcrnXh+Dc5TvGNvmjwu/8BXerwtLY6FLFvbdg2Sxbc9vmxx+FUbb4ZeLReF4dHV4YyGkQ3UUO4d+nTNfpVp+t/sbeH/gPNbt4E+Inibxu6nbcahqnkxh88Hcj4CD+7tJ9/TwLVfi34O0qWUeHvhx4f09CeDOz3DH67jzXm1eIsLh9Iu534PgHMsbJuouS3f80eVa9+038XNA8BQ+H/AuhaD8OvD8ID3K6VcSy32oP0DzSj95Ic9hwPStfwX8Wv2n/FHg0aPHrt5NZmXeJr3Sy0uTjlZZ8EAe3v611GpftA6/dwlbOLTtKiXgCztFjx+P5Vgaj8QtX1Y/6Vql4+7qN5C/pXmV+LZvSlBfM+nwXhXRSviazfokvzuavg39g7xJ+0R8VYtc+MHxv0Lw4X2+bqN+XvJrdEBIjjhhGBzwFBUZNaWu/wDBPT4Ox+I7zUbv4zyTW7yu6WdnaSoiqf4VyGbGc474xXAy3fmSndI7k8EuSc1Pb3ClM7sYHHPNcFXinFyVlZeh72H8NMpg+aXNLybX+Vw1r9m/4N+GmUafpus+IH5HmX17JFGcf7K7TU/gS08DeE4Lu507wPoyatbyi3t7pleQIoBMjbXLfNkqoIxwG9qydd1xbC1uLkkAQRlzz6CoNCjfTdCt0c4lMe+T1LMdzZ/EmuCrm2MqU3zzev3H1mD4YynDzh7KhFOOt7a3Ot8QfFHVNWthF9oFtD0CQrsAHpXFaldtIzZyDz3wTU9/M6oMN1GfpWRLKZG+9luvrmuGirtSR9RJ+6WdGvl0xLm8BAMSeXH7u4Iz+AzXC61cNdeO9OgOCqxTT89yMKD/AOPGu11JDB4btBtANxNJIcDqFAUf1rh76Xd8Q7Rc48vTpHOO5aUD+lfS0Lt+iPlsW9musl+YmsRmK4Pbv7V87eMtRefxRfNk/NOxGe3Jr6W1CJWOSM4PPpivmrWlEusXLEdZmIzyRya+i4fd+Zs/M/FN/u6EV3f5It+EdKi1C4826jedFBIiU43Yrb1CQEL5HhY+VjhljlbP4jiuYtuAByOOBWhHqVxDANk8yL6ByP5GvrIyVrWPxe12S3WrRRKVOiT2bsCBJukCp74IqHRryG6vIkypDnHXkVHcapczjY9xO4PUNISK1/h7dzeHdXgu7RvIu43+SQAFl7Hr7Gspu9y6btJHp3g3QodP02yddBh1OaeDcWkDsu7J5wPpXW6dpfiK4INvpej6YnbFtGrD8Wya2/CalNJt2YqrSLuIUYBP0FdBbuzQtj8T3r5DEcTVqb5KcVp1P3jBeGGCxSjiMTVl7yTsrJLTbZnLDwlr2oj/AEvXZUB/hjYgAf8AAQBToPhZZyuTPd3d0e7N0PtyTXVIrBevygfnW9pOsad8Nvh34g8Y6zo9prkGm+Rp2nafdtIkF9fXDHaGMbK22OGOeThh8yx+uDwQzzMsVVVKnOzfb/gnq4zgrhrKMJPG4mk5Rj3k2/uukefL8PdMtcE228EcEuSM++MVcttAs7YKEtYEA7+WD/Otex/ak+F1zCJb34e+M7a4721n4mhNtn0DyWxkA+pJ9zV7Q/i18MfiNJItwuofDC8iyEW587WdPuVHQtIiiaKTH3vkZCeRt6VvUwWbuLdSTfzPOwHFXCEKkYUaShfq4ber1ZgnZAVXhMf3eKYbwF+BnPOTnNdXL4V8KeJ9K1VvDPja28Taxo0C3k9lbaTc28Jt/MWJ3WaUKWZGkQlQn3STnjFcrHp8zzBVTn39q8XE0atOShWTTP0XKszwOPourgpqUU7aaalqPkAgDnHSt34kxyy6TaXcztI8lxDlievFZKwG3jXd8r56VH438TT6pHaQthIzPGAo7Y9aw0bsjqqJtpnQ/CBtIt/iBp0uuWs19pUUnmXFvG+xplH8IOOM+td74i8Uab4b8YaprHhrRzp+nXUE0MVnNJ5nkq6Fc7sDkZzXm3g+5jsdRSadgFjiJyT1NHiPxdPqcrIrFIicYU4BrG7tZ6EVaHPV5tbWtvoYNlJLputaKZIXQmGcKzDjiLGQR3rg/wBpKMz+GdPRYw7Pct8pOM/J61217KYtY0/bkl2lBB4/5ZkVzvxj0xJtHs3llWOOGYhnIJA3Lx0B9K9rK5ReLptHynGdJ/2Jilu7L7ro8GtILqWQpFAi7Bj7hJFdQdE1OXwtAqiRd0jt8oC44UCtq10yMONtzAwPcuB/OtO00qSSTKmNl6ZVgQRX3/NK2x/MVjhbX4faxqMigSPknq01WR8ItXmGAY2xxzP716Pp2neVLENufmHzDvWikXkWrvg7kbcMc5AOaxdWSLUEeeab8B9eeXKrC/A4Fx1qjf8AwS8R20jE6bdSqcn924cdfrXueiXAilRuTk42ity3cO3OBnk5rP6xLoOMDwr9nbSZNM+Kl9a3PmWjxwyBw4wy8IcY/KvbdBWWHW9RWzuki2xxFndsBvv15n4StG1X9pHxAkKlmIb5fXCR816P4d8Kzav4gvIYxsKRxlw2eOWr5DPZf7S5eSP6I8O0lk0Lv7UvzKXiZgbtyJ/PIALOTwT3rxuK5ZZ3GCcyEj1617P440Z9AvGgd0YiNXyB2Oa8UgO64JBySTx361x5dJe9c+tzbaHKbOjTGK8iPo2a9MSbdBGD/EB9RXlunPtdT0AOc+telaVMJbSJgMkp0z3rjzKK5ouWhtlc/dkjs9AlupLOGODylLYWPcpJb/PvX0z+wjaTQaR4le4ZPOFxArNjv81fP3gDTVmsPtMvPkj5Q3GO+a+lv2HMXHhnX7lNp86/jHI4PyyGvYyNR+sQaXRnw3iDWf8AZVWPmvzR6N8XvEM3h3wJcywXMFncXDJbwXJRn8p3bAOACc9eex5rlPhjo/jbwV4visfEN/HqGmXkbhHN2JHicDI2hsMfQj8a6n42zfZvDdl+/gsXm1K3QO0XmiXJOUxtOCfXHFdZM0KylN5jdwSqbuWx1x9Mj86+lqLmrXcrW+4/HKGI9jl6pqnGSqOV21qrWtZ20t6v5HjXiT9obV/DXi6eG58Nz/2Ck4iW6dHDuuceYCBtIPUD07103xC+LHh34cz2kWqPJ5l8nmRi2QyME/vkcYB/Wr3wp8PiT4bLbT2J05biaZntjOz7QZCQQ+c88HrxWPN4Q07xb8WtV0/UbWy1C30/T7cJbyQ7nhLE/NvIycj3qFKtGF1JNva62+47J08tqV3GVJxjST5uV/Fsk9bpO711szb09bDxLpEF9ZzefaXaCSKTbkMprF8R/BzQ/FMe280vTbwnjLxLn8+tZXg3xgvw6+FJuVsjcww6hNbxW9gd/wAvmN0yTyACSM1reB/jfonxHuJIbOO5W4giM0iTQFMIMZwwJB6jvWsK1OSSm1c8rE5PiYynOjBunFtX/wAzzrxH+xj4YvGZ7SG80lx0a1mZQD9ORXEa5+yBren5Ola/Hc46R3kPLf8AAl5r0nwn4o8af8JBp2r3V3b33hjXLnYiIVjMKsSF2qwDZGOmTnmr2o/G+9s/iF/Zk3h65fRzc/ZUvhGzZOcF+BtxntnOOa5n9Xqr3429UexRw+b4SfJhK17K75ZaK26s7artY+ZPiX4I8V/CXw/eapq+jfabCwQyzTWUoYquRztbB/WtbwH+0D4x8IadZXOla1r+n29xCtxEjO0kZRhwSrblx/ga96/a60IXP7OnjAhWQRaZK+Ufg4GcV55+yJ+zR4j8AXMB1nUHu9JTRkhls54VYid5pJNqODjEeSOc539sVpHLKMVzUpOL8mKnxnjJR5cVCNVf3or9LG94Q/4KIeKdLkjTVrXRtaSLqwBtpT+K/L/47XIftRfHj/hoPxH4evba71PQLbS4po7nT5GaW3u3fbtYshB+XBxlT1r2XxJ+zp4b8SbjPpkAdj95Y9p/MVwniL9jOydGfTNRvLVs5ALiRfpg1V8bTVlNSXmhf2lktfWpQdKXeD/TQ1PgN+z/APDf4n/DWJNa1OyXxHLI5P2LVl8wIT8i7GReg6gqTnvVzxT/AME2JbYtN4d8SIw6ql7EYyfo6Ej9K8s1v9mPxRoZPkGzvlXkE5jc/wAxVXSvFXxE+FMv+j3HiPTUT/nlI0sP/fPK/pWUpQkv31H5xf6Hp4esv+YLHfKov1f6HW3PwX+MPwgmMtpBfXcCfx2UwuE49gc/mKXSP2uPE/hm7FtrumCV0OGWSIxSf0/lV3wt/wAFAPF+jBY9RTS9XReomiNvN+a4Gf8AgNd5ZftteDPHVqLbxR4YmQMMMzxR3kQ/MBh+ArwMbwzkuOf71Lm81Z/erHswzTOKKvVpKpHvB3/DVnN2vx68B+Oio1bSjZzuOX8vv/vLg/pXQ+HtO0+w3Xng7xldaZKvzeXHc8H2xkH8wae/wz+B3xWUnStRtdKu5R923uWtmB/65y/L+VY/iD9gW8t4TceHfEkE8R+6t0hTP/A0JB/KvJ/1FrYf3suxEor15l9zNFxZhJv2eLg4+Ulb/M6I/tM+O/F3w+vtMOqW9zFfK9o1xNbi3vIgDtba3CknkZ56nvW5+xV4y0H4O6xqEWuzammoaxIkMMrQboFXPdgepJHPTAr558Rfs5/En4eSzy28OqFAd7GxuPPif6qM/wAq3fA/7VWoeFbOHTfEfhh4ltAAXZOSQeuPXv0r0sfUx+DoxVGLqP7Sdl81/kcMsLgca5SUYxXRxlr81sfptBACAcZ9KtxW+D61zPwX8Y/8LD+F2ha0Le4gj1G0SVUnjKSYxwSD64yPY110akHIHWuyLbim1Y+LqQ5JuPYWKHBHcDmrUMeBSRr61NEmT3obEkSRg5HOMVbgIGM49sVBGg7EirEaDaOenb0pdbopMmU5A/lT1bBGO1Rd/r2p4ODzge9RZgmSB+evbFSK3Oc9O1QlhnPT+VL5oB6DNAX1JWk2j2+tFQtKMdeDRRZsal5H5WR/tP8AgG3Ki38N6bIAcZSxTA59x0p1l+294e0G4Mml+HLS3nX5Fkjt0VgO/IHSvkifXD5QiRyIweQTn86iTVCWU5Ydjjj8q+ZnxhjpbNL+vU/p2lwVlcNXA+xz/wAFGJLaPEelTF+udy5Jrj7T/gobrGo6D5VtptmrPLMBJIxf/lo/NfOcOqebjJcgDBOcVS8K3B/smF1K7WLFufVia56vE2PqU2+e3yR2UuGstp1ElTv82e4a5+1D4o8R28iS6k0Ub5ysSKgI9OK5eTxg95LumZpJDyxbvXHJOI9rA5yfXvViK7DNxjPTNfM4rFV67viJuXqz6nC0KFBWoQUfRFz4neNpdL+HGtTQFklis5CrdNp2npXxl4U+Imu6Gjf2brOp2I3+YRDOVUn1I796+x7jw0njrRr7SZZBFFfQtC0naPcMA14l4X/4J4+I9el1O/0y6g1DStCmVLuRHUYU4G7aWBK7jtJxgHNfpPh570K0KUG5LV2V9PVH4h40Uq03hqspJU7uOrS9526enXoaHh3xz4g8ReCtM8OJqFveR61cCfVZzNtmMAIYQshA3BX+bIzyF9K9YudUl1a8uZ0T7Pb2tsHC79reXkIu0HBbk9uwJ6A1FB+w3J8E/hfB8RtVvtMWxur1bWC1TJlldycBcFgqgg8dcCrfiD4XeIbT4c6d4pt5bSLRtbWW0C+cXO+PG+EhlBRlyCPUcjrX0VbKsXi1LE06MlTjvZHxlDGQylRw9fEJ1J2trdLpv/SKGmeEpL+1ivJLgpE8qeezgnyFc/fP94AZJ+ldD4Z8C6XLrGrpdaqy6VZ211Pp+oiBhFqjxSKiqinDDeWGO4AJPSsS48Z39j4W0i5uL5NR1++neZFuIvMDBFEaLIo6gIuAOOorqvEXwi1Hwp8LvDXiefU5Lrw7ryztpyNC6LbTK+JojkkBxjnB5zUU+GqlXAyx1Og5Qjp1T7bXOipxZUoYqOFxFZRcrbLS3XW3XQztThOgxeTd2F/Z3M0UV1CZAFikhdSysB1ORtIPQ5NbPi7w9Zaf8LvBWtW5uVvvEAvTcKzgqPJuTChUYyM7STk+lcJrfiO81KyktjqU8gsoGlVg4Y2igdADkDOOh9K9CufhXdeKf2XNL8eR6heS6Ppl8dHubYSrIulXEgaZeFAKrLiRh3yp5NVgOEcVXy6rmMKN4pq2yaSdnpfrt0Lx/GEMLjKWErVmnrzNaxu1pstlozE8U+IrOXwrp6DRlsdTMk0z3cMrfZ7u2+VYdqnkNlZCzZ/iAwMVQ11v7J0e6hGo6VfW/wBvMUAtoAWKJHnf5uc7WMn3cdVHpXDah8QtO0+4Fle6rkWpKRxsWkEIJJwoA4GSTgetM0Hx94Z0WNyILq+md8kR25SPGPevlqqv7RRpcrl3srWPsMLSko0JOvzqN+75r7O9+nS9zufDPjm08L63I8Gpx36zaNcWrWbR5VJ5oniLFSDyhfcD0+RTwayd4UHjkd6w28X2+p3jPaaXJEW4yAFJ/CrtrNc3yAGGOJCeSzHPpXl5niJ13FNJKKtY9zJcBHCqcrtubu2WVmBO3d14GelWDc+RGTnOFwABxUT2LQR52lioJJH+FS+HtHfxNq0VkkggEmTJK3SJACWb8AK4FSbaUdz2/bRSbeiRzXiZ2vza2mSTfXKIyjuoO9h+Smuk2tOnTJA61zVj5V/8QgsZd4LCJ2UuACS7bVJA77Q3512tlZK8OOSc9qWJlyWh/VzswMVVbkYV/ER2xkYyO9Z0dpJLcmNEkkc8BUUliBz/APXrsbvRwY+ACSOOOlSal4C1nwTc6Ve3dvdaZHq9qbyymOVM1uWeMumOdpKSL+BrowTc5LmWh0Y3lpRtfXocrrQF9PpWnh1SNIhukQbiu4l2OMjOB7ivPZodvxHdyx/d6ZHx/vSv/hWn4q1C68S6tNeyTC2Fw5YRxphVGeAB2GK5/wAH+bL4v12RlkuRD5NuGJAwAm45/wC+q+ooU4rmmfEYvEyc6dOMXa/6M6HxLpsWn6hPFDcRXkSH5ZY8hXGAcjOD6jn0r5tvrUvdSNtGS7fzr6PuCl0JBtUFFJyDkHFfP0qiUOUYMMnO05x9a97I38R+deJjbjh0/wC9+hnwWaHLs4HtUqWSvFgeYfouRW14a0BLoCSRQxb7oI6Vr3GlyWkRaAokwGFY8gV7/tUnY/JVHsccunxxnL+cOP8AnnWnoE1suoIDKV5HDKeafea5fT745zEBGcEgAbj6isy3Ml1q9tHz+8cDIPXJonP3GzXDwTqxXdo+sdCRI9KtQMArGox6DFa1uvlISCoJPr1qpDZywW0YAyqoPwqeJgI1DoAeOh71+UYlpyep/ZeDhamoroi2sRbAIJwcmpfi7ZDxR+y7q0DebFc+FdVg1e2ZWwskdxttZlcdCci3KnqMSD+KqyNGSeWAPoeRWxcRRXXwh8QW8r5i1fUtH0t8xlwFkuzKTtHJ4tzwOTXVk9WVLEqolsfMeIFCnVySrGp5W9bo5Lwf+y7ZW/gLTrrxRq9zpmr+JwqaRp8aDcXZl2NJkE7dpDN02DA5YgV0Pjf9jnQn1iyt9I182EtzatFbLeJuN/doRuGcjbuRg2ADwr4zjnrPjJomqeJf2ldC0iyCxWLael3HcmU/JHDLKWWOV8ctIqgMcEnaeeMt/all1vQfB+m6tq2lWe7TL4Rxta3CsQ0iFlYAMcOrxxnOOQfetVnGOqYmko1rOom7aWV9lb5W3ufi+FyzL/7OrOrTvJNWld6W3067nlH7KHhvUfBP7SzWOoAW1rpdpfprwckhbLyHSbbgfMTuXy8cM7R9jmuml1TzX+SEggc7uPSvR/HHhybTvin4g1MQ4u9c8EFm/dgbnjv7UNjklsKNuSB93bj5TXnS+Gr66G512k8nc2K2zbMXi40qtlrFP59T9C8McDGhhK0nLedvuS/zKU1w8rkFo0I64qhqSIZrEEkqbqMNn8a3D4XWJiXcfhWfrumCObT405LXiDk9Dg15dK3MfpVaacLIfcXBaTAGBxwBTIonWQHpnrWodMS0U55I6nnmmyQ8k4AI5/CkloaKSMbW7RhrenEKRveTn/tmakvbW11LT5ILiJJY5PlZHGQw+lGqAprOl4Gf3kuPf92eK0Rpa3HzEYz1watuUVFxZglGXNGauv8AgHLzfDrw9PEqjT0Q/wDTF3Un681QuPhBpDvlDfRE91k3D9RXdwaWm07lHTOc/pVpNORF4XB+ldUM1xUNI1GeJiOGMnq/xMND7kvyPM3+EaQnNtrN7ED0LJnH5EU1vAWt2gxBr0Ei4wRKrDPt0Neu22mRkBDGmOeQKsJpFu3WOIn/AHa645/jorWV/kjxK/AeQT2ouPpKX+Z5DHYeMdOjBR9Pudp42uoOPxxT/wDhIfGNi26TQTMo6lELf+gk17fbadboRiJORwAOlaMOBgDaAB26V1U+Iqz+OMX8v+CeFiPDbK3/AApzj80/0PDv2efBd5ffFfVfEdxbXNoHjcNHLGVAdgowpIGcAZr17SI1j8b6q2Apa2gOB16yVsIwx1xj8ayrM7fGOoEYz9ntwePeSvMxeKeJqOo9D6nJsphl2FjhabulfV+bucR8a4wNZBxj/Rwc/ia+eoZMTnAOCxNfRHxsYJdxNnGbc/jzXzrbMPNZjggH8q0wDdpI9PMneFM1rJiACCTivQfDU5l0qEknkcAV51ak455B713ngubOmoAenHPc1hmMG4o0y2aTZ7noRFl4NiIUbBF835V9F/sI2/8AxbLUH2qxfUMYb2Q+3vXgGhxb/D8CMoKmIAj+9xX0X+xCFk+FV64j3f8AE1mUc4HCL/jXq5JFPER9D4HxCqWyqa7yX5nYfGWD/R9Aizp0Bm1mAD7Sww+MnCZ/j9Ohp/ii2vP+FnaRLHZXUljb2N35l1vYLEzLwhHQ7sDB7YqH482N0PDunanZ2Vvcvod/HevHcsQqqAQWVgeCCRzyOtUfBPxV1P4najqEX9hfY9Mhs3P2h7tZTJMRgRgqMcgn3Fe7iGlUcHu7WPzLBUpvBwrws4xUlK7Std22um9GVPA2ux/DD4CW+otp14Iod0r2bPunXfMRjOB655HSunttIOmeKL7VTJKRqMESLDxthCA9CPXNeOQ/F3QL34O6d4Sgl1XQ9aNzFbi2jiklniPn7uHOzcCDjqDz0NetzfE/Q017WNHnuVsb7R41MouZViWQMm4MmW+YevFKi6dtGtEvvN8zweKhOUnTfNOUr6P4bxs+ul+qfzOM0GY6D4D0ZruFIFXVbieSNACoQLO2SVJGcdcHqaX4Z+EovC8kOkwGF7i3tL0yt1BeR4SufXClB+dZviC81nxJ8DdGvHjutZvrlLkyvYQ7wd8M8aN8oHGWUEj3rP8Agxq18NE1q51Rb2DULTTrqe582BkkiLMu3aGABbEeQB6VlzRU1Frpudk6NSWHqzUkvfs0tdbtLztr+R2B8C30XhDwrpzQWU02lXsEt4ygLGqoWJeNeMNyMcVgvYg/B24RYLlGvNZZmitpPMc5uh8+7n0yR256V0I8VTWfh7wJ5V0R/bEkMUjTx/vrxPILYwMhXOASc9jzzXN6fo4vPgxosESYSfWUlxaTBlB+1MxIZidw45AOeuK0Vua67HJBzUVz7c9/xlf8UWP2urf7P+zr4uKiI+ZZGLKHn5nVf613mh22LV0+T5ZXUZODwxH9K8//AGwgW+AurpuiP2ie0gGBgnddRDj869I0bDW0x/dkfaZ+o6/vnr018J8b0bJGtyAcK49wd3FQSICPmCHHquDVtkyOFGB/dekkfcfvPnGTuGRQQUpIFfoH54OPmqlNpltdkq3kybeGUjkd+aseINXtvDOjXV/cvGsFpE0shB2EgDoPc9B9a8Y/Zz+JN/4n+I+uRXjSONUBuwqjcISvAGfTaQPwFctavCE403uz18HlNfEYariofDT/AB/4ZanoHiH4QaL4ijP2rTbaUsPvbAa4LxH+ypotyGNpJdaex6BHIUc+h4r2gxAjqufcFahngZlwd23HY7q0dKL3RwUcTVpa0pNejPhn4qCT4S/FyLw9e6lZNY3FibmKecbDvBYbSRxggeldqkPxI+H0CyacmrWMfDCbTbozRuOuQoI4/A13/j34LaH8Tf2jm/tayjukstDQhWiBRt87A5BBycKR+Jr1qPR7W0tY4YYooIYFCJGq7AgHAAHYACsp4SlpKHuvy0PYpcSY6MeWrJTXaSTPA/D37afjHwpIkWrXlveuv8Oo2TQSH6sNtYHxg+M8nxe8b6XqtzNc6fbx2/2RoLeU3Frkvky7QQd2OO/FfRmreD7PVY2We1huFPBWRA4r52/aU8Aw+BfF3g258PaEslzdausT29sTGt0uMlWUYFNxr2tz3XmNZnhKrvPDqL7xbX4H6vfC20Fh8OdAhHmskOnW6A+WxyBGuOtdLDuxjbIe/wBw14Jpfxk+L8FjDFbeBNHtookVERobltqgYA5Ydq0bT4ofGa8h3f8ACM6NC3cfYZj/ADkryHSqN20Od1YX0ue5IGz9yQgf7IFSklELGKVgvpjP868P/wCEy+NdwONP0eDnH/HgAB/31NUUutfGudMNNo8C9eLO3U/+PS1nLD1ErXQ1Xj5nvcfmOBiBsem8DFTqkuMmIf8Afyvnp9Q+Mjk7vEOj24/3bFf5sapzXPxac/P490m346fatPTH6GlHCztuhvER7M+kwJgf9WmSP7//ANakd7jaQsERY+rn/CvmC9PxLXif4p6dGCM/Lq1kv8krF1GTxypzL8XbYjGCF8QQAD3OFoeFl1khfWI9mfXcq3SMF2W4QgHOSSamFnOYw26IfVCc/rXxbcwa9cx7tQ+M1vHgck+Ijzjp9xaqS6XHMSLj41K2R0Gt3b4/IURwrvrMHil0ifZuy/bxA0fnp5IiDCIQd89c5zRXw/e+EdDuZ91z8WWniPJZbu+kZj6EDnFFU8Ou5KrvsfmA2mamqDE4AHfAP50fYNUdCRcKfUY6VqrfRO/Bzxzx1qVb+BGwM/n+tfmVXEzSty3+R/Y8MLDpJ/eY7RanFDIwlTKKSPl9qreFtR1BNKtVKqRt7rkmug1HVoYdMuACpZYm6Z9DRptzbpo0ADqGSIYwOnH+fzpwrfuvfjv5EPDR9ouWT+8uW94zxKHBXHb+tWoJt4O059sVlQTM54AK9yO9XbeTylGQcDjiuGcOiPQjUstS/NqcllbSyKxEiIzLx0wDXY/sY/GWP4Rarp11e6fYajp1/ZXum6nBeAGKWK4jZdx5zlHKOD6oK89vL1UtGRSzF1ZAvc9q46+0XWfC9iJ20mX7Bc2sskTXMjrE6EFTIpyA21gwGOMjBr978E63spYim472v6Wa7H4F46QnUwtBwezf6E+jfFm78U+J00Ce8NxpVvqKSmNpMoGUkZHOOea9q+LX7Qsml/ss+LPCM13Z/ZP7btdYsFYL5iSqskLqp6gFJMkd9oPavjr4IaLfeMfixPpGkwXF/qV2xjsraKNpZbiTd8qKq8kn2rs/2krKfwv4T/sm+n0aaaPN6r2MnmS+ZLszFM3YoFPyfwkmv1rL6qjhMRDk9y0unbX9D8AxlNuFJ32Nj4GeNYte8XW9xdvE0Vv5oUF8ndt64/Hj6V6z8Q/2kZbP9lO58H3ertNa2+tRaxp1s7E+W7RNDLt/u5XYT64r5b/Zx0PUPFtzeQ6ZaXF/fwMjJDFH5nykNuOO+AP5+lavxNe7i+HJt72Ozt207/V7FXzpS5UYdh1wBwO3PrV5RUTyqrT5fd5X00vuXmqdSrTqOV3oekfs7+N7IWPiG4lMMb3cHBYD94c4OSeK9Kv/AIx23gn4R+JdKjnhW2122gLwq4ws0LhlfHrhmHr81fOn7O3hrVfHmhrZ6HY3Op6nJNIi28MfnNIygMuIwCSBwTxW9r0d/b+D9YtdShihjhie8mAiVXMwG0DOMj733c49uK3yXEzWWzpqOji/QxzXDuVaM79upneFvFtv4q1e5imRN4XcrYGTg12VusQthtUKRxtFeD/DjxAmm+LIZJnCRYZWJOAMj/GvZdPuzIjyFsADjHU/5zX85cSUGsS5JaSP6C4BxqngFBu8oO3y6HU2mqJZRqeCxGOmat2ep5fk4PtjmuatZMqpP6mrsc4UjHJPbNfHyUUz9Ngm1c6CTWpVQqHBOCMgVPF4nOlaNeyW6KtxfRizXH3tp5cj0yAB+NYTSliAyngflTdd12Hw9ocpDlbs27SBwAxXnhR6Z5JPtWuCi/bcyIxvKqVhvw/Dvc392wIaa5KA56rGNv8APdXoWh3BnA2jrz0/SvNfDMh0fwvb+YzbliEknux5P6mneEvjnCvjRdLKOsjfKrk5VjjO0+9TXwNfEc9SkrqJWGzbC4J06eIlZzdl5tns2ieH77xZqBtrG0nuZljeV1ijLsqIpd2wP4VUFiegAJqbwuYr+XUJ795podN02cxLu3fOVKqB6AbifTNY/h74oax4Le+k0W/urB9RtJbG6e3cq0ltKNskZI/hYHaR6HHeuj8P6hp/h34Navc3DwpLqccx3yygOyhSoCr1PTrjHPWvQyfCpvm7K7N85xkopp7OyVt/O/Y8K1iBZL4kjIGOnbisH4VeIbfQNd8Xrcada6jBqE8lqUmBDwMEULIjDlWUgexGQetdGzC8ffE2VcAq2e3rXCeBD50utSHOZdVnIP0OP6V2UpWhM8mtSjLEUo+r/A6ae0l083cMqoskMbK6sOVIPb34r5rkWWPc5j3K3IkT5T+Yr6Y126W4s7uZYo0XyAuFzjKqAW57kgk+5NfPGmqstgpXhGHOT3r6TIJPlk2flvih8dBP+9+he0zWZ7S1RfNvAwGAFVScegNPGkapq0RkSy1CVQeZHY4P4Yr1v4c2ekaG0EjXVtczNEpYNZ+Z5R4yASRz74rb8QXml3srN9odV9FjCgfgK9znSdz8mSPCX8L3UcgMwEOeqjqafoGjpP400yJVXL3EQIHb5hXbeJoLLy5fIl81x0GMEc1z3w2VdR+KmloMNi5U4HovNZ4mbVGT8melk1L2mOow7yj+aPqUwiJFUZ4GAfWohbLK5yOMeuKIrosOT0H4VLEc88DPNflUo6vW5/YMNERnSlyMEgHqK1NX8KS6x8ENVgjulsni1/SLh7g5xAv+lxBzjkAPLGM9iwqG2XDjjgHOM9a7D4fatpVpc3mna/bzXXh3xBZvpuqRwY85ImKsJY88eZFIscig8Ex4PBNduXzhTrpnzfFuCq43K6uHp6yauvk07fgcv8ePjBdfF+0tY9Lutc8O6tpqywarBPPy0rGMOGkXDFC6/LkcAZPLGsbwFrGrS+K7KbVX0mDRCLOO7tHH2mG4jt9nzsOShOwAsCPvY6dOn+LHwE1/wHpS6te6fc+L/D1uNln4z8NyF454edqXS4LRSAYBWUKwxjLDBrmdC0zS/iFf29loS+OvGlxMQTptnY/vOQCFLIGyM98D+tfaYXDZbDBrDuk7pNXTvv1u9n2uz+a6tevGo3UbUuq2/D8z1dfFFt8RfjJr2raSTd6HZeEru3W+Nr5H2yXzod7HJJYh5Yxk4BI4Arlbjtxj2zXXT+HJ/g/4JvdN1f7FB4q1yOG1m0uzmEsfhzT4n8xbZ3BKm4llCPIASVEQBOWIHFzuGbHp618hjadOnyUKX2Fb/h+77n7jwFhK9PASq11bnk2r9rJX/Ap3q4YsOACee1YeqoBqWmZzk3qE49NrHNbspBAXnpzjmsnV0C6hpuclftfp2CPXFBWkfdy1hYu3kRO7Byo79qqFM5GD7H0qxdXUSEAtyPQVXNzGwJ3kk89KSbuaxWhnalBnX9JXpzMSPT5BW0sQKjknPIBrE1C5WbxTpQBDDy7g9enypW8v3BjDHHXPFbTbsrdjmg/el6gkYYYO3H6VMkOM8dT+VRbxHgsf/rVFcastttAkXHuRiobsu5aTexr2iKq8BsYx6irEeIypLDnsaxLfxCsuBEjyH+LaMCpZdVc7T9mc4PGGAqJNNNrQh05HRRyIpGDgZ696sRzqh68jqMVzUniGWG3817bCcfxVSHxOG4jyMLng96tyitGZewnLY7UXKsP/AK9ZdpOX8VakFyf3EAP/AI/WEPifCHBaDOR6Vky+PriTWLqaGLy1mWMEDtt3Y/nVRmrtIn6pUb2D42vgxZBX9y2M9+a+drQkyjryT+Ne1+Ntbm1mwZpzzFG2PYda8RsjuYE5yehr08vStJnJmkXFQizYsm2x7iPau2+HzeZbuABlWHOelcPaHKdsA+ldh8O3JvdnuPrUY9XpsMBJKofRulXAOhoF/gQL+g/xr6V/YijD/BKNyjuG1G5PycdBGOa+S4vE7Dw+1uYSkjjYZA2B6fXOK+vP2KbIad8AtJx5p8+a4l+TPdwB/KvTyRP269D8/wDEb3crS7zX5M9XZQnede2CMioUhjiyI2iUMckBAuT74xVgShQf3rg/7S8fyoM5wcyQv9Rj+tfWtXZ+Gpu1jKbwzaPqD3X2S2knkYOzsS2WHQ4OQD7jFc/48+Cui/EG7SbULCFpE4Z/IjdpAMYyxG72GDXYvGGOTDC2fQ4z+lRvCEI+SZTjna//ANes50KclZpHVQx+IozVSlNqS0vcy9N0q38P6dDZWcZtbS1QRwxqh2xqBwBUWuWR1nR7mzM+0XMLw7xw6bgRkc9RnP4VoSHLn55wM/xLn+lMb51/1sbZ7MvNNxVrGCqy5/aX1ve/meReCvAXjCTxLpMWs3Zk0nw9vMTSW8JkuiUKKfMVyc455APqawvD9r4me/0XwleaFpv2TRtTW7kuYXlQKiOzhwhUKTluzEc9K91kiGOFib/dNMeFgMbZlGcgBsgVyfVEtpM97/WKcm3UpxemllZJ666ddWeVftXk3XwwtoMhvtWu6VFjbgnN7Dx+leheHpN+nFgzKHlkb7vXMjVwH7T6mTw/4XgJc+f4t0hCpGMgXSt1/Cu98Mts0G13eaMpuyp4OST/AFrseiR4KfustsqkdYiT/wABNNK4YYVwO21s/wA6k8/cPv8AU/xJWZ4q8RWvhXw/ealdGIQ2cZkYA4LEdAPcnA/GocrK76BTpyqTUIq7eiPE/wBsX4i7IrbwzbSsS225vMHBA/gQ/wDoX5V0H7Kfw6PhnwSdVukxfax86kthkhH3R+J5/KvHfBnhG++OHxeMl6PMW7nN1eMuSY4geQM+2FH4V9Q+GfE2na1Le2dhIMaRILWRQnyoQoxjHYdPwNePhE61d157bI/QuIF/Z+W08roavSVRrz7/AD/JGlKrHdkSbT9DioZlwnYNjnIwanIDdNhz1+bFRS7mUAb+Poa9k/OjzfSm8z9ojXOeItGs15YkHMk5/kK7ho/l+6SPYgiuG8OQ+b+0B4rY5Pl2NgmMYIP78/1rvJYNikk7SOmUI/lQ4sq5UlgU8j5T7gqfwrhPHtoL34o+Drb77SS3BA8wLk+Xj73br17V6GQ/JDAkY+6/+Nef+ONMn1z4w+FrWOCSaR4LkBEA3sSYlwPf5uKhrSw4P3kfTknwvm/j09WIH/LfxZckfkAKjPwpi35fSdC3Y/5a+JLt/wCtcqPgr4md8Dw1qIjzkjeA2PTJNI3wM8T7P+Rav2YZwfOUEeleX7Np/GvuR2uav8LOuT4T23P/ABKPBB74k1i7cA/TdWD8QtGtPhxoUV7/AMIr4H1WOS4jgkSC7uGeMOQobDPyATzisq0+A3idrYmbw/qxk28FJYwM++aig+BHiYCQzeHdXJVf3e2VMBvU+30o+rr+f8EL2i6RO9s/hrpcsSONP+GEe7nmOZj+slWI/hzpygAQ/C9Metizfzkrzeb4M+MUb914ZmG0f8tFUk/rTh8HvFvlMH8K3BkOSCAm38s0vq9vt/kUqi2cT02DwLYROQsnwzjPfGkq385KkPhOyQgDUPh5Hj+5o0J/m1eRf8KV8cQo23w02WOQWRCc/nU3/Cl/Gioxk8LFmP3SvljB/E1Kof8ATz8g9p/c/M9I1SxtotThhGu+CoIwhkMi6TbKAQRx97muZ134gavoHjeSybXfDx0RLVJku7PS7Yys5bBQr09+vSuI1j4E+L7m3aQ+FJmuCMLggJz6haseDP2b/FM+oRQ6loU0PmAqJwyrHDgcEqOtCwyvrU/IftP7v5nrVnrSfLIfiJpqJKN2F0+0VqK8Pb9nXxfaTssPh+dgCVB8xcH3xRVrCQ/5+P8AATq/3PzPy6vPFL6XzcS2UHb5pDx64pnhrxrF4v1Y2en3ul3V4qljGZGUADqSSMV4V4q8SSakWDMxLdST1qt4ZnfRhJOrMkkq7cjIIFRQ4SwCivaxbl62PuMb4n5vOq3h2ow6K1382e23/wAVra/triytrqyuJm3REIH5PTuK6TS7u9VIPNtYFi2gZWTkcfSvBvhc32nX7fIBZphn1619D3DhWHBySOOma+V4kwdDBzjSw8bJo/SeAM5xma4eeIxk7uLsrJLoWobraMEEKeQelWhdnByQBngA9azYkK9FY9+O1WIt7HDIScZGe1fJyp6XP0yFRJWRsaNEt5dLGge4nkYIiRruZiTjAA5Jz6V1n7Sv7Ofxe8J+C/D93B4e1bVNO1TTmihtpXy2lpvMmzyy37tSWL4wOWbIzXN+APGd38PvFNvq1n+7u7PLROUz5bEEZHvz1r0fVP2uNd8X2hsNXuLbUInUnypQeQeD0PSv0rw/x8suc8TRqWlJWcXa1u9j8Z8VK2KxLpYNUHKmve5km7va10nb9T43+G/g/wAY/Br4lQa9BZ6k+oWvmhjYwySvA7Lj70YyDhuoPFRfE2/1v4t6jFZros+kBOZXmikRcgEkncM96+1PB/7Yi/D9Gt9N0/RLZIG2MkJC7T6fWvO/FHxctfiH4nW/12zu79hK04MF+iRyPluNuehO09Pav0DD59jIYaeFhNOMt9E3rvb1PxOvh4e0TlTaiumv52PA/gB4+u/ghpcs9pd3OnaizOJDFvhe4QhkaPzFGQrIzKcHoxrF+JvirU/jNNHHp9h9ksoGY/MQsacZ7dTX2T4d/aU17wyIY7MPLbRoVZblIXyvOAMjAOAM/jWt8NfGXgO7lfUPE+j6bc6rHN8qysgjRcDHyjCkk5JJFdNPiLHU8E8BBrkflr3MPZ0JTUqsb27O36Hyb+yn8cLn9nGW01jR9VOj61bmZZJYJjb3DxSKY5IxIORuTI/E+tYPxK+KOpfGSWe30qwNvaOBGxVvlABLfMe5Pf6V+ltl+0l8Prex8hfDnhd0KFD/AKFCeDxgcVytnffB2PWhqC+EdIa4U8J5mIv++M7c/WrpcTY6lg3goNcrVr21s97fe/vZKpYeVRTqptLs/wDgHw38KtF8O6v+z1rGh3upaNaaxe3BkjabYJonTHlncfmCnkEelQ+GNeivzNZ70FxZEJxIGV8cFgRwa/Tv4cftK/DzQdSSNfAHg+W32lGjewhcEfQDJ59a9FtP2pfhTISZfhX4COQB/wAgK3/+Ir5TMsEsVCzdmfRZBxD/AGZVclG6e6ufla8C2trGAQ792ByaktC0pC8cn15r9W7D9ob4ITTq0/wl+H7lTnDaLBj/ANArD+NvxO+B3if4e6nJovwb+HkevyRrFbyrpSxpb5PMm1MAkDpnjJHXFfLz4WrSek1+J+gUvE/D/DKjL70fmXvIYr94OehFZPjMxOoto3Mk+pTJCWx91MjIHsFBrv8A46W1j4M1pbi0s0gWcM6xJxGrAjoPTnpXmfh6d/Enj0SXA+S1iefaPlCs3A6fU/lXmwy+eFnKNRq6Pt4ZtTx+Hp16N0pd9zR8U3vk2ixJj5uevAHavE9D1qeX4r2Uqudr6gvGeCN2P5V6n4z1Ha11c9EijYjPoBXkfw5sn1v4h6PHAU3C5R2LOF4Bz36n0A5Ne/k9Dlw9T0Z8DxjipPHYWH95P7mj6l0zXr2GO5sbaWaNL0COWJCT56qwcKQOo3Kpx6gHtS+M7uaDwTJvsIbZXtXKyhiWlwpOevT2qnY3Hl6xayKbq3USBZWhkxITnDFSeASOg6VZ8fXf2jwLODO/l2OnSh9qbhG5VgFOcYyO9fP4RNSXvf1c/V8wqJUm+Xo/yOQ+F87T/DzTDKxZ9pGT1xkgfhj+VYHw6hM1jPJwFm1G4c88H94a6T4aQ7fAOlnIUeVn8c1gfD2BYPBKzMWaV55WRewJkbmuipvUfS55eWN8uHTevJ+kTpzbrqFnIgXaJAEYeo5rwnV/BV/4SmmtLiCRfKdtjhCVcdiCOOle26TM7yEseCM4+laixtcEH+6Oo6dK2wGYvCt2V0zj4n4XpZvCKnJxlG9nvv5HgWkazcWChTO0ZVf4jgUmp/EN4JNpuZCQOirkV77/AGMsp+eKIA8fMoNMm8L20xSMWNlK7nYB5Csx/SvTWfwe9P8AE+Hl4Xz2jiF84/8ABPm278X3OoRsvmyRxN97plh6V3f7MvhW71z4gw3scJ+yaepeR8fLkjAGfUk19OeCf2Ob/UtFn1rU/C8drpNkQ9xJNaBNwH8IyOpr6q/4J7fst6Z8e4PF19ZwQWegaHNGk/hKH5E1CwkDrJtm5YTRnY6E5+ZQa66mMqYmk6FOFnJdexwYbhrD5TXWY1q6nCk03yrrfRXu/wDLu0fI1xYvFMw3Qjvt8xf15qKO5CnaHQkHpnrX1D+1v+wrF8BdDttc0LWLnVvDd2dn+m2aQXlm/J8uXYSrHg/MMZx0FfME7f6UwXaQDw3T/Jr4vF4SpQny1VZn7hlGb4fMaCr4ad4+j/UUyyksyMcsM45GafawTKPnLY69ScVEUCIN68H061Klojgkn5T2HU1zRjHZXPVUmnuvu/4J0Hgzx1r/AMPNZW/0DVNT0q7xjzbWd4949GHRh7MCD6V0/iX9ozxZrumtp9ndJ4Z0R1+bStAi/s6zlduZJHWPG9nYljuJGTgAKAB5+ulwnrv/ADzSLpETocFgAeMVusS0uRN29Tgq5bhatZYipCLmurjr+ZI5ucZTzwRyAATmojd3QxuaUDpkqaZdaYiR7mkZUTksSMAVxWrfF/w/pl6YDcTyn+9GmVH45rfD4SpXX7qLfoY5jmuDwNni60YX2vpf8TsJrgtLhpGGecciqV/d7Z7EBsBZ8nnkfI4/rXKj41eHz96W7C9P9SSfbvXReHvEWna9axXNkUu47ovbMXQhoSAHyB2PyD8GPrTq4DEUvfqRaRjhM8y/GS9lha8Jy7Lf1NWOMSLkyRL6/MOlMWEk/K8RH1FDafBktkc84xQ2l2pUNK6xxr8zkKTtHc+/Ga44NPa57UqcktWvxMy/Vv8AhLtLUKdxt7kcHIH+r/xrTOUbAfjPI7VT0q8h0P4l2RfTorhW0+5VBeQlkA8yL5wAw5wfWrraBG8pdGfYeR82M/rW1ZR5VvscGHqTc57Wv38vQJRkktuJ7AmoPsX2k7lR27kdRU//AAj0qklXf/vsmiHQ7uNmKy3A56b8GsPdtdN/cdXv+X3ksGm3WQFUIV6ZOKkn028WHLMgAPbt71A2n6hGykXE+RwAG4pY7fUhuHnSHdyM4oVn1Jaqdl96J76zuFsmLlCnAxWN/Z/mYO5MD8SK1GXVfKIkk3DvuQc1RFlOwJDIM9cAY/nUqKvo/wAyouaWq/L/ADKs1rIGzsBC/lUVpbNPc3HO1QV49eK0TBdKcKFxn06VRkS+t76ZltoHV2AwJCCcDrjHHX9K18pCc23szP8AFkRs7B+58puvavGrJyTnGeD7ZNet+Lbq8ns5vMtQirEct5oIFeQ2RJGc8DP4V6OBiuVnkZvL34XRsWDMqhgMEV03w9m2a1GAeWYVzFuNsQYnII6ZrofAcmzxJZjPBkUfrV4nWDRy4aaU0z2sWk0tkMgRMOSQea+4f2TozZ/APw4C7pvhkcjbnrK3Xj2r42uEtm0mRkdxcCMtyeDhsYr7X/ZriNr8DvDCs6xk2IbGBg5kc16WQqaqvn7HwHidUj9RpqPWf6M7k3BGAJ0J7ZGMU0uzjJMD5/OpGkZ/+WkJHYEf/XqNo93VIWJ6Y7/pX1aPxIY0eRgwR565U81GwAzlJQSP4W6frUktsNozbrz/AHWxTJYtv8Ew47Nn+tIRWZyuCHlXPqM/0ppY4IMy8/3lpzHavWceuRnH6U3fgE+afxSpYyJsSMSPIfHU9M00xlR9wjHdWp0hGTzC+exGKjeMY+5E3pg4oA8v/aTG668AxEyATeL9PPzHI+Uu/wD7LXd+HAJNBsz5ef3Cc7sH7oJrgv2hx/xWHw1gw43eJ0kzuyPktp26fhXoGhxBdFtV/dZ8lBz1+6KctkWvhLDRZAOJQPbmuQ+NnhRvGfw61C2iaRriJftES4wXZOdv4jI/KuxMWTkRqD/sv1qOVSEAIlGR2INY1YKcXF9TbCYmWHrwrw3i0/uPnL9mLWvs+tarpi+XbXmp2x+zzs2GR1yQP1z/AMBpn7P3imfwh8TptOvXkQ6g7W0oPGZgTgn8cj8azviJpE3wh+MTT20W2KKdb227bkY5I/PcKt/HTTxpfjGx8Qae4+z6vGl5E6DAWQY3Y9+h/E187Gbp2t9hn7DWo0cXOX8uJgmn2lH/AIGvqmfRzyyHqGOO5T9Kgnk3ZyFAH1U1S8HeI08XeFrDUYTgXUSu2H+63cH8QavylghGZC3QYwa+jjJSXMj8Zq0pU5unLdOx514HAn+M3jZ2AIT7DGOc8CFm/wDZq7rOehwfZs4rh/hpm4+KHjyQ5LC/t0B6Y22sf+Nd3IH5GG/75BzVSXclkBwF5L46DIDVz3haAX37VnguHgBYZGO0EZBngFdA6DB4XPuCKxfhzB9r/bB8LRqfuWZJCtnrcR/4VDfusql8SPu42sYcDDHjuxP9abLbR7xnfz6Maa8K91b6hjSPbRnsw/4Ea8SR6thZIgsYA3deCCae8agcZwecZqAwRsuMH2+Y0wQhQfmcA+rE1nZXGyx5SAkkHn360xEjLZ25A6ZJqvtVzjMmPZjTGhVehcDv85pJW3E3cfNaxSblOSp7biKgltoAyjaTz3Y/40ksQZM7nB9nNRvAhwcvkDrvPFTfXQY92QL93HbrT7YIj5x+P4VUKIEGS/Pq5qNriO2jd3kZUVTkljQlqF7gSpkJGAc4oqkrKeQ7bW7hifxooFvufzM6H4s0zSbd/PsLS7uW+7LI5Ij/AOA9D+NRPq9ldyTTXFwGlYgxoowo55B/Cvfof+CN/wC0pcWxkX4J+OkYHI3WajI/76zVS4/4JDftJWilpPgl4+PP8GmliPyNfW+3h3PKcfI8k+Hup6Xa+MLd0lW1tw+4+Y44/GvovxfeeGvDaacYPGXh3XTeRCZ1sZWY2x4+R9wHzfT0NedX3/BLD9oDT43af4NfEeLy1Lt/xI5iAB1yQMV5VrPwR8SeHdZt9Ou9C1aC/ul3xW5tXMsi88qoGT0P5Gvnc0yGGYVlW9o1ZWskj7bhvjbEZNRdCnTUk3d3dulj6UtPEVheW6rFeW491kU1PHmU/u5lbnjuRXzHefB/xToo/f6D4js9wJBewnjBx9VFVdN1rxH4Nnj82bU7ZfvKJd6BwDjI3dfSvGrcILeNVH2+E8WIc1q2Ht5p3/Q+ttKsnuL0JK5C9QCfvVnanHHJ4zmVAEWK0QD/AGiXY5/SvFdK/aZvtPswYjJdXIx8kmCB68jmug8N/tFWeu6zdTahay2DNCgLg+ZGgUnJbuOWrzZZBjaUW4xuvJn1FDjnJ8ROKdXlb7rT79jW8B3dpcav4oiuUB/0q4CY6rIApU/mMfjXBeOvCd/qV/cw6Qk87qqySRxnlMnGPxq54J14weLtamG6W1urx2Rh0kI54PuCKyb/AF67u9Yu5EkuLETkkOhIYY+7zX0WXUalPEc09EkfI57j6eIy5xp6tt/m/wAzW8EeCmuvBuj3c019HcXYuZGVZmG4ICAMfXFemfCn4MwyeG73V9a8Q61p1hpOnW8t7Ok6lEllZzyG54VVGB/erj/CnjhtIsfBunyzxSRx2F3AVZQwGShPbqSM5r1H4e/EfUZ/h/40Oi6ZHqsq6rDbJH5gVJBHDEmMngc5Oa+l55M/LKvuxSWj9Tl/C3gq6vfD+peKJ/Gkll4YfVJdP0qaYpH9oSMDMhYgcljgAf3WrlvAN54r120l1GbxBdQW1xcPFZnareaoYgMcnGTjjHoTTfiO+peLv2V9D0uwiuLu5ttRmku7eNN21/NmLcj72CetQWKXj+CfAUdtuMCXaTyFeibYiQT6c7vzrWMbnB7WSlqVfit8ZvG3wa8dPo8fiS21MC1guFubaErjzYlkMZ3DIdCxRscZU4JGKzbb9s7x9bKANXVsdN0SnP6VjftA3b6l8aZY5pdxt4IIm4+7iNTt/WqmteI/C09jIkGizxXBiZQ/nbgHyNp+gGfzq1EznUbZ33hn9tfx/fajDbjULeQzOFANsvWveLH9onxHp0zo0ts+6L51kjyWOB7+tfIHwP0d73xnG7KxWDL+wr3HUdbTSbWSe5G5nxt+bk4NfMZxjq8KyhRk16H6hwbkuFxGDliMXTUtdLroja+JniW88Y3EN3fvmRx8qIu1UUdgPTNYnhOEw2Gpaop2tLMLWMY6qq8/qT+VZTa/LdWZuJ2IRIjgHkAdal8E3z3fhSNTwAxZhnuSSf514tWMuVym7tvc+9w06cZRpUlyxitEUPiLcmy8IX7Z2Ex7fzOMV5t8H2ZvitoJXPF5GePrmu2+M155HhFl6eZIq8H3z/SuS+BGmXGp/FDSpIIJpktZfOmKKWESAY3MR0GSBk8ZIr6HAXWCnJdmfnPE8+fO8PTXRx/GR9FWkqTzqd5+aXPX7vvTPHTpN4E1sxvu8uCX3LYRufp1rMtrplc7Mjcc9etUvGuoyWXgfWXQhWNs6tjnAYbT/Ovk8Mm6sU9NUftOZ6YKpO+0X+Ro/D64WPwDpKHhkgA57nFcp4BkK+BbBSwBYGQ89MsTzW94Mu/L8J6YTnbHbKx/75zXO+CPl8F6aCclrdc/iM10z0U79ZHBl9Nc1FLpD/I6VZFjctG5bCjA6VMt1Iq/KxA74FU7FSI3YjIAxirUEgbLMvB7ZzXG5a2R9Eqel2L9qmdgDK4PqTjIrt/2fviZL8H/AIt6H4qjtrHUp9CukvIYL2ETW8jocjep4YZHQ1xaKgQZHU9at2mPsmVwRk8epq6eIdOcZIxr4OFalKlNaSVn6M/Qu8/4KEar+1r4Z1Tw14jtdKhbWh5kL2NqsKJJkEKFXHFd7+wv8LPEXwVuri+WC5hs9SxE7xLwyk46/Xivzg8AeIZtKu0eFmWSIhxz3r79/Zs/4KgJ4G8DQ6ZrkcN+lpGEQOhY5A4wMfrmvrMuzCnWqc9Z2kj8n4k4axGFw8qGXU7wk9V+p73/AMFRPFPhnwb+yU+nNEZNU1mSMRJn/VHHORgdOcH61+TUsCxuxAzjj2r3T9tD9q6f9oTxL9qlZUt7ceXFGXYgDqOtfP15qJ2HkAt3Hb3rws+xca1e8Hoj7Lw/ySrgMv5KvxSd35D72WM5GRkY/GmjUhBHnjjjmsuWR5lJLYweDmmqXICjJz39K8FSbV7H6B7GzNIa+8cmQFYdCPSpR4lLRjKMB7dKykjc44XA4/CriW4uUiATbk4z/KqST6A6STuY3xi8ZrpXgSdUZkmu2Fuv4/eP/fINfN3iDRR4j1CST7VJGU+UKOn16+9e0ftE6PdR+HbGSNdyRXOXI5AypA/WvE7rRtSF2728/lo/IU9v0r9A4dpRWFvHds/nHxUrVJZsqb+GMVb57v8ArsQaT4TuNH1KKb7c8qE7THg854Hf1xX0R8EfDeoeGdSubC/tpbW5sNQ2TRvjMbG3YgccdK+fdP03Vo9QRru6SWGPkoByfTtXvfwH1O9ttKEs8jst1cu+XcsX2RBVJJycDcQK1z5L6o0zg8N6c551Hk6JnrT28Lk7kU9s46VUv9ON3byW8YRWuInC/wDfDHr+FZVxrlyzEo5CnoKz77ULhIJW85wwjYZBxtyMHn6GvzumrT1P6Xr0Jqm2mWfEc623jizdSCY9Km2jHrLCKt6Rfm+ICna5PzDsaoeN3hXxBYNFIC89lOjqf4AJYdp9eTu/KltYTpFg9w52k/cXPJ961qKV4p9jzcHyuEpLdtnVBSsIPzZXsOhpBL14O0njFcJNr9zNwZ359DwKfb+J7uLhpCw7Z71EpxurM6FhZ21O53bcHI47D+tQWpMsjsTg5xnpXM/8JpNECCg54Bq3pni1XAVxggY+tZsl0JpXZtX8+Idhxhjj6V4f+0b49vNI1I6fpLvutVXesbFS7sMnJ9ACOPWvZJb9LpYyCBtx1NfMPxjvbyT4gavJFGsksd42FbowxgfpivouHKEZ4luavZH5z4k46th8sjCk2ueSTtppqzJ0f4i+JZb0Ld/bbeIqf3nnPhce5NfRXwqkvdb8NafIxmuLq8hXBOS0mBjPvxXzb4b8W63p+vWl0sFvbSWMqXEcjKJAHRgy5U5DcgcHivpbwV8Q7zUtI8PXrRRWt3p1lHCHhym/BZ95HQE7+g44FevxBSpKirq2p8l4Y4nF1MfUjdyXL1fW6sV/iLHPaWk6TLIjCBsgnHrXi+ntzjoRXt3xX8VXHitrq8udplW3KZAxuwDXiGnDcM9uOK+cwKShJLY/Ws1c3Knz6OxsQSbYwefp6V0ngXUvtPiWyjZI2HmqBhcEc1y8bgxEjjIrY+HtwYfFVowA3LICPrXTzOMWcdON5qx9GeFrM+J9ZttPR1jGoyrbh2P3dzYyfzz+FfoH4C0S38L+C9H060dDb2enwRKW/iIXJPXuSa/NNNSlhuLZUlZSzrkgcqc9q/Sr4ZQG28C6OhZJClhACXOSf3Y5r1MkS55eiPzzxQUlSoa6NvQ2iCwyRCwpht+7QxFvr1/SpGiLHHlwn8ev6VG0ABH7hQCezYr6M/HSJ7cnB8kjHo2KidSq8icZ9Gzx+dTmIFjmJl+j1HJH+7PyTj6Nn+tSBVfjGTOMkds0wy9/McH3SpmI9ZxjnGMioy3pJKP+A/8A1qkCF5ARy6Enk5XFRllcYPkHAqwzEA/vWwPVKjdhg5eL8VpMDyP4+FW+J/w0iwoK6nez/Keuywn/AMa9J04lLCJdy8IoAKZ7V5j8dn3/ABo+HsY8ssI9Ymyo5G2yK5/8er1WJjHH8plAx2XinskVf3SOU7sE+Rz0JGMUxiNuBs47q5qVpMfxP+KZqNgCxBZDn/YNBJ5r+0H8LLv4g2+ky2EStdQXKwyMz9IXPzH/AIDjP515j+0x44tNM1TTfCOnxo8GixL5gLqGVyMKvrnbyfdq96+IfjK18A+D9R1efyWSziLog4Mr9FUfU4H418sfs4eE774v/GWbU9T3ywWspv7tpEAEjlvlTPu3b0WvDzCC5vZw+KZ+j8KVp/V3jMW/3WHT5V3k/wCvxPpL4NeGJfCHw7sba4VxcSL58qOufLZudv4cfjXRu2c5Mag8dCOasE/OcZI74fNRyq5Q8SYx6g161Kn7OCguh8BisTLEVpV57ybf3nnPwkH2nxt48YlQP7aCjb833baCu5eEKpAdAR9Qa4b4M/8AIX8ZSlS2/X5wDnGdscS9fwrupJ8gABgOo+YVq3qYPYi3eXkFs4PaTpVD4Kw/bP2zdHR8ssenrg5yeZie3+6a0GO4clvrtBqv+zrbJe/tihSMeRp1vzjHWSU/0qJq8WXTfvJn2s9jGxIO7kf3j/jUctkkeMFx/wADOP51NNp8ZHIfp2dv8arPYRrxmX2/et/jXhPU9PzEeMLwd4B6EMaY6hMkNIB/vE017dWTlpf++zVc26kt+9m54/1hxRsCZOY1bBBk5/2jUDoHXJeTPs+KhZNpK+bPgc/ezSCMjGJ5eenI/wAKHF2FzD2hO/78uR/tUyWIluJJMH3p0do4U/6RKcnqQOf0pZrCSRciV1x6qCalR7lX0KkuQnEjj3zXzb4lsvFPxj/aH17SdK8Y6z4WtdDgVla0O9JGwPvITt79a+kJrR1GTMxHuoFeE/BIM/7Q/wARbgy5IdY+nHataUHqzOcrtJEK+C/jp4Ui/wCJf4z8MeJYYzxHqViYJHHuyUV7LCsiQ8SDB6/LRUNt9R8qPUbv4weIFBefV50A5JLBVA/lWTL+1ENMk2TeNtLgk/uvqEII/M1/MT8WP21fir8bNRkufE/j/wAUaoZCSYzfPHEPYIhCge2K85l8SXlxNukvLp2znLTMc/rX1PIeWf1T/FP9tG40P4T+JbyHxnpVx9j0m5uAi3kLFtkTNxg+1fz8f8Nl+M5dW+1HUNOuGLFlMtlC5TJ6A7c45r5f/ti6dSv2m52vwR5jYIrZ1TQG0rTbaYXDu9wu9UAwV+tb05uGxMop7o/oH/4IZ/tQeI/GH7MGqXepLpOoFdamgRZLUMkaiOJtoB4BOST9a+0dR+IOneJYkj1bwT4K1SJF2qtzpEUqqCckDKnHOTX8mWgfGPxd4EsUg0fxNr2kW7SF/Ks7+WFd3ALEKwGcAc+1dl4Z/b0+MvhGZZdP+J3jS2aM8f8AE0lcfkxIrKceZ3ZUXpof01eKPgn8EPiDDJFr/wAB/hZfpMMOV0OCJm/4Eqg/rXyp+2f/AMEVv2OPG/w617xUzar8AZtMt/Pk1PTpJLzSoTlVG+1bd8pJGdhU81+Y3wD/AOC+3x1+E93CmvalYeOdOjI3xanAFmI74lTBz9c194eFP+Cjvw6/4Kwfs6eJPhdb66/wy8deJbNbeCLUG3x+asiSAxuCPMUlMFcg4NYOklsi03c+Bvhn8C7G++E/xk8O6dqum+IZvD1/Dr2g6hZn5r6CDzo2lVG+dEmiO7a3P3c9K+f9T8WyWUZnkihLxDcpK5A/DpXvA+EfiL9in9qDWY9T1eC+tbC/bRdWdZ93222kk8pm2nnGGD8gHgV4P4u8Kz+HvEmo6fcIS1jPLbkFeCVJGf0riqeynUVz6/AVMTTwskvWxjS+LIL9o7iMRIwP3tpUrk87cdK3vAnxBbwvbXMWm6ne6ebiUS3BgdWRiO7Bu9cr4U8MWt/NDLctdLA4OfJGTkA4HPvj8Kz/ALPDYW2txy2siqhUbgxBcbveu2NOO0WfOyzCrJ++k/kj1rwR8Y9U+HHhjVNG0q4iu7DVXkkcXVokjq7jDMpByM9cA4zWT4E+LL/D/RI9KeG2vEt8/ZzcFkYAknBweQCfauU07wTPN4Hm1W1mhX7PMq+U7hZWBUEkDqQAeT2yPWuX8ZNKlzAJQVcRgkZyAe+KpRl0ZH1qF/epr8UdbPokuralfajc3kN1fX7MztIuT8xySOePT6VHpnw4S5kInvY7ZVRiDsZyx7DHbPrXH6bpmoahGXtYriZU+95QLFfTNK99faXMqytPCW7MSKylRq7xkd1PHYPTno6ev/APU/A4XwPPIY/LuGlAG7aeB14/z2q3rmsS63eeY2VU9BngCuQ8D6hNcwkzuzLjOGbOOa6C1la7uYokICs4HPevmsTRl7Zynqz9UyjF03g4qkuWPY2vEMps/DCRKQXmCx/n1/TNbHgZfL0tkbqx8wDH4VieKFW61K2tsHbGjSYBHphf61uaKn2KSOPO0Bdp/KsMTrT2PTwutW5yXx0uwdNtoQesuSB7D/69ZP7Pt1ND8TLCOJ5ESTeZQpIDgITg+o/wqz8cHxf2ceAMq7/yqt8BYWTx8kilhsglOe3K4/rXr0Fy5ZJ+TPgszl7XiinBdJQX5M9uth0YbTnnFYvxQdV8B6uBuH7kAE8Yyy8VrWT/ACpkH5ODVP4wwj/hXF4UUmSQIBx33ivkcDH9/H1R+zZ3UUcvrf4H+QWDCy8CxlSMpYZH1EdZPhCER+GtPQcbLdAcf7orqL3wHrkHw8uLr+yL8Wltp7yNMYGCRqI/vZI6Vg6Cgh0a1Q8fuUGB64FdNbmUWpK2o8AoOpHld7RRqQkeWwUknAFSwxZJBbBx0ploA2TnBPy9e9SRbScNgkV58nrY+igvdJfKO35h16dqmtoGjHJI3DI9DTX2pgq4Pr7VZhzcqUAYkD06UJvdA5JblnTg9hcJMMsmQGAPSuvtT5turAlhn6cVy+nWl0Zv9TMVPJGDj610FppN8kPyKNpHAZsVs9rmEocz0Keo3QmvPLPy4OMbs1UnYSy5UgBeBWq/gi7uZ97yW6nPO5v8KsweAGTb5l9CAOgVCeK4p72uenQgoo59CU4G7B6etSwqzxNgfMOQe+K6SHwRZRDDXk798hAM+1XLXwxpcLf8t5GH3svgfpRGMU7s3nzNbHKxBnTAAx15FacsP2e1tyTypBNdDHpOmJgC0Vv95if616h8Av2TPFn7Tdxt8L6HbR6YjeXLrF8hSxgI6hT1lYf3U/EivQwmFqYip7Omm2eNm+bYXLqP1jGTUIr736Lds8I8QWcOpWBiby5Uc8rgHdXON4B09hn7DHxx939a/VT4cf8ABFLwQlpC/inVvEXiS96yJBcf2dZ59Fjhw2P95ya9f8G/8ET/AIP3JURfD7Tp8c77kzXDfXLua+oo8L4qKvOry+h+VY/xXyyUrQwvtEusrL9Gfihb+CdMh8zdp1u7EcErnbz1rp/hn8LLv4j+NLDR9LfTbS4a3mkU3dyttCoUDPzHge3rX7f2/wDwRt+BuiRg6h4T8M2w7r9mUmup+H37Bv7PXwlv5rvTtMtrC9ePyS9nZxKzL/dyR0qcRw1XnBxVb00v+bOJeLWHhF/VsGoS7pr/AORR+Dd14bTR5JY7qeF5YnKBYnDqCDgncOMccY61TWx09H2XNwnlupVsuuORX9BE/wAHPhcOPtGqMBwPlh6f981z/jX9ln4H+P8ATTaa7pDazalhIYry1glQsAQGwU64J5rN8KOy/ebeX/BNf+IzSeksN/5N/wDan8/8egWL+P5Hn1LT9PtrTTVljcsZjdBrgJhFUkkjDMRxgI3tnS+JWlW+neIJobHxHpHiKzhVTFeWXmRxyAjP3JVV1YHggjgg9etftHq//BJv9kDWXd5/hhp6SSfee13WrH6mJlrzn41f8EWv2NrL4WeIdZbSfFPhWLSdOuLyS/tfEE+LBUjZ/NKS70YLtzg9cYrpqZBeHLzfP+tDzKPinKFRzVHTXS+n/pN/xPx1lvI1GN6df7wpI7lGBHmJ+DCvB/t0V+plglaSFiSrHgke47fSmeecffYg/nXF/qsr/wAT8P8Agno/8Rflt9V/8n/+1PfReIS2ZIhk/wB8Uq6hCqf66PI5++K8D85gT97rjGaVpT/e/DuKceFY/wDPz8P+CH/EYZ/9Aq/8D/8AtT6M07V4hEVM8C44wXXmsfxJ4V0HX9Qa4uEtHnYfMwkAJx0zg14WXJXBZjTd2MY/MmtafDjg7wrNei/4Jx4nxUjiI8lbBxkuzldf+kns0Xw/8OQuGFtZHnIDSA/zNb+mmzeR1W4tUijbAxIoGAo4HNfPB+9n5jjii2uisL7j1kPSnPh2U/jqt+v/AA5nh/E+nh7vD4KML72dv/bT3LxVqEM2m3YWdG/dvhRICTwfSvK9N5U888Vz/hGQ3Xi8kMwCxSn2/wBW1benyoVcFWaTI2nOFx3z+lcc8uWFbgpXv8j67L+JZZxRjipU+TVq177W8kbKyGRNpPbnFb3w/CweKrQnkK2euegrnLSSIswcODt+UKeM+/t1q/4a1230DVoru5cxwR5yQCSCRgfrXLOjJxcYbns0cTTpyU6jtFbt6JHstpf/AGnVrXI2p5yNjH+0K/T7wVDjwppq+UrBbOAZJwR+6WvyY8P/ABL0jUtVtIorpi8syqmY2G456dK/W7w/ahNGtVMJfZDGuSw7RqPWvS4fpVoc/t4tPTc/PPFDMMJioYd4Soppc1+Vp/y9i40AxkQrkf7Qppi45hOfZ/8A69P8vHHkuB/vf/XpjRADHlyD3D//AF6+kufkBGYgGOEk+m//AOvUc+fLOFmH0fP9akeEZ5jkxj+//wDXqOdNyfcmH/Auv61I7leQbRgLOMdTmmE4Xjzhxnp0p7Ltb7s4z70hXAx+/HqKTERPIwYYaXPuv/1qa8rYz5jj6pTzGc7gZgPp0pj85x5xz7CpYzx34wsbn9oXwdGWDiHRtYlxtxyUhT/2Y16x5Z2EbH4J6N715L8Sh9o/aZ0KM728jw3esN3Qb7q1SvWQVZRgQnA7NzVPZF390RkYKCRMM+jCmNuA583nnnHWpJFUYO2PH+9UZ2k/dX0zvqUQfN/7dHi69lvtH8PBGjs5VN4zOdoncEqAMddv82Fekfs3fDMfDT4bW6TRbL7UcXV1lCcEj5V/Bf1zW78SfhNp3xKvNGnvUQnRrsXC5bd5i45jOexIU/hXS8KCQCAOMb8V59LCNYiVaWvbyPpsbnkJ5TRy6grWbcvN30I3X5iMID1/1ZzUExQplvKJHTgirLbmHG/Pf5xmoLosIyP3nPP3hXobnzLPPPgMplt/EkgYuZNevGGBxw4X+ld1NEZGO4ZHXJjziuH/AGfxnwvqjuRibWL6Qbj/ANPEg7fSu4kALHkdMfeIoYN9yCSLapGB9CpFY3wOTWpf2n9Vbw7py6pqsVjaeTbFwgfmcnliBkAZ61tMducnPrhzXJ/DDRZPE3x48T20Gr6hosxt7VY7uyIMyMI5SAMgjnI6ii100EX7yPdPGFx8XvC2l3N9fWviSyWJjJK6tBLHEpP3QofoK0tH+PnjSDRrVrnwRrF4hiU/alTHncfewGOM18sftz618Qf2HPB3hXUR8SfEHiWHxHeyJfW2pbJIkREDYVVA/vfpTPBH/BSZZvDGhWfhrxlpGvXd1bF7211fTJLb7HLx+5R0YAr1wSDXm4zCyw1FYib919T1KMnUlyR3+R9ZS/tB+JI1XzPAniBVxk/uZD/Q1UX9pfUolJm8F+JYTz1t5SP/AECvnzW/+Clvin4Y+GJr/WtD0CazthkS2l47M3ooUkHJ7daxtC/4LJ3+p31rFqHw/vdOS+kVLWWe6aOOYnoNxUgE+5rjoV6dam6lOSaXU2q0KlKap1ItNnvniv8Aaq1qMI2n+HdZtYxkyPLZyyEjsAuwYrrvgP8AGG/+KUN9JdxS2wtGC7WgMTHPsQDXFeD/ANr6TxT4cvbzWV8N+FXt13Q2+o64BJdjBOU2xkfn61872vxf+OvxI8XP4o0r4XeJL/wles6W76Pdh0virMokGWUkYHpWmEoTxMXKi013ujKr+7ly1FZn6H6RMlxIFEnK89BWrJbJIuBcR8jjpX5l/D/xj8W/jT8StZ8JN4ffT9V0GFJpbLxBezWk6o5AGTHnOAc89qpftC/Dr4n/ALMegzeKL/w5pa2EO3F/pmuXUotXLAA7JOp59MV6Ky2SfLPRmDxPY/SLWwbJceYjEdwOteEfBO4WP4ieN7g4JluyMhT/AHyP6V5L+wb+1R4h+J3hS7tNbe8vp7I+Z9quZNzOrdFHHavQf2ZtTl1XWPGU5CkvfMELH/abiuadFwbj2Gp3aZ7Qdat7UKstxBC7AlQ8gUn6A0V8nftka3LqPjS1tfKlIsrccwy4wxOT+PSiiGCUldkyxNnZH4WKQuQec8VPa2DXcchU8RjcckA1U52nsBUok2rtXgnriveRxEkKMmGzwpzmrdxrU+obFlZ5RGMKD2HpS6S0cSv5o3Ej5QR1NRhVV/mXavcUgIJ5TMQem3jGelRksCee9SSrmdtvAJ4r2H4S/swaF4l8IaV4m8WePdB0LQ729ks57a0k+0atY7E3mSSFgqhCMYIckllGOuHFOTSQPa542rEHJ7+9XNF1m50LUIrm2mlhmgcOkkblXRgeCCOQR7V1eoeHfBUPjOWystV1KXR/tGxL+4QB1izjzCijk452j6VBd/D7TruQtp2qM0RP7vz4uSO2dvT8qc4uDsyoq6uj2H4Zr4r/AG5fHslpFdx6l42vIUIiublYpNXMSBcqWIVpdijIzlsZ616ZdaDp10VPi/w/qGl+LdPj+zXVrqNvJBHqLxqVVgSF+cgAMpIyRkHmvmDwd4b8VfDvxDY6zpQuIbmwnSe1uoCyNG6nKsucGv1J+BH7Rkn7bfxZstU8WSHTF0rwXZadq1rIUlgbUPts+ZdmSCpjwT3wR6V5uKwkZrmPewOdVsPHkkrrb5H54a18P/DNpHFaxajfabdhf9IS6hCiMgDoRyQT7VVsfhdq0sFx5GpQqsoUx/aiFVh6png5r9Vfjb/wTk8Oa60FxN4f0e9speTcWZeHYvXOVPHHtXw38b1+HfwP+IWqeDrfxZqmlvZBGhS6sFvbQ71DcONrKOSDwelOlVk9LHn1I0ZO8W16nh1h4H8VahaTNBZQahaxSFGWCHeQcc5A6/w1578Q/DWowa88dzbSxXEICtE4wyA/dGDz0x+Fe3eMNHl1rTQ+ja74V1XeMxyWF95M6Hr9wkEVyGnaTqnh7XY9Q1OxubydSGZ5m80sR0JznOOPyFVUxDhByS1OjCYCFaqoSmkn1POvD+u654DdmtFuLIvgt8uN+M4znr1qtr2tX/jC8hNyuXjUIG24wBX0T4i+LemeK4LQX/h7SiLaBYGSO3MLS7c/vGOTlznk8ZwOKx7jQPC2skSWtlHZu4ztMx2g/lXmRzmadp0n8j6z/UqE0pUa6a7M858NWBs7EBgPmIxnjOK6jw1pW/UYZNy4X5sCtSbwNJGN0E9gBnCoHBxUPhrTpbDUrhJlIMSnkdD71x1K/tJOR9Xg8F9XpqktbEBB1XxjIF5VXWPnpheT+ua6TUUa2mibG0Mc8n0qv8PtC+0q90SGmlJbHcAknNemeH/BdtdxhriSxecHCM7ghR7A15eJx8aTcWtD3cDltSpaSaXzPnj41S/avE0KKD+7tx26Ek1c/Z9v7hdcurQSyfZTEJGi/hL5wrY9QCfzNex/F39nKHxR4hs9TGowSWbwCGeOzmiWSMqeGwT3B6+1U9N+HPh7wBdRrozanLcSLi4ku5Y5ASOmzaowPXJNeuswoVMuSg9X06/M+IeS4ynxM6tWD5U783S1tNTYtrYIdxUcDpiofFWrQeH9DEk+SJXWFHAB2s3Q81peSIVTcSHbpkcMDXDftFsU8G6fGmf3mowpwfZq8nBJqtGXY/QM8qqWX1I90fWmuftTX2t/s5+IfC+raPbxQ6p4curSyvIYShO2AqM568rjI71nfsn33wm+Ivw7j07xB4bs/wC0jLI1tfmUwvKnGIiwOAy88EcjBr5uv9Rux4evt1xOVitZVClzhV2E4HtVf4XWjy6DGN0qpubO3616Uc6qS96rFTtpZoUMkpQn7OnJwur+63ufSPx/0T4eeErY6d4X0a3uLxpUa5vPM81bbgkRoRgZbBJ4P3a8pjisJDkLapx1K1SWzAjBCuXAwct1Fdt8PfhPovi7Qba+utZu7ZzfNZ3MC2qhIB5EsqESOwVmYxgY4ADDnNeTUVTG126cVHyWiPYqY/D5VhFPESbXfVu/42M7wxo2kanfRxXOt6RpUTfemmimdU/CONmJ+grqvGfhLwT4Y0+OTTfiTp2u3DoGeC00W9jEZ/ulplQfiM0l78GNL0e4uTNb+K7yB7q3tbNbCG3lkPmwrJ5rkErt+YYA5I61Z1n4B2eifD2XUNmuarqJacR/ZQggVUuHhUsNjHA2Zb5hjJ9KpZbiLWtsePU4wwLnGaqSSeysrP5uP36o4F/EdqqnbLOx6cJgH+dPt/FIXiMOc9R0r1W6+AOi6X4qt7GbRfFsj+RcmSAM5UvG0QVhItuPlBdgdqsPu8jNeXeO9Ej8OeO9UsIUVYbKdolCz+eEA7b8DdjoTgc1jicDUoxTqbHsZNxRQzCo6eGTulfVdL2L9prVpJZB7jUJIJt2DEto8hA9dwIFS/8ACV2NvCcQT30jD5ZGYwBD/ujOfxIrD0uRYrsNIsgi+UOyDJ25GSPwr17xxp/gxfGCSaPb6FLoptpBE0P2hyJPNXaZQ+fm8vOMe+ccVplmUvHVFCE4w13k2is74neWq8qVSrpe0En1WnR31+481tLu51OYJDE0mByDwBXQWmhSpAZLgBe7AsePQepP86tW+oRWH2o6bb7bSFslsBRgngkdefTtX2P/AME+v2Lz4jurHx54ztN0MTCXR9OlX5c9riRT1P8AdB6da7MtyJVqri3e276HncS8aLLsKqv2pfDHrfz7W6lb9ij/AIJmP8Q0s/EvxBtHstHfbNaaIAUnvB1DXB6qh/55jkjr6V+h/hHwhY+H9PttO0+1t7KytEEUMMMYjjjUdAqjgCq+ho11KsFtG8kpOAqjJr0rTvh8PC+jjUNSkCuBv8odgPX3r9FwmGw+DpqnTVj+cM3znGZnXdfFzcn+C8kjY+G+i6doMH23V1hjtU53MOW+nrVf4j/tJxG1Nh4dgNvGSVd9oG4dsY5ryD41/HSw0Lw5qOu6/qtnoXhzRYWnubq6lEVvaxL1ZmPH9SSAMmvxS/4KL/8ABwJ4j+J19f8AhP4Jz3fhTwwpaGbxGybNV1QcgmEH/j2jPY/6wjnKdKxrSUpXR5sE2tT9R/2sv+Ck3wq/ZVd1+Inj2wsdV27l0i2LXmpSDtiCPLL9X2j3r4r8d/8ABzf8NNJ1J4/Dvw58a67CpwJ7y7t9PD+4X94w/HFfi/quuzaxqU95e3Fzd3l05knuJ5WklmY8lmZiSxJ7k1WNxGh4HNYuTLUUfsCP+DnrTZctF8G77Zn+PxGmf0gpV/4OdtPUc/Bu859PEa//ABivyDh1ZVIAAGPyq9b+JLVMB4lOODwaalcGl0P13h/4OddCKgt8HdVEh4wPEMWPqD5FeUftu/8ABd+D9rv9nnVfh/ovgfVPCcfiB449Su5dVS6MtqrbngVVRcb2CAkn7oYY+avzw0J/DmqXzPqmrTaZEo3ZjtWmY/7Kqvf6kD3pvivXPDFiIh4cOvXMyuGln1FYoo2HosaFj19W6dqrmQkj0HVvgubG6h/sLU7K9kkhilmspc2swLxq5XDfKWXdjhucGub1S2n0S6aC8tp7aZPvRyLhhXPy/F/VLnUHuJhbu7uXYqu3cScmu007xTafE7QktLyQiRBiKZuXtm9PdT3FTzJ7lHPNrcQOSGIJ6VDP4tt7fdlZCF4woGa4/XtMudA8QXFrcK0c8MhB54OehB7gjkGm6Tva4Zsnb1b3padBWsddH4zguWCrBOp65IxUy+Jkx/q2z9awBKPXJHenJNhcHI3fpT5Vawepqy+MkgnIEDEr/tcVXk8WhomVYm+Yk8tWNNHI08jlWCjuVNQ+aCO3HvWLm72R3wo0+VNo9A+EUX9r6pqNwW2fY7RztIzv3grWpbhSrMHBcN/qyDyMdc9KzPgZIqx+IMckWQI7/wAValtE3ltLxgvt4IzxjtXzOMcpV5c3Q/YuGqVOnllLk0u2399i/aEPuJZFZBkKzYLduOPxrN8Z3ZtvDsrAH5SuBj3rRtInkDyAEpHwzY+7npVTXFWazVWAkBkAwfoaxwcm8RFHoZ9Llyys7/ZZ3nwxsvDetDw9dx6zqkviF7yCNdPNqv2cLvHR92ent1zX7MWqeXEqhZyAAOCcDAAr8T/2eNF8j4xeGIhFIqSX8ICuCB94dK/bNBvL8z/fb7o6cmvpua8m73PxXGVVPC02oqNm9r9o669WL/D9ybJ7bj/jTE5YqEn49W/+vTwoC/8AL0e3Q1F5eJTjz/rk1VzyRrqUbgT57ndx/Oo5gduds/XA+b/69SmLLZxOQPfgVHKpI4Wfr/eoewEDITIOJh35brTT5hAH77HfnP8AWnEbVxtmwP8Ab/8Ar01ojgfJJjPGH/8Ar1IhrRsF/wCWvHYN/wDXqF1fnAl/76qfySOkb595P/r1HLBiPIRt3UfvKBngXxw8QN4b+N2o6gS6/wBmeC5JVywyGN/Fgj/vmvNP2Hv2rvHPxF8Yw6V4xZIrS60157B7i2EbamRICJY2wM4QsCFyPkz1zXpvxT0W18SfHrxJYXsMk9rceF7GykSJiZGE1+4IB6jp+GKxPA37M2ueBrLT4rGy8MKdLh+z2txNpt3LNDHzwGMuRnnp1ya4cZnOCwklTxM1FtXSZ3UcBiK9NTpQbV9z3RvEjKmfLRv+A14D+118e/iB8MNU02fwlo017p5t5zezR2ZkitTgbZXODwvJweD3rsJ/h344RQWuNEVRzgaTcMR+c9ZWsfB3xNrB/wBMvNFdACCjaNIyMPQgz4P41xf6z5YtVUT+Tf6D/snF7OP4r/M9I8HfENPE3hHTNQjktboXtrHN5sIzHISoJI9s5rj/ANo/4m+J/Cnw0urzwlpUup6xHLGY7eCDzJJF3jcMYPUZGccVnWvw18Rafbpbx6xoFpDCuEjXSFRFHYAefwPpVW/8Ba1qNsEuPEmixD+62nxLz+M9VHiHAPWMm/SMn+gv7MxN7NL/AMCj/mbP7Nvxt1H4nfDVb7W4bS31mG5mgvLZV2vZsGO2Nx/eC4ye/WpPj58Rde0D4cajceGdNOoaxGoMEMcW9pDnoB9K5mx8GS6JblU8V+F7NXbeyx2dpHub1P73k+9VNY0SK+tngufH3hxEbIbKWQx/4/Wiz3Bt3XM/+4c//kRf2dXWjt/4FH/Md+wt8RtV8Y+F/ElprWn3OlX9hqbubOSPa1sspZyhYgbiGLds8ivdWkwMDzGz2yK81/Zl+FejfC/wddRaSILv7XcGWa/WUTG/b+/lSQMZxgcDFejlQGHyqSPRTXoxqKcVOPXyt+D1RyVIShLlluvn+KI5mwpB3Dt2rzrwV8c/C3wB+NXiHxJ4uu3tNHivbW2Myx+YUf7OduVHJGT2r0J12ZwoORyPL6V8Zft63gX4e+KlOQZfEdsuNpHS1X8O/eu7AUVXrxpPZuxlKXLqj0P/AIK1/tg/Df8Aaa0HwFZeE/EKapbafezS3zRW7o0KOqAHDDnOD+VeJ+FPDPh+w8BWdzYlLee9w8kIJG4AnaelfMFhMyXkYxuQtgr1xX03p+rQ6L4I0GCJlWaWDzJVVC2wY45x7n1rs4uyyFKFChTbsnfpr3uehl9Vck5SWp0Gq+BW+J/wwu7RJrrfDOp38uoxyvP16iuI8FfAPxH4l8T6VpNzBdW9lbT+cZZJgyKi/N8vPfHU9K9l/Z21yET3sszTyPIwWMJDuUEjo2cce+DXbfHnxHZ+F/hbPI1lGPPyqsqjCY+9x16dK/KKuYV8PjJYGlH3Zv7r7n1dLB06uHjiqktYo85ttN034ialFpWomPzY2MUL4JxGueTz7dvWv1I/YmmTRv2V/A1lakRwQaYoVR6Ek5/WvxU0v4iw6JLNdWgl82SBo0doiSmSM4O7g+4zVPwx/wAFI/jX8K4IrDw/8Qtbs9Psh5VvbSLFPFCgPCgOp4r9G4U4bnV9pTw7taz1Z81mWNc7Tnufpp8HdQufFH/BTP4uLAguNllbx4HBIUJnH0qz/wAFVNWfRf2N9eikG3zZ4I1zJk58wHHv0r8qNf8A25vHmseLv+Ek0/V7vQ/FdxvN/rumzNbXd+WxkNswoT5RgBa4nWfir4g8aXks2r67rWptcyGWX7TeSSLK5OSSpOM59q+rfDuKdT29S0VFben+Z5axMPhR9X/Cn40Xvwa+Hem6l/Zt/faNcTiC5a1uBEYmI+XJz+VdHffG/wAReDfEZg0Q6tZw3im4lkil4GTkbiOpxXnXwq/Z0i8e/C3/AISOyi1G61q1MUqWQucW7IGAZmQ8Egc11PjbxXp/hr423WjzSG1j+yIByZFjfA4x718fUmnUkrGri1Znd3Xia78bW0V9fz297cSRjMk058w/WipNCsn1QW9pZyRTzSELHH9jJ3H0oqEvIls/L238GadYusdwz3wAzut34T8xWvpmi2sZPk6VDPFjAEqksPxFdJBp2k6CiGTacdqbc/ECzg3CO3AAHB9a7VF9SbmTB4RuJMlLSIqegMYyn0NE/gmXyQHsUcjqxj5P5Vf/AOFqSwkmOMYxx0qT/hbNzIFDICfYcU2l1Fds5TxH4VtLO3M4shaug5wx5Prg1zNnBcarCyo4aC2O8xsxxz1IHrxXeeO/Fw1zwsyeV824cgcCue8C6THP4e1W6lUkW20gDqw7j8qiyGQaF4bmfRtUvJ9OfyriJbexmddqiYyp8y+p2Bx6c13nwa+OumfBrUkN34T0HxSWX9++uQNcrBgg/uYw6oGyo+Zs8Ejoa7XVtatviJ8HtGWTw+R/YVwVgvogUW8iVOIj2+Qnkj1ArxCGSC88dwiaJTbtcKGjBwCpcZGfp3pxZV7I9m1z4y/F74x/DS30oQs3hi2XbCLgRiRwCTks2D34xgDtXsPhP/gmF+1b4Q+HOla1o3gm11zw9erHq9mdHv7W8e53qpViEcOwKgAqc4yRjJNU7H9iu9+JPh//AISjwdrQMUhy1jcTHMLD+HPoa+xf2dP+CrOv/sWfBrw74A8WeEbHUI/D8JhtbmDUCJthdnKuAGHBYgHjjHFGJr1JJNSu/PUKMIReisfNnwa/b98SLr2hWlzrWoaTDqesf2B4t8PwxNFp+krPK0Vs0CyO77lKHfyAN23nGa+dP+CpHguTwF+1pqmmy7d8VpA25eA4KcHmuT+JvxTbxj8ffFGt6fELCz1rxBLrYthyIj9peVFJH93diux/a48RTftcfFm98ZXWpWNrf3UUcItoIWMSKi4Ayckn1JrJxbkpxVu4+ZWaufN6YAHAGPbH6ircGtXdu37u7uEHospIrY1j4Taxo3zC3+0p/fh5H6Vz9zYT2j7ZoZEI7EdK1fYg0rfxpqtoPlvJT16nrX2B/wAE2/hRof7TejeIrHxHZySX+mTRNbXSSlGdHU5TA4JBXP8AwKviuNNxxn29K/RL/gkb4HltfhBqWtRhg9zq7KjjggRxoP5k1zYiMHC7R1UMXiKbtSm16Nnvnhr/AIJHeEPFUMm6bXLXjMckc+7J7jBGK534h/8ABJHTfh/AJbHxReyG5ygiuLdSV/EV9jfDb4y3vh3TEiuLWKWFeRltuPXioPG3imLxtqhuJTFEiriOINwo/wAa8h4ai3do9ilxBmNPRVW/WzPy5/aI+BHhr9lPw9o0/iHX9bjfUGNuktharKrOoJJKlgVGB6muF8O/EPwLdabIU8chGDfKl9p08Tv+I3KPxNe0f8FzIra10LwBDA6s8txdSFAQeFVRn82r8+IEJtgApIDflW0MqoVFfU61xfmENJNP5H1jHeaHrChrXxX4alDfd33BjP8A48BVu10KAo0v9t6DIRggreqwPtXyPtztwOT7Vu6SxRogGIwM8GlLI47Qlb5HfR46rR/iU7/P/gM+pU1GytUCyanpvy4xtmB+tZ/iPT9L8aC3gmnt7gWsy3EflyjhxkDPr1r5m126keRF8x/U81RNzLC4bzJGI/2jzURyO209TsfiApLlnQuu1/8AgH1Z4jgtLDwjqXmzQr/o8gY5GT8pGPrTvhvpDy+FbZbaG4nMobAijaTjcemAa+WLtpU0u5DyPgqOCxOeRX7Qf8Eyvg9beEf2Bfhrruxxd6rZzzuT6PcTEH8gKHkajHl5vwL/AOIjVOfnVFf+Bf8AAPiqLwtfz3ENsun6j9plBKQi1kMsmOuFxk49q6rRPC/xE01Y/wCy9G8VWYibcPsunyw/Nt27sqoy204z3Br9EJNONs5mH+tPCtjLKPr1FQXFxcMTulfngc1jSySMHeM2iK3iNiKseWVGLXm7nxHrnif43a9pENjc6b4higgj8pXTSUt52T0eVUEjf8CY1zumfBX4l3mllbbQ/EKWMpLbDvjiJPU7SRyfpX3XLbPdTAFmfnA9DWp4gke60e1tjDFH9nDDcgw8uTnLHvjoPat3k8Zaym2ckePMRT0pUIR+R8Az/AD4gT5Nzo+ptj/nrIp/9Ceqdx8GPE2mhfP0i6RF67pI0X+Zr7jvdFCBmbc5xwOteffELSkFykcgdwp3+Uoyz+gx/M0nkdBK7bZUfETM1pBRXyf+Z8rTeAdd0uASDTLeJTnBeZWJ/WsDVdbvba7ME2+Z1O3ZEdyg+nFfRWq/CTWfiBf7OLK3JwscYy2K9X+Bf7DlhZXkd9f2xlRDnMgyWPpW1LJqMtEiZ+IOZWu+X7n/AJnC/sB/sX6h8UtdtvE/iyzktNAs3ElvaTDD3rjBBI7IP1xX6kfDvwZLraxW9mscUaYjwP8AlmoHp6V5h4K0lbC2trGziVQoCKqjgD0r6n+E/hNfC/huLeB9olALk9c17tOjDC0uSB8hmWbYjMa3t8S7vbyXodD8P/BWk+B7RppQzOiEtJgbmbsB6CvJ/wBoD42Wek6Xqeq6vqdvpegaNbveXl1cSBIbeJFJaRz2AGf0712nxZ8XvpenpYxFS04ycNkgdOfQ1+B//Bf/AP4KVy/E7xrc/BLwbqBPhvw7OG8T3UD8apfIci1BHWKE/eHRpP8ArmMwm92efueF/wDBV7/gqzrn7ePj6bRNDlvNJ+Fui3B/szTiSj6o6nAvLkd2PVIzxGP9ok18bPuuDjI+uKgluS7Hk5HWrlj4ga2gaMxwvnoxX5lpXKIJbKQR5ZSRjOR2FV2IU9Ccd663QPGdrOsdvqFrDPFuz5keFkT/ABHsa35/hdpPii2Muk6innMpYQyLhsgZ2gDqTUXtuOx5mHzjoaQuMcipdQtH027aKRCkkZKurDBUjsR61XZ8HkY9aq/YQ/Pfk5/SgZ28ZwO1M3ZP1FOBO3rz2o8gJrWVQ20hWzwuataHrcmhX4lQnHR0z94elZ6krz3+lSSnegk7nhvamgPVm8M2nxdsLQJMlvfwjEM7ciRP7je47fjXV6L+wB4ouW0DZqelwxeJkZ7GU3C+XIyruKMeqvyBg9yBXj/w88Sto2qLCz7Y5WBQ/wBxv/r19j/s7x3fxVt5ksNF8O38tpZmC4huknY7iwP2gBZFw/GMrgcdMmqjBydkDkkrs8fj/YW1uHQ57+fXNLghttS/sy5EjqXs5NwXc6g8pnPzDspNeRfGj4ca38DfiFfeG9XNubqzKsJrZxJBdRsNySRt3VgQfUdD0r9EdI+A3iO2tbAvofhY3Gks255bSR/t4JLYmBlw/BwOhyAO1YPxf/YM1X4yeHI9KmfQdLgW7a9hubbTc3NoSmDCsrSFvKPHyf3gKv2E0tSHVgz89rDxnNacEzYxjAfipm8YxTnLqDz/ABRK39K+p9V/4I3eKIYN1n4v0R3BI8u4gdNw9cgn8iOua+f/ANpb9l/XP2XfEdlp2t6hoeoPqEbyQvp1z5uApAO9SAyE5GMjnn0qJRa3KjO+xpfBfULbUl1wQrGrfYxuKpt/i71dWzVZjuGQepHO6vOfh748HgeS/wB1u86X0HlfK4Uoc5B966bT/inZ7l3xyLnngA185jsJWlVlOK0Z+scNZ5gKeX0sPWqJSje6d+rdjpoLcIxKkgEeprofBXhG38XaosNw8iLbjzVKHv05/Oua8N+NdO1qUxo483qFZcE/SvQ/hIRc6vPtULtiB4HvXi4z2lGN9mffZbHCY/8Adu04Pfqme5aZ4t1/4x/GHwJJ4hv7a7Ol6tELOOCyitgpkeMNnYo3cKMA9Mcda/SG2mDoT5r8sxGB7n2r84/2fLc3Xx48Gx48wnVoMg9vmzmv0Zs7jdaJiVRuGcEZK5r0OGUlhmoqyT0Wy/A/NfE3BUMLjKVHDxUVyt6eb/4BKHB4Mk3Tpt/+tUXPm9ZyBx0/+tUvmA4JmJ+iVDIf3gy8xHQYXH9K+iaPzQduwSP3+D71DMS5HE3/AH1/9epDkE/6/g89qjmi+UALN17t0/WgCPAIPyy49d3/ANemEEf8szz6vmlZMZ/dO3/A/wD69Nktwy58pQ3u/apSAaybQR5S/wDfVRyRhWJCx8erZqSSEBPuwjB4yeajlAUHLQDHPPagDyPRNEh8Vftd67YzD9xc2WjWcnluVba01yxww5Bx6V9Gt/wT/wDhmDmTTtWmI/56apO382rwL4NJ9t/bU198hlS70WEYGAuILl8V6t/wU5+KHiz4YfCnw+/hLVtW0W41HV/IubrTo8zCMROwXO1toLAc47Yq5yjCDnJXt23N6VJ1HGmna/fQ6qL9gb4UxdfDhkJ/56XMjfzNT/8ADD3wrhP/ACKGnufVwW/nXS/s46jrOtfAXwfd+IJbmfXLrS4ZbyS4GJnkK5JYYHzHjPFef/FD/gpd8BPg74huNI1/4n+HLfVLRtk9tbmW8aFh1VjCjAMO4zkVrCCkrpHPJWdmdBH+x18Mrf7ngzRWH+1CDViL9lf4c25BTwX4fyP+nRa8U1f/AILf/s1aUCB431G829Ps2hXb5/EoK5zUf+Dgz9nzSonS3bxtf+8Whbc/99yLVex8hcyPpiL9nfwJbphPB/h9eOn2FP8ACua8WWnwh8F6xHol/wD8IRpuvXqqtpYziGO4mLkhNqnn5m4Hqay/2Rf+CmHwo/bdkudN8I6jdQa7ZIZX0rVLf7LdtGOsiDJWRR32kkdxXnP7SX/BOPUvj5+2v4b+KK+INMsdM8PtYsbJ45Gnl+zuXK5Hy/MTxmlypOzQ99jQ1XRxoGu6hZJbrZLDLt8lSFEfyj04qtIpHO4cDqXre+IbeZ4/1p+f+PtucZ6AVhSNswMOCemFFcsimV7gEIW3pyMfeJ618Oft9agtp4F1kurt53ioqMc4K2qD1r7jllEat94Aj+8BXy/8T/gjb/H1dUsb59RjsrTXby5aWzVZHQiONFGCDnOCPy5rfDYl4eaqw3QlDnfKfn7b3Mcsinz0ttpBy6kgflXuXh74leHNR0TTfP1yys5LW38mZBJKrSAdCMqR+GRXTeOP2JdD8Ki2ke78SXUNy4Rok0d0ZR/eduQtb+kfsY+AbyGNJdQWCNF+ZluSJicccNgA/UVrjszqY5qdVWaOmFFUtE7jvg/8bvh74W8RWk17rdxdOZAJY0iKxQgnGTKWGRjk7QcVJ+0f458O67rVsvg7WLU6ffLiUC/89EPJJZWYlc/Spvh7/wAE2/DXiLxvC1/4kmtPDc7NiZp4DcYX/ZVufTgVyPxt/wCCbPibwd4u1I+H0sb/AEISM1lNJeok7Q9QXTqrY7GvHVChGbqcvvdzp9pUceRy07HG6tp11410xrXSL+wkuLNWdmllWBGUDnDN97/9VeOXyMkrgkblznBBBNdRbfCp49UjgudRtLd5ZDEEE43Kw68HFZ/ir4P6l4d8YCxQXN7DLGsqyxxkjB+ma+r4f4go4ByvG/N8jixWEqNK+hhW6ttyeMcCrKOYpBg/dIFb/jH4PQeErS1d9Xtrm4ujhLeHJkB6nPPFZ9j4QuLJo3kjmkjLAED734Z719FiuMKFSHs+Rxb9Dmp4Oa1Wp9Xfsh/EXULfwhqek6ddanaHBleSFflGFAK7wOB04Na3wt+G3ib9pT4srpFve28t7ocJu5Zr0rHvjHJAdVLZ6Yzn615r+zl8cNQ+EWh6hoEfhrUJ4dZY5uZpRiMEYyQBg1f8B/ETXvA3xC1jUNA1W60m8eFYWlgbDMhHzKc5GDXxDoqPPWqxtbqtTpfNJqEWfVn7LF3e3/xi03dJLLaRyyxO5lV49yAgrkDrmivNv+CeEuu/8NASQy3AbShG90y9mkYdSPU5orClLmjzIicJRdmj82rzUpLgks24k9+1U5tQSEg789sE9/SvVvAn7P8AoHhnw/aeI/itrWo+HtJvovP0vQtKhSbX9cU/dZI3+S2hY/8ALabqPuo9eu+EPAPxm1fwymofBX4JWng/RX+WLU2tor7WbkdmN3d/Nk/9MUjUdhXRzE2Z816B8MPF/iS3E2meE/E+oxMM+ZbaVcTKfxVCKh1/wT4j8HNv1fw9r+kxDq13p80Cj8WUCvvj4Tf8Ev8A9pb4y+HJdX+IXxH8SeD2cjyLWfUp7qR1xks2xxGg9ACfwrlPj9+yV8ff2S7WLUPDfxNvfGVojBp7SO+ZpoR2ZoZWZXU/5FO0n/wwnbqfJFq+j+I7e2SC9WNY3DvBcLuSQgdOOxqtcfDeeC9MxRZ7GSUO0NlN5aEZ+7jntxXvul22nftC+dc/ETw54b0bxPDMgF7pUC6ZNd4+958UWImz/eChs5rG+I37Jc+liTUfDV1PaA/MEjkMkbfhWbg09Dbnb3NzXPj34T+JH/CLaNPp48FaFoFhJbtAsZlBcKSPqWYDJ9SSa+YE0O+t9csNQnsruLT7+4b7PO6FY59h+YIx4bbnBx0Ndbr8niXwlbS/23pJu7SL5Xn2Yx2zntU8eut4Xs9K1e103TrhJo5Ugt9RgW8tlDqUYiNuAwJyD2OD2q4RdvdRDt1O28Fftqa58OLEWenxw/2YSzG0yVWRyAu8kc5AAwOlch8Vf2kda+Jihp4kh2dNh2gUaD8W9M0bwtpOmXvw98L6hPaXMjXuqzyT/ar6Ftm2LasgRNm1iGUZYvyeBXO+JtS8Oah4guJNOsr2x06QhoraWYTNGe43cZGeneunaOjRlvLUxfCs4uvEX7xgu+JstnodpP6mtv7U0LBg7Iw6EVzl+kDag0luGjA5UZAxUbXtyV3G5OT156VlEdj67/4Jx/suH9tH4ja1oTeKdM8Oz6ZphvIH1BWeO4fzETyxggg4YnPPAPFfWj/8G/vxA1+Xy5fEXgWW0X7soaWcsPZfLH6mvyUsNev9JuGuLO9vYJVH+sgcoy/iMYr3r9mz/gpR+0D8EjFa+DvGXiW9thKIksrsm/gcn+AK+fyBBrnq0ud3UrGsZJH6AaV/wbT2moTodb8XRxqSN4sbFYVwPRndiP8AvmvsP9j7/glx8Nv2U/h/b+Hn13VtfghnkuNrssQLO2WzsGT2HbpXx54A/wCCzXivxL+xLfeNdct9P/4TLSb4QzWsKGKKaFpliSQISSPnO1ueDjpmvcP2pP22LrwV+zno3i7SppbJtV0eHVgsZw58yJZAv64A75Fcjw8k/fdy3NdD7k0P4E/CryIo4fD9gpUAEzM8hY+p3E+1dMPgH4Sv4AtvZafGhGAFhTAH4Cvwf+G//Be34maTrSRy3un3sJ5NtqFjuwAT0kjO4fipr6e+EX/BwHa6sIV1jw3byM2A0mmaguQf9yTa36Vo8MuqJ9o+59q/tdf8EP8A4Qftj6bZ6p4msQL+yVre3n07UZLOeJScn5F+Q8gclT0FfHPj7/g088I3KTHwv8Q/F+kFuVS6t7e/jX06eW3619AeBP8AgtL8ONTjjN9qeraGzj7t7bMFH4kYr2rwL/wUi+H3i9ENh400Ocv2aQA/pRGil8NwdRvc/I74q/8ABq78aPDIlm8LeLvCfiWJMlY7q3uNOlb2ztkT9a8B8Y/8EQv2nfhveET/AAuv9WWMY8zSL63u1PvgOG/Sv6OdG/av0jUtot9Z0e4DdClyAD+Zrcl/aJttVgiGNPZYl2gxSrlvr61qozW0iXJdj+VXxt+wD8bPCVwTqfwk+I1ns4JfQbh1/NVIrkrv9mX4gWT4fwF41jZcfe0O6GP/AByv614vjZCOlsf+AOprQi/aAso4fKl0o3K4+80a5b61vBSe7M20fyGeN/hd4q8NeE5LrWPDGv6ZAmFFxdaZNAg5HBZlA/Wv2u/4Jj/E3w58cv8Agn58O9J8MzzXF14OsI9J1mOSEp9mukTLr7glwwYcEN68V9+/tU+LvDPxY/Z08e6Bqnh22uLHWPDuoWkwZV+VWtpBuAx95Tgg9iBX5B/8G5krSfDzx1GT8mEfAPdnT/CqmujBO+p9R/D/AOJcXxF+NHiLwjHol1bxeG1Ie+lBCSOGUEY4wDu+U552n0r0U/D60zlkU59jXZtp0aF3CIrMcsQoBb3NRfZhIQOfU1zqLKueY/FvwjqXh/4c6jf+GNNh1DW4VX7NatwZCWwSB3wMnGam+HXg6+1HwLptx4itIrfW5Y83MaDAUknHGTg7duRk4JI7V6RcoCMKOD61GtqhUsT9yr5dBXOD8QeE9O0fTJJ2ji3r9xGzlz7Yrzifwj/b+qSTtEi7iOFUAYHQcV6N4vuxrOqsqAiFOMHrUuiaIjnIUKOmBxTp0ru7FKdkZXgf4Z2tmyyyxqdo4GK71FEFssaKFUdAB2ptnarFH2CqMjAxir3hrTZNe1uGBFJMjAAYzXpU4qCuzlcm3Y9N/Z48Cm91D7fcJmOL7me5r3jUtUTRdKeVjgKuBWD4E8OR+HNEgt0UBgozWH8U/E6kG13okcY3PIxwEAHOT2Hc/SuCUuedzpSsrHxp/wAFif2+x+xp+zNqmr2N0i+NfFbPpPh2Pd80UjL+9usekMZ3A/32jHev5vtV1GTULiaeaSWeeZzI8kjbndickk9SSTnJ619R/wDBXL9tx/22f2vdX1Kwu3k8HeGt2i+HkHKvbox33AHrNJufP93YO1fMzaOk8TbAwYDhietK5SRlx2slyRtjJHqKlWDegg8oLMW++TjFbGgaXMsA+RFBbgvyTVm/sbmw1OOXZbyDgKWGMZNPlGYUnhu4t4WlzHtHo3NaWg6TqkRint2AZSCu2QZUiuul0S4u7NhNFbsrj7isS1VvCEllY3ctjd2rRlpMxMOc5A4P5U/Zdyb6GH8SLy48ZeMJ737FHbzXCr5sURyC6qFZvqSCx+tc3cWT2vMiEEdjXpuueGvJv1vtOT54DucHBJHt6in6noEHjPRY5XhVLtQduwY59KSiO55btUjsPb1pY4FKjqPbNdqnw2g1WykMLNZ3UAxtY7o5D3Hqv61yV5plxYTMJY2QKdobHBIPY0mgTIWsgTwxyPWj7G3lkbhz196lEmR/OnA/MMcGi4yGOF4mGGG4HjnvX0D+yr8Z7nwR4q0/UEubm3Ut9mvvKbDNGcZPp6HnuK8Fhn+z3CyAgP2OM4rd8B6wbDWxEzYW4468bh0oje4nrofqJZabeXUr3I1zWJFmRXiZrn5JM+gAxXin7XnjzxF4B1PRLTTPFWt2E91DJLOkNyNzcqF+8D0y3Suy/ZZ8enxt8KLA3MjSTaMfsbjPzYUZQ/8AfJx/wGvDf25ooPGHxb8K2kwlhWOzuJJJlbbuUyLgAjuCCPxFNTSeoaWMQ+PvEmsw4l8TeNg5wDJHrLx8+uNpFcJ4o/Z01DxjrNxqMmr393c3bbnlvX86V+ONz8Z4+ldtN8Ib/wANabG+ma1eyTqoLpcRh06dPWuo+C2vaw/iW2ttT8HWGuxWkq3FyY9VFgZYUO6QfN8pJUHjgn1reMozsrEuyVzxF/2L/FL2n2iNPMtlOGlETMie5Kg1LD+wz4y13WE0/wAPXPhrxPfTZEFpZ6msF1cn0SK4ETMx7KuWJ4ANfqz/AMFE/wBmnS/BHws8OfFf4PlLH4d+PtPTUIreLf8A6I5T/VAqwAAJ/izxnpX57eOtI1nShI10hkhcsp/cZBIQE9z/ABH/APX1qP3XM4u5XLJx5kfL2v8AhzVvh/4luNP1OxvtI1XTZjFPbXULQT28inBV0YBlII6EV9LfACRrxZbggAyQRn25GTXnnxW8Zz+NdEfT9cuLvVNQtmMllf3TmSaFsDdAXbLNE2MgEkKwG3ALZ9K/Z+sydGmJ4CRxL06fLXyvE8YqirH6z4VOf1qpHpp+p9AfsrW4vf2lPB64+7eh/rtUt/Sv0PtJZFtUG+EYUA8e31r4A/Y6sx/w0x4aLcFTPJn6QvX6CWcWIEH7tflHas+G0lhW13OXxVnfNYR7QX5sa9w204mTGMfd6VDK7AqTKxz6J/8AWq4VyOZFGfQVFcYC5Ltx6LX0Nj8xICSxPM/5f/Wpk8bPglZmI9WqeNllJC+a7Ac4FNniGRhJifdqQFP7OW/gI9cv1pgttv8AAg54y1WWhCgfuh65LVyT/GnwpB4p/siXW9Kg1L7StkIZHILzsu4RA4xvKkHbnOCKVm9gOg8sAdIeTz3NI4ATh1B54CZqaW9hi58+FeO3auR+L3xg0z4VeCb/AFq7neaCwhaV44VG6TAzgZ4zxQo30QXMT9m+E3H7Ynilj8+Na05ORjhLBz/Nq+3XYoB64/Wvzv8A+Ce/x60v4xftia/Hp4SWLULyPVYZo5hIjKlqsDIOBnDc598dq++vi38R9H+Dfwz17xXrkwg0rw7Yy6hdOeDsRScD/aJwAO5IrojG2g5bI+Av+C2/7fWrfDfSY/hL4D1NrLxDrFuJ9evIJNs1nav9y3RhyryjJYjkJjpur8o9J8GLcpuKPHPG/wA8bcqw713vxS+I95+0X8YfEHj3VJW/tfxBqEl2yqc+UpOEjx6Km1R7KKSG1Ea5HDcksP6Vo3YSOH1b4YxXFtMUi8qR2DRlW+4O4PrXCa5pEug6jJA5LID8r4IDV7ZNOk7gq+44xyc1z/jvw2PEGjske2OVX3hscHA/rUJ9gZzPwE+MmsfAj4u6B4r0K6ktdT0O7S4hdSQGwfmQ+qsMgjuCa/pN+EXjyy+M3wj8OeMNLmVrHxHYQ3sQ67N6glfqrZH4V/MApMczKcbgxH0NftJ/wQI/aUf4g/szar4FvJne+8G3fnWm7nNrNk4H+7IG/wC+6GmTbXQ7/wCJvxk8NaN8atY8OXusW1vq7XhZbeTcGYO+1McY5IwKwvip8YdB+EekQX+tXaW9tPcJb78ZCs3Qtk8D3r5+/aQ+FVzr37a/ifxVcXLxXGn3UT6ZJFDJcbWWQlw6quMY7Ej1rU+L/jfw58RNCFhr2jC+t1cSiK8uI4FDjOGwZlPHoa5m4LVs2VGpJ2jFs9i8QfGHRrL4ayeKIGe4sBZm9jAj2tIm3PfpXwl8cP2qZfEOiR3XhPV9Q0l21a4ummtbl4ZJVlVSFOMHCkEehr6B8PeNZNB8E22i2dm+q2UMJWLzD9rPlknC4jjdSo6AZ6etfNn7YvhWbwZpGlh7kCTxDPJfXFlHaJbR22w7Y8RhFKnBPPGfSvUyX2dTFxjZNfeLE4WtThzTi4lL4Z/tZ+OdM1mE6j448SmxJzIv2kyE+3INegR/tieKkt7+4Piu2uY4yTbxXdlFNuGeAcrkmvlBYZiQI/MI6jByRUt1eTw2DeWxG0Zw3IzX12JyrCTk5cq07JHBDEVI6Jn0h4N/bm8SeLNbNpqugeCr9MEh5NGjDgj6V1Or/tV6nqrsX0bw5DKFwHjtnR8enD18n6TrU/h/RLjVIGH2mKAH5hxkkCsT/hdes3txhpwjN3VR/hXzWZYPDQrctKNjspVZW1Z7X8T/AIqX1prFpq9rbaZFfxT+bv8AIyFIHBw2R+dRw/tpeLjdNda1qjS2tyiW721tFEvnIvQcL8oHr1rx3xX40uJtLsVuZJJd6lznAzzWPZ6pFfyqgDA9cEVlTwmEcLNLm9EOpXqydm216noOveM/D2teJWv5JdYhlmfzAYhGBGT26c/WvYNFfVNe8GQrZafeXdo4ATdaRSM/cHJwcV84aBboniXT5g0aKlxH9/GPvDr7V9OftBfG7V/B9pav4Ze1tC0gjMVtEk8WxUAxjkYJrzaqftFBa+rOmFN+ydXZHpX7NnwM8d/F/TNUGl22m6db6bJslj1O0EE0hYZwjEE4/StPTv2F/iFpXxJaxvbGyiTVpEb7RDcrMsUQIDOyg7sDOcAZOOK9a/4JTfEDWvGvwk1q91vyElF4IlAtjFwFHY19AaFex618TdTut0BFnGlrHwRjuce9U42Uqff5/ic3PrdGD8J/2bYvgR8Srq1gs9A1GOK3RF13STdLHd4UZJSfG3J7YyCD2or1hpkdXO1O3Kv0oqIQsrCPyQ/YP+Beuav8Yr74rfF7FroumRyX082vksbmQjAkdTltq/wjHzHaqivVP2kv+C114YJNA+F9o/hu3DmMeJL2NZL10HeOHBWFT2C/MO5r5+/bf/aDudf1iz8HR3U0OlWLrPqLRDcZrgjIyOMhFIAB7kmvm+8db64wm/yi5EbyLtyPU1pYD0Lxt+0t4/8Aivq5/tjxn4j1i4uJNqSXN/KQSTgHk8V9OW/xO8P+Afh5p3hLw/dNqd1DEJb+9LuY2lYZchm5Yk5A7AAV8YW2lWmn3cRWZ7ySIhmK/KgOc8E/1r0vwprkd3drOWURzA7ufuGtlVlHYhxT3NvWNVe41qaTOWZyRg9a7ibxvrPwe+GP9pfaGGo60PK06CXDiNc/NNtPoAcE8d6841/WbXQbBp4WWV2yEbsx9fpXn3jTxzqvipPMv766uXCiHMjk7UHCqPQY7VnCV3dlSbtZHS+NPjlr3ixjbapfQ6hEFILCBV3A9uBg1wZu1s1WMs/lKSYlkbO0HmkYNbNEGyMj068VLo+mz65/oqW813MCfJjijLvJ3wABk/hVN9WSlZEAuhISq4bPJJPWnLAHbGO+TRc6bd6PKRc6VqNmy9BLbumfwIFUIPELLdbnJCr0Ve1JNPUCxdad+9PcDt3qtcQFUOCPWrF5r0s0gcWUmxuVKgsT+VQJpmseJJRDZ6VfyvJ8qrFbuxP6U+g00dd+zj4GsviT8VrTRb/zHsZIpJbkRNtZ1RScA9snApnxOk/4VV4vm0vSJZ7eC2lWbaJCBv6g/UDjNe4/sj/ATUvhJZ3Wv67B5Oo3MDJFbkAtaxkZJb/aOBx2ArgP2xfhtZ2XivStS0xruZr+0zqKtFhYbgO20I2fmDR7T04IIpagrbn1l/wTM/Z68MftB/DvT/DPi6O9n0zxF4ZvmnNrN5U0Mi6o0kUqPg8hkXggg4ro/wDgsT42h8C+DtH8MaSWtLe2WCxtUjc5hhgQADPsFQZrY/4JIRjTNT8KW3V4vB4Yg9jJcySfyYV4V/wWP8VPqPx+ttN3ZWzs2mI9GdyP5J+tc9R3qDT0Pj7Qb9r7Upmm8uSSXAMjL831zX2F+zX+z1ps3wCtvEmqeGtO1y88S6xaafYrdagbdo083fKqAqVPmIrLk8qDXx14I0U65q7QKSpYgZHOOK+67Vkvf2Sfh9oumOkz3LSQ3CShiYnNrdRvIu09V3bhnjIXPFXNXsm7At9Dk/2j/hBcfDCaGDTNB1XSLO4mihVBJuePzSVRRsb5myrgcfwj1rp/h7+yj4O8V+F7y+1Xx1Lo+oWGxPJaHMt1IVJOxXXcQuDliQMkAda7KKXV/GU3gZbp7m6t11mGyto724e5nna1s5JXlWRh9xSudo4BfHOK9QsPiLF8MfBSW1xpMWpWcEzPcKriKa4WT5cM56KvJFZSXSIc3c+Y7f4Wa3oni+90/QPF8E9tYxiQXD3tzbrN+5E2FMEvUqVAGOuR2q58INb+J/xIVzo3ifXNKljcIqPrN44k64A3F/TOPava4/E/hbxzp/xGutM0m3uZLbUZbm31FdswSOOxWMRhwFG0nJG5ckrkYIOeX/Yy+Glvr97K99btcxQX2VLyMMLsbGCCD1rSzS1C5oyeCv2ldBt9Oez+JF3I2o3S2cMJ1Zlk8wo74IaHHSNup7V0vgr9ob9pb4NazF/bHic6vBHIiSQajMpVd33VZlhVl3HAB5681F8fNe0D4Zaz4cuLe3u5xJqshES6hcJGdsE6H5t+AwcgfnXGQfGjwx40j1yxtp9ZF9c2cNwltJeXX+iSiRPMUMXw6jnbnNFOvdqKNnh5cjqPb8z7X+AH/BQKL9qz9l/4pTX+ltoHiPwfoF49/bicTQyxva3BjljcAcExOCDyCPQ18w/8G4RA+GvjwnJ/1OD/AMD/APrV8Dx/H/xh8PJvFtn4f8T6to9hrts1rfwW0xVL+HYR5T+q4dxz6n1r78/4Nz7ZoPhL47kAJLvAoAH/AE1eumWr0ObRI/R26lGAO3eoYgGQkY+tZ+teILLRxuvL+ytAT/y2nSP+ZFclrPx68E+HZRHd+L/D8DtzsN8jMR9FJzSVMV+x3XljYWJx9O1Z3im/TTtFYLw8nTtXl99+3V8MtAklVvEsd2Yc7hbWk0oGOvO3H61x3iL9v34f+J7u2SObXIIXOEaTTm+b6DOce+KHEaZ6XbLlwSAWJ61uadjCqvWvOfCf7SPwz1Yn/iq7SLYQG+0I8W0+mSMV6BoHxR8B3d5bW8PivQXmuQGhUXQzICcD8zW9OCMpSZqXc/lwbF4J6+9esfs1eDd876lOgwvCZH61w3iHw5DBqltZph7qVhuA6IPT617/AOANGXQfD8FuqhdqjP1qMROy5UVSV3dnQ6nqq6Xp8kpIBAIFfnL/AMF1f2y2/Zq/ZA1HS9PuzD4q+JLyaJYlGxJBalc3cw78RsIwezTA9q+8/H2rFwlqnPcgd6/nI/4Lb/tZJ+0l+3Z4itLW5M3h/wCH6/8ACOaaEO5HeJibmUdvmnLjPdY09K5ltY13Z8c6lCyzRyxwAc46cVet7C5u0ZSyL5g4wM1X1C5nCRSQwkoOcMM81qaNLc3pWRI1gX/aHU/4Vduw9SLw1YXheWH7Ym1MHGMsPp6VsXnhKbXLZoYZDLcAfKHOGyOgzWdqWm3/AIc1A3sUGYZV2ycEqD+FdZ4fnDW1vcxfeOHB6kHuKpJLRi9DO8KXd3I09teAxTwnBBXDH6/jW5qGl2eqW1u7o63kJG116H6+taOqXo126WeWGKJlGBtGCR7movMWOPMQCx92YYH4UXYLVEdpZywNwQCwx9aE03yeUJDZyNvAFK8qvGAWlk+g2ioZLpUTBSAMRx+9wc1LfmOxJNYhyzEKHbr2z71Rn0iDznDRLJHKCGRhlfep7dJEJLFiOxV9wH4VP5n7olijDuQPu/UU20twZ5h4m8H3OnXFxNDAy2iOcAHJRff2rCh+ZiS309a9kuJfNAHDw4xkDOfY+oryvxBoVzpt000ls0EUshMYJyFHYVLQFLbnjAPfmnQStbzJIh2sjBl9sUzJHOaQ5Pfip8kM+y/+CffxHuLDxzPYW8K3Q1a0MiRHoxQEnH/AC/5VR/bDnuNT/aF8HWMkQht/se+LaM70e5ctx6BlI59K8m/ZL+Ilx4G+IPh/U7WTy7jTr5VDHkYY7SD7YYivV/j9bXer/te6Cs9xvVdOjniAPKDzZdy59Sysfxq7aXJ2ep3V9oiLA8sjukJ6M/G72ArG0fxRp/gvXYr+W3e/EYKeQANrhhj5iQR68VqXMTXRdrlpJMN8qj7qD0rmvFkQNuQFyHcAcY7ikhXP0X/YU8fDxl/wS41bwTqjedD4Q8TzW+n7/m8iCTbKEGewEmK+WfjV8LtJuvAfiCOAPdrawvcwTpG2xwrsVbCwsQskmVYFvkCbuhr6K/Yo0+PSP2FvEV58sa33ia4YyN6RxwJk+wwa8O+NOsLd+A/F13Lf2Esj2Ny5m3QFJ5pImUYU3DsFuUBVMKCvlMQATXNUf7y5pT0SR+b/AMRb8yaowy5+cN83c9z0HJPWvoD4Bw7NEvGAIUyIB+C183+KnN1rZAy48wcgYB9/xr6Z+CNoYPDdyW4Jn/8AZRXznE8r0oo/YvC2K9tWfp+p678IvHh+FfjC+8SqYWfQ9HvruMS58vf5JUA9+rYr0v8AZP8A+CnWr/Gr406V4UuNE0xrW8NzDcSKjxyWzRLIyFCWYOpRFySAcscdK8Tl8B3/AI78HeMLXTngS5XQJmU3EmxMeZGCCfXHQdSeBk4Fdh8MfhJodvq/hDW9F0jxHpWr+GoYTeSeHvC10v8Aa84C75JpZtqkNgjgAEMc11cNxSwav1bPA8Tp82c6dIx/U++H8chRxHEPqc1Tv/G108LeWgJxwFQtXiep/HvXLdSw0DUbFDzm+1HTNNA+oMrOPyrmdZ/aO1Aq3nar4VswOMSeIbi9Yf8AAbeDB/OvZnUpQV5SS+Z8JRwOKrfwacpeibPHf2rfiB8WPC3xq1LWFtvEWl+EYrmyk/thUlgitypYGNHBChW3fMuDuIX0r7bt/iD/AG5pVtfwajA9reRLPBL9oVRLGyhlbGc8g5r5M8R/Fuz1+7RtS1rRdSiBDCKPw3cXqKfb7TMq/iVqe4+NqIAiaj4rdCoAW2t9PsFA6DGI5CB+NctTMsMt5r7z1aPCeb1Phw8l6q352PpzUfFaTBkOowM2OArs5/QGvj34lfs269oPx4i8c6PqT+Jpf7YgvW0dLeS2hhVMZkaWQhM/KBwM8+1al98WYr0n/R9euiOv2zXroqw/3YTGKxW8S2UtwZV0Pw6snd57aS7br/03d65ame4SH2r+iPVo+H+b1Pigo+rX6XPqXU/jR4e0oYudUtLdu6y31vGV/Asa4j4lfEvwZ8R/DV1pV2sus2twpSSGzknmMgI5GYYye/Y15AfiJd2Vv/ol3YaeG7WWnwQE/wDfCA1U1X4qatqUXlyapqtwMfxXbqv5ZrklxLQXwxb/AAPVoeGePl/EqRXpd/5Hq/8AwS6+Bj6J+2G2v6b4dfwl4dtbee1sraaS5a4nIVCZQJgDscdc5wRwB1rsv+DgL9p5/Bvw68K/DGyunhuPFk51PVCna0gYCNG9nl5/7ZVsf8Es5JNR8eSzyFnZBNkli2PkTHX618Yf8Fa/jAvxP/b58awpNFcQeHDBoUEZ5EYijBkx/wBtXk/GvfwFf21NVdrnxOb5d9RxUsK3fl6nz1p8MbN5yKsW4c7R1Hr9TUGpaozsQAdo44qeSYJCEQgcYwK9O+Hn7Num69pNrqWv64mmaddKPKBkWOW8fv5e7og6bsHJBx61rNs82y6HjcV8wIBZuR3q1HeLOjISenT616t8af2XovCGlteaHLdusUZl8qaRZ1njAyWjkCj5gOSpHTOD2rxqzudjjkDb17Zog7u4zzzxfpMek69NDGfkHOOu3PvX3P8A8EEfGEvhr9q0WAdhBr+jXVvIpOFYoRIvHqCh/OvjD4n2US30MqALNLkP719Zf8EZrGW1/bR8GoHH7qG7Z/lzkfZ36fnVN9BdT9Cvhh8G/CnxY+KHj+/8QaLbazNaaiiRC4Ztka7SzcAgHt1FehWHwo+H/h+TNh4I8OQsCAHFlExb8SCa5X4DaHc+KbP4gw2k/wBma51xUkkU7WKCNSQD+OK9cPhiCyhmeTEyqhKqw+5gcVjSpU7XcdT0sTiq3tFBSdtNLn5V/tp22rWyC90nWNT0ewRpwLS0leKCUiVj91SBnH6V8n6wk8mlxaneXEkxnP8Ay0cu4+ua++viN4Mn8Uz27CW0VJ/MKJISSmCzM2OgHvXjXxd+Beia9a6fba/qUmi+bb/aoJlwFIJK4xz6Z/Gu3DZrVw8eSG3ov8jjxNHnqOUj5YtvEBspN8ExiYAruAycHgj8qQSRXqOizxqSCBuOM17dcf8ABPb+2dNW90bxWt3aScxubfKtyR1BrlNd/YQ8XaKrtDf6ddKozyWQnH4V3UuJG5Wklr6o5nhGtTA8C6Rp2ti8ttQliis2QIzMcL14/WmeO/hN4c0Lw7NeWN7bNcxY2ok24nn0NVdF8Ba34m0XULDSrKS7vImXeiEZwpOT+dc9r/w/8S+FbfdqmlX9nESF3SL8hPYZ6Vy5vSjUxnMpyi1bRWtserhMwhTwsqEqMZN3953uvxOhHwij8U+DrbUHlaMxQkAKw5Ayc4rCT4UTeFZLe9urmFrSRSw2Z3g44HIqbVNQurJbVES7jjjgX5lU7GqCz1ybU2lhnaSRdp4YnC/hXNSpSdX+Jp2t+pnXxFCdOMY0+WS3d9z6J/YT/Zw8N/tBTa7/AG14el1ptOMZt1j1SSyYZJ7qCD0719c/DX9lv4U+Er+G0u/hH4g3PMFEjeIHniJ+mATXkn/BHiwT+zvFEoSCRHlhQBmw7EA/L64NfbDSQqyFoHQ7zgox6eg+nrWdSmpPU4lJnHePv2mvDf7N+nvo2k/DhrSCc747n7YRG5HUHIzkVwfhX9vq0W6m8nwNabr2bzJZxqDksT1PTFbP7SlmvjDwvDpNtDJeNPMcsDn7Pgeo6E5715F4f/Zv1fS9TWC2gV7KMgpKzjJ+uO9TTiloTOTPsrw14wg8YaHDf25hEVyFIVshl9jRXM/DN18MeFreydwzKRkeXwKK0vElN9T8SPG+oPr3xC1qaSSBZnuJZme4kKr948Dg89MVz0II8twnLA8Nj862/H+mxX1+mrxgm31ACbdjoTyQazILQ3NkhjlglE7FmiU/vUA6H0GfrT8yixY6JD4hUrNfR2CxDIyjEPzz0749av6R4m/4RV2gj8q6tycJvJBYe/pmsg6bHbyGK4vZIXBwyLHlgccD6ntU6afHb3kdqgVXkQs0t3IFAweo9Pxqk1YLG5qGux+KJXS3tZ4ntYzLMpcbEHrz1/CqWleHLvxHq9tZ2MEtxPqRAhjUfMW6DPp9azrZAIpZ9u0KojGO/NegWMr/AA28GHWpQYtX1ZDBpqdGRcYaT1wAfxOKmLu3Y3q0VThGT3Zwl5cTLdSWsywu1tI0ZlQZDEccHuOK+kf2D/2l/h/8AfEMWo6vodu+qw7RHd31v9oSFs/MRg5VfUAZPSvmt38kYG75Rn3qrczhUIzncPXmnvuYeh+lX7SP7dfw5/al1bS7G6vNHZ7uMxXBsrdogu1SfMdnUndjjAPQAV59+zzqfwC+Ffie7u9LvPC97qlyvlRyahKJGgGcsFDqFBPc4zxXxf8ADv4gXHw41W81a2hiluRZyW0LSAEIZAAWx3wM49yK5ey1J9c8UPcyhVedmkYIMDJ9KlTle3QXImfrlbW2gjbPFpk720sYljdGhKOG5yNqDKnPHtiq9/430LT7lyNIuX3Da37wDr6AYAr5d0P/AIKG63onhvT9MhsdLFvYWkdtHuiZiVRQozk+1Ymufty61eoZV0zS5JCciNYWG72yGpxxU72YPDxtc+lY9Q8PNLdkHUbV5dzmMxI8TRr8xRstkg7enQ187ftvtod4mmX+mPqBub24dpI3iighiCoBhEXPUnJJNVPBP7eGieJpJbfX9F1DQpGieIzRYuIgSMcjhh+tcJ8afG154gu7qWC70fWdJnhmisJIJNzW4JUglD80cmMdRzzWjkpO5Ci1ofUP7L/7QWlfswa74d8SatG8umiz0bw86R8FDNAjtJ9FGWPc4NfR3/BWP/glXJ+0BBb/ABJ+F00N1fW9mza1Zmcid4413AwxnILAl8jILDGPSvjnwV/wTv1/47/Hj/ia6lPoXhk2lhcW06OJkmMcCIU8sHh8IwBPTdz6V+sXh3VBYWIjRyqsuwgtnIxjB9eK4a6Td4uzRtTdtGfhD4A+GOteE/EUUOtacdNS4uENvPcWrAXBYMEG04ZlckAFQRzX0XpHijWfh9B4a8M3GlS3mn2q3TPZwyNE0yyRhZMh9rHPy8A844xX6K/EL4HeF5PCWqysstvp0NtJNPaeUl1AUVWYhYpAR0zgCvkf4W+FfhB+2bD9n8B6nPJqHhdUv1tNktrLZDIQSG2l3wuM4B2jGcZ7UlOb1RWhyXjL472MfxY8CpAsnhfRvDS3D2drfQtaoJXT5nO7K5dncZB4XaM8V6j8Qbrw744sdQhsdX0rWrG8KrFLaTblkUkE4X73HQZA6ZqDx7+xxq2s6po9z4b8QaNeDRgwvLafTvsEt4XXEtuz2zyxKMqCG8lW45HauC8dfsha5aXjSnwOZHkIMklk9nfrx3BT7LL+Yoi3azRLS7na+DNP8PfCr4DfEHRLa1mtL2YahLdqEaVraRJmggSVwNqNtLMRgABhk5NbP7ExtNN8Ez3F1OsZubkeWzg8/JxzjHJavmvTvgL4o0PR9SU6f4g0KWWedfLZNTjS9jLkqXWMTR8jHyknpySea9A+GPx61/4QadAth4K8UzPayea88D3RUPgDggINvA6iuiDg1Z6C5Xuj63+KX7GbfFTSPDd1cHWE8QarJcv4Z0m007zjq80QiEituwQNsuVKhuQ2cAc+GftBfsIj9kbQNf1C/udNuPEfkiBkspxIlo/lyO6ZB+Zl2gEjgNkdqh1X/gr98Ro/HGnai1r4x0270/TruxW5S6laZUuGg3qrSlgmVgUErhsd6zP+FvaZ+09G8nibxFD4J0xFZDLd6sby9KH/AFqwWqq7vLION0jhF3E4J4o9hCL56crle1lbkZ+dviFVW61bdIodWZVB6uehr7i/4JzWn9mfsE+N9009qb3WdNt0MUjR7iZ5iAzLyFOOcVpftR/s0aT8EP8AglT438Y3fhtNH1bxz4vgXQ11C2T7fYaaZ1MKsdoZXkigZmB5w4yBkiu6/wCCNehDVv2KPEfmokqzana8sAwO158datSuZtmPP8L2uZgb3UbadQxKMQZFj6cAMclsdyatL8HrCG5SN7m9likQGUwQgTznIyuTwBgNjHY+3P1De+CbZreNRbW8PkHI2oBn2qsdALMZRjfjHC0c0mLQ+ebL4OaaNTkCWGrXMEJwgciONOB820DnHzcnPX2qXTfBeiWMtwJdOkuWlk2s7zyM8gHUHpgZzwPU+2PetX8PG00yaUdT1J4rzsaDi5G1GZic4Ayc0rS6sE0Zsen6BZ2UcMHhnTD5alYzJHuK+/zE5b3rtPhBoN14v8Z2mn29vaWUdySbi8+zoGRQCWI4649+tR6R4C8797P1PRP/AK9eifD/AEv+x5HlUbWaMxLjjAPBx+FEU27CctD3/wCDjf8ACZePWuTveCDAUtzwvA/lX0NFcrbwkjbtUV4p+zHpSWelzXBXG44U16hrmoGCwwDgycYPpRN3lYqCsjxH9vP9o1P2Zv2XvHnj5pFF3oumSDTlY/6y7kxFbL7/AL10P0Br+Y69lF5rd1cSyGa4di0sjNueWRjlm+pOTX7A/wDBy78eZtC+FHw/+G1hMUm8QX8uvagoP/LC3HlQg+xklc/WKvxtu9GcAXPngFzyfSqXcNjVik821mUuBKei55qXwpqC6hbR27uq3KnyyGOM4p2h2cFqyeepljY4Y45J9RXQ2nwpttTc3NtdC0KDfuPIA9SO1apS+yhXRveGtQXQmZLmL7RbyDDKRnP50hWFbhplgjtkdsiOMfKPpUFpGY4VM0iybeNwGA3vikvbgBcjrjj/AGR60nJrdjsk7j7y7CsC2GOMhPQeprOu9ZMgxnf6EjAX6VWub0yPtB+XPJxy1VWJBPfHNZOVx30Jpb15EIZ2IHQGo2mSQAMo4NV2IUjng+1IkwXIJyf0ovcVzTt7lQc85J6jtVqO95G8kqD98DkfX1rHSbaMDafxqaCcqc7sKetOzHc0UDwXRAwUbk+h96zfG8sTeHLhbkZAACEdd3bFXYH2sccr/Dj1/wDr1JLGlzEolRZFQ5wy9KV+jA8k3d+tJwGyM5ra8d6WlhrW6FVjimUOqr0U9DWN94jrwOuKV+gzp/hpeG3vJkDENhXA6dDX1bffA/xN448Z6b480jV9GWe40+FY7WcMu0bOevqSenvXx/4JnMHiKME/fBTAP41+hv7NnxY8Hv8ACjQ7bWNShtLrTrJknjWRTKSGKqdoBIAXnPc44ralyu6kzKo2tjkk8PfEPQ+NQ8MQ6ivUvZYlRh6gZz+VZlxrdnfaraW+taHe6VG0yh/kkgbORx8ykV7lqv7VHw78LxiSObV79kwQI4mIJAwTziuav/2+NC169Sx0zw3NcPdgr5l6VERABOSASc/41c4w3iyYyl9pH1T+zeH0v/gnjbKiJ/p2s6lLF57Ag/6W6qrEDnhBkj8q+e/jhrF1Y/ADxkGmuLVJbBkZHkuUiYNIokiQNLGuQwDRfI2IRLx81fQnwtRx/wAE0fA0f2Y376nHd3PkSsFE3mXE7bScYxjjOOlfJ/7Rmp+T8A/EfkRxKjiBC3kBPMUyARyAraqNw2tCf3nES5/i58ypZ1GdNLWx8Byzo3ihmZ1O8so7biTjj65/Kvp34NkN4XeTaPnmY4J9hXy3Iqz+J7dWb5xOu1SM7juHBr6o+DaFfAsJPVpXPH1r5riWfuxiftPhbFXrT80epeBbmaw8IeObiB/KddNt4VccMm++t1yD2OM4PY1T1bW9U1pma91TU73Gebi6eTP5mtTwLIkHw08bSMVzNDYwKfVjeRED6/KaxmikdhnbuPoK+erTnGjTjFtKz8up+gYehSnjcRUlFNppXa/uooy6cpRsRgsR2GD+dPgtyYuQQQOQRVspIJDyOenHSk2tKpx82O2eTXDOcj11a2iKZhVGPBzmrrAKrYI4HHqKjkthKD9eopUgaJCPMkHrzilCy0kKaXQmzlB69/m606IgsOT+YzUGxhx5gI9x3p2592AYjt7lcfhWvPF6HO4MW6k2oDyMjg5ArNjlYzM2Mc46Z/Wr00UkqcMoyaqtp0g5B3Z9T0rK0nqjRKKVmfav/BJuyI1u6l5bCTE5HP8AyzFfmh+0trX/AAlH7Sfjq8kSP7TL4gv5Xk2/M4NzIBn8K/UD/gkxYPaW2oSPxtikIBHYuo/pX5O/EKWOT4o+JpoWZhPqly7M2SSTM5/rX6hk9/qkPQ/mXiyXNm1b/Ey98NvDEfirxfbW9wQllAGubs5wEhjBZuffGB7kVzvjDxpe+OfF097fEoQ3lwwL9y2jXhY0HZQOPwrqvCfl2vw88QTSZilvvKsAeAXUsZGAP0RfzriNXsdl8GVGHT5v71ejG2x81Zpn0/8Asw63L46+H15odxJ58mn4mtmfllGcY+mcfnXzd8RvDZ8IfEjV9PVMLDOWjXsqthl/Q4/Cvbv2HHkXxrPbkHbLZyZ/DBFcT+1xpA0/48X235TJDG54543L/SiSs7oEeK+P9PFzBby7WMocLn0Hevrn/gi5ZtN+2TpMhwVt9IvZfqPKI/rXyh4viSJFyzHLY/OvsX/giRYCb9qTUJzgCy8NXsnB4OQo/PmpTdmx31SPvj9lmaJfDHiqeSXUFE2vSri1yS/7pOuBx+ldzdalYxWtz5tuzzhJCjyzZYYUkfLuJzXO/shaBaX3wu1meS1F3KdZuWRSADuwg4zxnjvXR+NvGGjeA/BesjU9Q03TZHt5PLSe9jMjnYeAABg5xwM1MH7h3VouVeyPzQ+Ovxabwp4stY0N8jR2S+X5TnYd+c5GfT61w/xk1Gw8Qw6Xaavd31kTaBoZfILA7jnDE4Ygdvxr2fRv2Q/FnxR+OieJrdtLv/DbaZGscSajF50UwAGHiJDDJJ7YNec+OPgV8VL34k39jqmjS2+lWswEC3O2MpgcHB+YjntxXj1MY1U9ny7dTolhVL3+b5dST4KfGz/hF9JsfD9nImoRI7BbjbsTHXoxzXpWs/Eib+x7l5bCBv3TZZc8DHWvPvh9+yd4k0rWJNUu30VrqV9xghicRqOmAO1dvrH7Pmv6hpdxHBZW6SzRMiv5+xQSMd60g4SkpS0MpqSVkjwb9jPUba28Ya1cXUJmjlBICnlct711f7bmtabefCaOG2jkillvIydyjpzWt8Ev2MfGfge9vGvpbSz84cSQSea3X0/xrtvHP7Jtv440WKy1rWL6ZIpPMzFCkZDDgV043F0ni3UUroVKjN07WOU/Z/0bR7r4P6TFdRxSSmLJDAMDz713Ol/sx+HPiFZzS/YNGjRGxueIKxPp8ozWh4O+E+neBtBt9Ph8y4itlwpcDcR74r1P4b+Dbg+HpXtrZYknYbPMGC+OuMVzUqnPU5o3sOtFU4JdTF/ZL+FWmfDi512w03T7GIRXgWUQvgSkLnr6V7NHBhYiIrldztzG+S2Oy/SuF+HOn6j4Jn1iRwbGW6ud6+WA6SL0yT2rqJvGl1ukLSWMwXoxi2MT7YxXoxempwtFXW7+HSGlkaSOF2Ul3lX5Wx79zXH3/wAa9K0m1hSXVsSTEiNYYD8+PetX4ja0q6HdXE32grDEcpbgOBxk9a+SvFnxITWdXgEcstmlo7eU8xDqAeuR2pSdmJU29T6PvPjBc6DqVrqFvbXN5pkiM89w7ALHgevTNFcf8H/CaeOvDdjBPcaLqlgjEXFvfX3kJID22ggjPtRUqTGoo/OTV9ak8IaeLHVtP8+1K4ikjwUkHbB6Vy8A0+9uG+xyvbMedkwwPzp2m+MNQ02wNmClxZSD5oJxvQfT0/CovO08yBptLm2/9O83X8xXRd7EiSx3VhBLC97bi3ncSMoYEsR096veEfDJ8Y6ssNtDc3lwSAFijyv4mm2raU540O8YA5/e3G0EfgK66b4661p+iJpmh2+m+GbFV8thplvsnm45LzNlyT35FKTbVkFjR1Dw5Y/B/X7Ua/Zm8QRG4SxRxnf0RZP7oyMnviuL8W+LLvxpr82p6hKkk8nyxxou2OFeyIvZRWdd6lJcHDlnJYszMxYux7knrVVplQlnPI6etZ0oOC1OvF11U5FHokh80hjBJbJzzVCafByTgE4p014JHxj5f51VmuGAK4HJ6jmtZXOQnEu+Ex7vvA5zxmtDw3rGkadFCs1gPPQFZXLEvIe2BnFYbtluPu4wealsREWfzsPgfLu5xUruwO0g+KNpZgldM05ZYztCT/MRg9xUo+OAiCultpcTjkbLbJU9sHFcKwQSZwp/CpBGoXHykn/Zp83QqzZ39trtj8Y7gxTGKw18jENyR5cF8f7j/wB1/Ruh71ymqabe6BrDRSLPY3ts2GQ5RlYd6pJERg9COeO9dVL49PibRYLTWoftM9om23v0/wBeFHRH/vqO2eR60KYOm9z2H9ij9s/W/wBmfxFKlxBNr+ias4a7iec+dE4ziWNmyAeTkHg1+gvw3/4KGfD/AMcQQg67/ZE8mMw6gphKn03fdP51+U2laRFdWCxpcwySsu4CN8MAf6+1WoJb3SYXUOzKV/iGSp9SKcrPci1j9tNB+Jdl4psS1pfWOpWkylT5UqyowPBBwemK8z/Zw/Yi+HP7Mfxgv/F3g9Nc0651S0ksp7Ga8E9mqPIkhKBl3rgoAAWIxX476J4g8T+AtW+26PqGqxSsSzNZ3Dxse5bCmvSvB3/BTL4w/DuQfZvFUuo2sfBt9Vt1uNvtnhv1qPZrdMV2elfHzSdf+DP7RHjrR7e91PTby21i4ubZoZnhaaCaQyxSrgjKlXHPTINfQP7Mf7YHiHVfEfhbTr7XzdRNNb2FxBNtZpQQiEtu+Zn3HO6vCF/4LGQfFPR7bTPir8K/CnjC2tV8uG5RdlzbrnP7tz86DJJwrge1db8IP2hf2XPEPjbStWj0nxf4W1TTrlLyGGe9nmtUdGDjP3/lBGcZ7U0pWs0Nrqj9SdLtIWb544znvtFdToWkW8DAxL5TesZKE/lXzl4F/bm+GfimJHsvGPh+becBTepG+fo2K9W8O/HrQr9Fa01C2ulI6xzK4/Q0rdxJM9UHh+DUlIuAZhjB3sWz+dP034caRbXCypp9mrKdwIiUEfpXH6f8cLCFM8kN71bH7Qul2+fll49sikrIdmfHP/ByV41GmfsreBPDyyBX1nxMbph3KW9s+f8Ax6dPzpP+CKfh55P2IL3y0LmbUImwB1Aaf/Gvlf8A4Lx/teaH+0b8afDHhvQb9Li08CWdwl48bhka8ndC0YIPJRI0B9CxHavY/wBlj9sx/wBgj/gkvovjm08PQeJZtU1uDTEtZ7praMFxdv5hZVYnHl4x3z1rRMT7H3e3gq6l4+zPg+1RRfDK+dsrDhfQkcV+WnjT/g4p+L+uBhonhfwF4fUj5WNtPeuPxeQDP/Aa8m8Xf8Fp/wBorxhuE3j+fS4m6ppNhbWeB9QhP61VmlqxWP2O8c+CJ7fQnLqI1zgnrXAWmkw2LYVMu3c9TX5H6H+238T/AIpeKNW1S++IfiyCeKCP7LA+tSrCCoAOQWC5OMnjqTXR+Ff+ConxN8FLJu8XR6m0anZFqFrHdDIHA3YDdfepauFrI/WnTNK3SqMAke/QV0uk6aoKrz8vBr8rvAP/AAXc8b6C8a+IvAvhjWFAG57O4mspG/Muv6V7j8Lf+C/Hw5ub6I+JvBPjDRl3DzHs5YL5FH0JRv0rWKIcWfR//BVj9q3xv+yL8H/AEHw/8TX3hfXNXuZ7ieW2SKTzII1UFWWRWUjcy9vWvkzwH/wWX+PvibTJE1Lx5cXF5DNHHBs0awVJV5Mm5vKyCOAMDnnkcV9X/EP/AIKPfsHftr+FNLi+IHiDU7K50eB47Oa70/UNPu7YPt3gNEro2doODuHFeCXHxS/4J7fD3V99v4i8e+LYLfeI4LaxuG4IwR5nkw5J7EkYNeXmFPGSio4da33vY9zKKuEpzcsWrq2ite58CftZ/tV+L/2ufjZqniHxprj6xeWrPY2QKJGlnaJK7JCiqANql25OSc5JNeX30kV1pDwJuO1iVYDj6VN430qxPiW/u9OWS0025upZLaF3Lvbws7FELHliFwCT1xmrGhXa6Sygw+ZE42lTzu9/rXowi1FJs8qq05NoPB+rW8zQQXIMbqeWboT2FdzbKcnaSqt94Dv7VmWmgafKZGKoxXkIwwT7VpWzC3tlULjHA9qpabkEswCqSQNqdBnqay766y5Trnr71Pf3+E2jkDgZ7+prOdS5JBAz0wKUhruyMKd2ScAnjmug+Hnwk8SfF/WmsPDmlz6lPEu6d1wkFqv9+WVsJGvuxru/2VP2VtR/aM8XlAZ7LQNPZTqN6se5hn7sMQ6NK+DjPAGWPAr9F9E+DPhT9njwFaW15YCz06Aeba6PZxtPLO4HMj4G6aT1kbgdBtHFKySE2fDvhb/gnJc3duj6v4gurmZgC0GhacbhF9vPmZFP1VSPeovF/wCwLpmjQny9c8UaVKoyH1LR45oPxMD7wPcKfpX0P8Zv+CiOufDS2nn0f4e3y6bbZLPM6RuEHViACRgc4JrK+FX/AAVD8NfF+6j03xLpf2A3YAjebDIc+jDkVCTYbbnxD8TPgv4g+Es0EmowwXWl3bFbXUrOXzrO5I6hX4KuO6MFYelc6shf1GK/RL4t/CHTL7Rb69020XU9C1RB/aOm5G28j6h1P8Ey9UkHIPsSD8HfFr4bSfCjx1PpvnNe2EyLdaddbdv2u2fJRyOzDBVh2ZGHaqQLXYyrSQSJtztI7d6slwqAFuvX1FUYZArjn5h396sDPOSQTyM9/wDPFUxo47xzoFzbu1/LMskRbYF7xjsMVzm7dzkfWuz8dapDBpbQOC0twQVHpg9TXFI3Ungg1Ay94eO3XrQ8kmRQAB1zxivscfsj6/8AAjw2mu65PpbHVY0i2W0xd7VmQMI3yAM8H7pIyCK+MNLu2sdUtpkOHilV1JGcEEHpX0H+1b+3Jrnxj0LSdIi0mz0NLdkvLyaCQvJfTKhRTyBtUDOByeevFeBmc82WOw0cEo+xu/aN726W1XnsnrbofQ5XTyh4DEyx0pKskvZpXs3fW+lvv+Wp0V3YOR91tp5+UY2H1rQ8I+F9KFzP4inmSzbRI3e/tHU7LgFSBJHjoTnBX1wRXzhafH7xFYoB9rMq+h5NbXh39pa/sdXs5r20hubaOdHnVfvSxhgWUZ9RX0KZ860j9gfG+t2Pw3/Ym8A+HrpZXXS9Ct/tUcU3lPC8iB3JYuu0K0jZO4cKfWvh79rr4l2kXw9msiLOW5urhmd0EbZcBQ7D5pCFkTy2xngKB1JrU+PP/BSvwR8RILf7Lf6zJFbR5SCK3kiDMV5V+gIHpnGfpXx/8VPjNN8RtXkn3XCwjiON3LbQBgdSe1czhed2bU2oq5iWEhuvF9n6pKM47819Z/CmUQeA7IFcA7uQP9o18heCrhr7xTaLsOFkLswOc4HGfQf419i/DAbfAmnA5IMefYjJr5Xia94pH7V4WK9GpLz/AER6Z4UtvtHwi8SSgjA1HTV56keZIxH/AI6KzAx2ncWya1/Ddy1v8Hr4AKVu9es4yPZYLp8fmBWfcMOBjJHGK+fxF1ThGPY+8wUm6+Ib/n/9tiQF2YZBYAj6d6h3Fugxk9RmpZHEkjZOPr/SnE+ZtwOQM5HBrkS5lqtD1L23I1DEgYZSfWlkQHAJPy+nepJYWZlG5R6gHFPgiEj9FweuKhRSeoSnoVzEpXHUZ/KnlEVcndz1P+NXVtwrAlFX8etQuu8/Kf6GrcV8jJyvoiuIVIOGJY8cc0sUYQlQcdvpSgLjqc5xn0/GlwFYnkbuvFSop7EOT6n3P/wS8X7N4N1q4P8AyytXbn03t/hX466hK19r2os7AyTXkr5PfLk/lX67/sLeNNI+Hn7PvjLVNV1Sx02G10mVi9zcJFkgTHA3EZJPYc5NfjpZ3skpDBSpZyQOvfpX6ll0bYaF+x/MXEM+bMqz/vM7C5tZZfh9bwQzLHO95KVYjPREGfw3H86r6foLXd2sbHzXhUAuAQGyeoz2re0Xw3d6z4Ie9ggSaDRrsvOzSBAolVVA55JJU8D0ru/BXgyK6gQlS4XBGa9ShT5meBUkorU7H9irwBLN45uJlUhLaxkdjjHXC8/ia8v/AG2FQftDanCrc20McbeoPLf1r9Bv2FvgFHY/C+81y4VEfXb5bWBmXkW9uDNM/wBMhR+Nfm9+074iHib49+Kb3gh9QlVD1G1TtGPbAqq8OV2ZNGaaPG/Hd6NPeNz+8APTNet/sIftpz/syfFa6vrHRLbULjX7CTRgJ5WRITMVCyZHXBA4789K8R+JCuNSiy2UYEgZz3qP4XR+b8QdDjHBa/gXj/rotck3aLaOiO6P0p+PX7Ovx4/4Qe1TwZ48vG+2TtLqWl2z/YoAXOTJESxPA4IJyevtVv4ffsIX/hmyEmoavc69rMsYE91fSy7iSOQvJAH619jWVtFDZxjb91AM9+BSTBSQwUZ+nSvDWJrPZpHqTbl8Tf3nzt4B+BmteAvGmmX/APZ8yxWUyBjFOGVhn7xHVsf0r2vXYo5HjivHj1K4jXD3LKTvJOeM84GcfhWzNLujGR1HTHNeX+O/HPibSIpGGhxy4kwqR27zqU/vFlb/ANlqJwdZp1XqvMiM3Ti4RWj1/pnRXmh6eclYogQeuzGaz7mxgs1/dxL/AMBJArye5+Ificak8Y8Q6HaQSksYriAxzQH0UyAAj/ezVHXvjN4k8Hxzy3+s6HcWKABHWFC4btko5BB57CnHBRXmJ15HrUpVDlhhe2Ov41SuxE+Q6793t1rlfCPxsvNcS0H9nNqq3IGfs1vgxg9STnH4HFdjL4os1Yb9N1eNR1BtWOPyyKbhy6JFKpdGa+kW00n+ri9gVxiuw0cCy062jRSAFOCr8n6+lcP48+Ium+HvCt7fWFtc3t1Au5LWSJ4GlPoGZcV8y2//AAVTisdVe31DwjJHHbuY8wXYL9edwI5I9jXVgI3TObES2PtOGS3mDLLPJEpz1HHHb3qvc6elycLNC+8eYxYY247GvHfhF+3P8PPiBpKNL4ltdGvijK1tqYETAk9A33ce+a9O0rxTpXiKHzdOvtE1OIxZDW10jD9Dya7+V31Oa559+0BqZ0vwxeosGor50R2tZuFjYe9fMXhr4YW+s6c1+99dyI5O6CeMOjfjwRXt/wC1h45t/D8LWck19ZNLBuMakFXyOp9K8Q8I+I5LbQY9lwDbS5J+cY/GuTFSlFe6m/Q78JTg9JP7z1TwH40l8CaIv/El0ee2BAEizNDISOgO7IoryS/1Ca71eOZZjPAVVPLEnyDJ5JX196KzWKslzblvBqUnyvQ+MoJlDD261Y+3LCeHAyO1c+l18oOcjtzUyzSXHyhJHI4AVSTXp+Z5djbbVEwcOcN1xUcupBh8uSe3tVWy8LazqjgW+k6lMW/uWzt/IV0ej/s/eO/EI3W3hbWWU9HaAoPzOKHJdWOzOemvGMWf4c447VXmnY4VmAOMivUNJ/Yp+I+sKqNoiWjMfvT3KKB+Wa7fwl/wTf8AEuoyF9a1Gwt0C/KkBZyD9cVDnHoPlPnPImUKAMg/e/wqxaaWlxIqMygZ6noK+uNK/wCCaGn2oRrvXbsk87UjUZ/Oui0r/gnz4etGG6a/l28nc45/ACo9sh8r6HxoPBymJnM8Q9AATmpbDwNJeTqsJaZn7RxE4FffHhX9j/w14egIbSo52c5V7gb2H0Fdx4e+Cum+G8fZNPtYkIxlYlTH6VDqu+iLjBdT817n4fXtlMYntLkNjI3RlevtWxonwg1nVgDFpk4U/wAci+Wo/E1+lEHwu0h5zJc2lvLMwwG8sD8KfH8JfD9w2240m0kT1aEHP51PtZ22LTj1Pgrw/wDsleIdZthKsKPEwyDEwc/4V0mj/sJa7fxq008tvu6oYACOfrX3Ro3gPSNDXy7WxtoYh1SKEAD61sR6T5QyEQjqPl6elRep3Kc4nxb4e/4J7Xkc6vPNPN6D5V/lmsL9pz4SRfs8eEdOlktZb2fVZzBFK8hKQbQCQeByQePoa+97fTZY2BWEn6dRXEftTfs9j9of4PX2g5S11FCLrTpnbaq3CA7Q3+yQSD9c9qUOZSvJkN3Vj80tM8Z6ZduspkfTrlG/iPAOezD+ta3inwdbfEKxE8Yjg1ULnemPLvPy43fzrzzxv4TuvBfinUtMupbS5vNPnaCaS0lE0DMpwxRxwwzxkccVUtPEFzpEYnsbiSBgRuUHKn6jpXoKzVzCxT1nQp9IuWSSNkKkggj0rtP2ZIItX+J0OnSLKTqUEtsNmDjK5PX2U9Kz7r4k23imzEerWirc42meIff9yOx9xT/h+lx4I+Ivh7WbbMaJeRzwyt8qyqHAb9Mj8aJaICf42eBtU8EfELUfD95azpe6RcPDIHGB6qR9VIOfeqHh7QdaWEizbUUlI+QwSvHtOeT8p5r3D9tvV/EWheNLPxJYCPTNP16FY4FYwXUimFQhBfBI424B7Yx0r5/1H4leKL9v3+t6q49EnZFP4LgVnQqqpHmTuhyi07M7G38a+L/Batb3fiXxHaXG0Zg/tCdHizyARkckYP0IpE+M3iy/cxN4m8SzQn5SkuqTuCP++q4e31sXZxctKJWOfMds5PuTzWt4V0ifVL9ILb95K2WwpycAEk/kDWy1J2MHW5d2tXDAk5c89ye5/Ouy1D9oLx3rnwTt/h9c69f3XgfT71L+HTGVfJgnVXVWDY3cCR+M4+Y8VgTiDR9RuC0CyyeYSGkbAX/HmqOoau1+WG/fyDhBtRfoO9LVaAVZZctjnbTGP7v5t2PUCgsEUk9hUaXLochiPSgBzxogUhjgdiKktiq3SbiNpbnmo3ka7UcKCOpA5NMnyuAykbuhNIZr31sl47NGwIx271S+yFPvHGRxzVBXZPusR9DVuzuTLGVdixHPNVdAW9LkCjO7kHB9q1NKbdqzjIwAoAPANY1hKITIoUtuPAzV1NLuGX7TgDb3B5FJSA2fENzBcWbQMW8wHcNoyF+tR6FqkY8hJ1YGJvv9Qal8PWaQBZpB5u/5mLcgj0rd0/R7O9ug6MsKM33WGcEf0pu5Jf0dkukMqncCdxIrR3gE4IzjA46VTsoPIgZF2gEnpT55Ps0Ocnceh9T3phcp3MimRwOvQetbHw88CX/xE8W6boulwNPe6ncJbxKOgLHqfQAck+gNYYkEj7du7Pp2r7G/4JVfBwa94pvvElwmcM1haMeiLtDXEg9DtKoD6yGhJNg3ZH0/4Mj8J/sH/s7RaleJHPbacvlWEA+WbWb51yz+vJGSf4Y1UdSteWW2s3nxl+JGlp8VfEd/ot94qjF3pfhSwElu00JG6M3Myj92GUZSHO4rg4UEZ3NEuYP2tf2odR8S3Ma3Xw++GbjT9FtXH+j6hd5yZCvQqWUyN6qkKHg15b+2b4jn+E/x50/xfqmsWetzWl3LrOiaHFGy3LXckaRNPdzf8+6FdyovLNwAOTTbWxMUdp+0tocHgW303QfA1rYaFq9w0MtpaW2nJcSa0zTCMwMXViyhSWfJ6EZNc3+3H+y58ObPwlb6pEbLwb4ieZYbOW0gYWdzISBslRRiNCSB5nAXIzkV8++L/wBrD4q6h4gN/P4r1XTbiEeZGlrGkUUCsOiqFOAR68kda9Z+BfjfUf29P7P0TxTrNtYNpCRyazBFajzdcs0mWVfKOcRSF1VZDj7rZHcVMkM3/wBhz4nXuoWeo+DdeWRNW0VmURz/AHwqna8Z91Irgv29/hTHYeHLi4hjw3h+7S6tiP8Anyuztdfok6oR6ec3rXp3xd8Or8Kv25vDGvWsawWviwKJ0QYBkz5Tn8R5Z+prX/bL8ODUfAOpROpJl0TUbY+5gAuU/IxClLVXBKx+eUCqBggkelWnBEe7sQRz/KoLZQoyC3I79qnkI8gDk896fS7GY3ibS4NQ0+WSZN0sMZKMOCuOa8/hk8zIxjHGOtdr4z1GbT7BY4gAs5IdiOgxXHgYGAeo5NTfXQoSIDzlJz8rDoe9ewar4X8B6t8Jrm+1XUdZsvFtvMVtorVVlguIsLgMrYwc7uQfwNePBFE4bkEEE/nXsmr/AAN8TaxodrqNnpxu7a5hEqCN1L4Iznb9KUo3QI8SkRojyKTfgnByTXUa94VvNGlZb2zubVx/DLEU/mKzRpBmbIA9aV3YDKLktgA9OatPpkoiDAqQw6d6sPpEoJCLuYenepoFmlUL5TZBGABk0pSe6N6Mab/iM0PhdPeWHiZbdGeKG8XZcLtH7xV+YDP+8AePSvsHwDAIfB+mg9PJUgA9v8mvknwajWniWFHVo5ApfawIJGOvNfYPg2IJ4T03DYYW6fXpzXxnEr5pJM/cvDSlGGFm4u6b/wAj0nRtifBRV+QSXHiGPaO52Ws5JH/fX61nXkKswDLuYcjB6Vo2unu/wl0OVOANaus8cn/R0HH5n8xXP+IvF2m+Goi2o6np9mOuJbhFb8s5ryq9Jy5IxXRH02DrQpyrVJySvN76dl+hIIw0mCOM1YjsQXwW6V594h/aX8KeH4w4urq/UdTZ27SgfU8CsPVv2r0v9Fln8M6fZ6jPGpPlXNyUcY/2QM/madPLMVNfu4nNjOLsqw7tUrJvstfyueuXdsDICGzgDg1Zt7ENwMk7ccCvlzwz+0J47+LN+2b220TT4jtdrO2Bcn+6GfJ/GvafBXxsbQ7GC2khmvHhABmeUmZz/eJPWu+HDtZL35JHzOK8SsGlahTlL1sv8z0qLwfqF5BvitbiRQM52YFeda18XNE8MDU11WS50htNJRxe2zw+ZJtLCNR6kDjjByK9A8L/ALQ1tqN0tvI1xbykYAmAOfxFa/jCHSPiB4b1XT547ZP7XtHs5pPKUyFWXGQxGeOo9xWlPJ4Rkvaao8DE+IONqRaoRjD5Xf4/5Hxj4i/bu1e7LLpOh2VmOge4kaVse4GBXF6x+0j428TBxLrktqjdY7VBCv6c/rXKfEDw9b+EPHGqaVZ3p1K3sLl4EuNnl+dtOCcc45B/Ksy2MjSHHygV9Nh8rwlP3qdNHxuM4nzXE6Va8rdk7L8LHW2Hj/VbqAWl1qN5cReb5pjmlMi7/wC9z3rotLu1vMsHDZY8561wuhXUdrKd0ayMeTuGCMeldjZXCyNIseyPGCAo6V6K2seC227s9q+B+lx+MdQuNEeURtfRLNAD0kliySuO5KM5Hutey/D7wPf6rrsGl2drKzh8Elduwdy3pXzJ4L1640u7s7uzne3urOVZYZUxmN1OQfpn8wTX1N4P/bq0az0ASahp13Zasq/vUhjEkEzD+JTkYB9G6e9aUqsoOyMpwTPqT4+fH21/Za/ZQvlt7hEvZdMbR9KQHBBl5lmA/wBo5OfRa/Jq9vnubiW5lZ5HlJLMx5au/wD2mP2ldV+PXidZruZ47K1+W3gLZES9MntuP8uK850C0fxHqsWnC4ihF3Mtus8qkom4gbjjsM0VZu12VGKSsjzrxpqUl7rUiuAFi+VQOwrc+AFmuofGjwrAcETatap+cq16b41/4J2fEiyuXuLBdG8RI5yGsL1dzDt8r4rC+D3wN8ZeAPjv4VOteGdb02OLVbdmlktW2Lhwc7gCv61xyxFOcXZm0YST1R+4EKK8KlDlT3B6UrR8HarZJ5zXi+leN7+CLfFcO0XZq3dN+IuoBQC+d3qDg187y3k9T0m9D0aUNHwwJHsM1SvIA4yY8g8ZA5/GuYHj27kIy3X9am/4TyYEGRAfXK8YquWUdhaM0L3S4J1CugPsyhh+RrmfE3wxsdalinhW3t7u2OYpBbo6nPZlIwRW8njm2mO1oju75NSDW7N8DDLx19K0j7Ru5OjOZjh1rRrdkbS7DUEXHNrKIWx/uMMfk1c34w8R6rDdLNaTJpgAw1tfWbpvb1WXlPzIr0+2khlQbJVz7082YZcDDDvg5qJU+ad2NaLQ8Xk8QeJZdJa5k0q31m2C4ddPuEece4QMd30HNfBvx7+Aeqah471S/s7ZIYNQuGljt7om2njJ5KlXA/nX6g6t8OdJ1lvMmsrfzc5Esa+XID7FcGsHxD8G/wC0baWGDVL+OOUFfLuNt1HyPSQE/rXbQmqekVYwqx5tz8fvEvwJ8U6ZAZksNQLg8+SokAH/AAEmsGHXtc8HRLG8GoWs6H/WjfE39K/UjV/2PNV02d5NL1XS2zk+XPZfIPyJx+FcZrX7IXiSR2NzoPhnVA3UJcyxK34EHFd0cR3Zy+zPzul+MOv67cpHe397e4+XNxM7kD8Sa14PiJqluiiOYrAv3Y+1fYer/sB3GpX5ml8I2VmnXy7a7Dk/icVwfjL9hxBqLWulWevG5QYkgWJJFj/EGtfrEb2YOD3PBoP2hrnTtkc7EMGG1wvIFFeu6t/wTU1m8YTKbsBsNtlt9rL7cGiolUotlRlUWiPctM/Z68K6W6iDQtMj2jr9lT/Cuh0r4Z6PpqkQ6daxup/giUf0rRW1JPLudw6FqtWtrHaRiP51TkgE8UKJLY/TvD8FjGP3caeny9BWhEkMfC7Mtz6/jVSGMRKGCltx5yc/hUyoADsTDdef5UJE3Zbilt5CFZVLDjNFzJHEeO3BwMYFRrYPLGAIzg+2MmrEOiF0BKsg6kHoKJIGyOExSqGOScDBI6VMANpwwVVHTpzU0Ph987sHDDjnrViDQY1lTc6ofc1NluCb2II9RYgqDk/hx+NXreMXQG4Fm9CcYqdbWCAYJBz2A61YtYYJCn7wgjPA6n0obKsFvYKDn5VA45NXoLCJlUvKC3sOlLHosTSDdKw4456CrMtzZabGFYgn1yOKm76jfkRm1igTKfMSefWrUEQb69wKo3/iW0sU2RsjE8k5FKPF9rGgLSogPoec1V2BqCWGAEuAuOODyapX/iOCBiUV930FI3iSwa3VVnVjgkmmwa7oqpIZMSuRxgdapJ9EK6PzV/bw/Zku/h98SLrXtA06ebQdbkkulSCIsthJ96VGx0TqwPQDI7V82NCZZ2wwDMAcdq/aTxz4c8KfEnwRqeh6pBI+nanbtbzIp2Pg9wQcgggH8K/K79pr9lrXPgB4yubUwXOo6Kd01nqUURKNEDj95jhGGQCD3Ix1reL7ks8huG2sV6c4pvnuwUF2wvTnpT3UzDc33h1IqB2BbqPerSEa+reOtX1y0tre81K6ubezBEEUj5jizjO1egJwMnqcCqcWplfvIGHqDgmqeeOOgpd/PAGKIxSVorQGzSivYrt1jKEszYAK5zn3rt/CV3F8ONOvLsqBdzRGGPP8O4YY/lx+Ncl4HsVm1B7hwCLZcr7selM8Y62+oaiYiTti4x6n1pp2d0J9ipfvHPM0r72eQlicVd8JHSxqB/tLzhbbGx5QyS+Plz7VjGY88nBprAkgf5NK+uoFi/nie5cQA+TuO3d1x2zUBYKMUn8P16e9bnwz8Ov4r8eaTYiwl1KOa5QTW8bbS8e4b/m/hG3PPahajLfwo8A6p8UPGdnoekRCS5un5dlOy3Qfekc9lA/oOpr6R1X/AIJ5XOu6TF5viXT7a+2/OIdPYw8AAYO4N29PWvJvFfiK18PfF3yPh8r6LbWjrY2strI3mXhDcyOxOW3N0zxgDivsbwrrl3p+gWiarfJeagiDzpUQICSPQcH68ZqlZCs3sfLPiH/gnV4y01T/AGff6FqgHQec0Dn8GGP1rxXVvC914V8QXFhfBI7mzma3lVGDBWUkEAjg8iv0ibxhAoJZgOcg1+fXxe0680zxzqiX8DW9291JMysck72LAj1BBBzSkuxTXcy5o1SJHCj5WUZx2rct5F+xkMQFYEMSOB71zk9z9otBGoOTjpVi28+7227FkA6k8ZoXYmxb0jUfsavC5LRhvkbniup0ieC5UbJEyowMVjRaJaeUgjYrM3GGP3q2rHRRpvlMHiJPUDqvFCb6gjWixGowQMHn2qO+uB5YPy85PWkClucjOOKgu7VZWUFunXHanfQQWaK/3OS3QdMmv0D8HXv/AAzP+xBqtxbkQ6n9hj0mB1HK3MwEkzfUPMB/2yr4T+H+iNr3j3QdNUKWv9Rgt+eflZwD+ma+z/2mL+TXPhj8LfD6nC+JtZ+2Sr/eEkrEZ/4DIn5UKQSMFdZ1f4TWnw88PaFr2o6dqulXVvrOraTChEV1YSRfaLy7nOMGNIgIwWxhkAHNfP3xd+Jb/F/xze+IblGN/fyvIXZiRFFkCOBR0CogH4k19zftueN7LQv2dfF1pp13Z/bzFBp88cMiGeGKSVfkcD5lUgHg8V+da2zzWDRwkGUr8uejH0qoN7k8pYjuUkdgkgkOTn0+ld/+yb4lvPB/7R+i3GmRySzzW11D5KDPmkwPtXA6/MF4rzKKG6sNPJlhQ3MOQyqffp9cV67+xOkKftDW2t37NbaV4Ygm1C5kCM4VRHhTgckl3AAHNW3ck9DvfDus2/iXwlq+orrcdn4g8Xy3Gi2+rFvtiW4W2WRyrHKI8ocqp7LnGCK+gf2yrFNN8OXa784s9VlOewOnyZ/U1zvxI1ew+OH7RXwlfSLldQ09Uk1ZZUzh0JBB56f6voaT9u3xWx8D67cuwUro10AQf+fmZLZMe5VmP4Vk4uw1ufnfBAEjVcn61JsUDr34FIQ3quBzTJVYknuKLWLbZn+I5Auh3jMRgRkAEZyegrz4428dvSuj+ICXBniYhhb7doIPGcnqK51V3HHXBqV3GPtUje4Tzd2znO3r0r9EfgH4UfUfhL4cuDFIUexiYM8gVANgGcDnGa/O5D8/PJB9OlfXHwX/AOCgejfC3wBZaBf6BPNLpluLdbqDDSyDHXLHjrwOgwK6MPOCbczOqpP4T6Hh+Hun6/C8NxZQahHIqlo1tt4BJwTluPwFYeuf8E+PCHja0Mo0SbS7kZ3SWz+TnnrgHb+GK8n8Xf8ABWa5jgEXhrwhaWu1dqz3029uP9lfz614948/b7+KXj93E3iObToGz+6sIlhGPTPLfrW08TStpG5lGjNPVna/tPfs7aX+zp4r0jTo9QttSt9RRnZCy/abfaQPmC9MgjBIHQ1f+F9vpVlLnSLi0gl4+W9tUuUB+pGR+dfOV344utX1FrrUWe9upDl53ctI/uSetbmgeMIxOohu2t5eMBjjJ9M1xOab1Wh0KOm56F+1Tptw/jnS7qbV9FGrC0KJHZw4RYixI8wAYUkk474rz64/aT8aQwx2sd9DapCgjTyrZARjjqQapeL7r7PcSTT3H2q/uSSxVtxQdOf6CubWeTGAw2j15xXJVw1GpK84J27o9PC5rjcNB08PVlFPs2vyOkvfjJ4u1e28m68S6xPCCSIvtTLGpbGSqggAkAAnHasT7Q80xeR2dz1Yncf1qIhWAJXGO61NBBG/3XYHr8w4zWsYxivdRy1MRVqO9STfq7nZeELqX7EAuWwcfWtDUvDNvrse8KLaYf8ALeIbJPpkf1qPwCgSz2nbIc9mwTXU2WlxFwSGDc5Mh4rKW4LVGR4XsD4UsPs0CkoCWJbnJPcmuisvFMkLhZANzHp0/GrA8HG4KNHghhg7TnP0qWX4fTm2B3OOf4hUOSe5Vuxp2XiZAUf5A2Ov8Q/GtzSvH9xayKEuZAvu+cfnXn954Yn04ZDSvjsOgrPi1e4tJFMzNGB0BGRUWTWgbHGftHeGrfR/HDajBI7/ANru9w67AFR8jOMepOcVwSTPuXavLduxr23xolt4y0A29xGhYZaKQ/wP2NeManpd1oVwYZ02f3T2b3BrrpS0szGasye3dRfK02CB2HArpdP1CBEgZFERYkNg8tXIIzOnzEHJyfat3RNWiMbxqiglcA4ya2XYg7bQdYEMxUk4PI56Vfub8SOWKIf4fvbcVx1veFVCv8rDqOuDU0mrhgAxVsDOTyadrAauquLh9iiNcckL938a9e/Yw+GOg+MPFdxfarcPGmhsklvGSBHOzZyGz1x14rxXSBc65fRWdpBJLNOwUBFzkk9/T8a+svhd4FtvBXh2K1t7VUL4eYht29yOTz79K56zbXKmVDR3PbZPhjpV5AJ7NzBu5DwSFf5Gp7XwtqmlxEWutXm0cBZsSD9a5Hwx4pk8PwhIiqxk/dYHANdFYfFRYmIlh8z3VsGvPWHqR0vc6/bRa1Om02bxFbwjKWF3H6jKk1r6D4nu7EmKXR7qEN1MeGQ1neEfEUWusWt/NjAPIcYGa7Oxs2MYBAII/EH2qZUbq0oopT6phpMzeYWd5MEcRuclfxq7BeO9yAPK8npjcQ4/oaLaMROA0blV79RVg2sEoyR+NSsOl3FzC304tyhEbzKerKgO36jrTrgfZbNZGVFRujhsfnVdLPDsUldR0xnIp7xXBUqHV0PGGHUVSpNaJk89ye3maSIMrthzgHcCDT47uaM5WYgn14qrax3FtG0aQhQ3O1eh/ClsdDnim3Ks8it/BIcr+HpScLFRd0aEGvXVvJjeWxwDnrWnbeImkcB7dzkc7cdazbLw9eXF2hjjjMfdHyT+BrqE8PrYWyukbysOWUDkf0qdI7iTfRle3uIbtTgOpPOCKSayDgk4yR0HPFbGn2Au7bckZBU/MGG1hQ9vDLkIyFhwQOSPwp6bIV+5y15pKF/u9f0rF1nwFYax81zaBnHSVcq6/iOf1rsr62j8z5gQPXvVcWoDHDsO2KnkbGmcF/wr6SxAFtqWq24HKq03nAf99g/zorvmsfk4wyj86KfNbRj0PmRk+yEF0jXOMDqcVYt57ZkDvGirjksME/h+NcXJrd35JG8hW68kn86pSXl3MSDKcjoOa9f2Zw8yPTBqFisYAZA3QDsPwpZPFltbJjdCgHA4ArzF2n3DzGYkcZBwakS0JUEszH0J6j8ar2RLkei/8J5bOx2SDPqB0pP+E5tSmGlJJ6/WuB+ysYwSAPxp8ek9CSD6Y6j3quSOzBNnbnx/Z20Y5d3PTnpVSf4qFI8x2+ST3APFcsNO/v4yTk1PaWKsjZI2k8mmqcR37mq/xMubh/lVcDpSP421EMGWQpk9uMVlvZKsh2DgnqTgCrMVmnk8555BJ4pNRWyJuyw/jnUN3/Hy6ZPbnNMk167nGPMklJOeuMVAdLhM4JYkr1xnAFWHs0AHJyD36mk2ug0hyavcTKI2A5GdxbnFadhfqkSlixYn61nskUUWWCqAMc8D8axtR8Z6PpE5kkniaZBsG05Kj27VUWPY7O21NNxBPzegA4q7BqAZBtK5PVu9eSal8bbO2cm2hD8Y3Ox5Gay7v9oFo1JSOCMEcHBNVyS7Cuj2i9uGwJI3LEHketc18Qk0nxj4XvNK1s291pt9H5dxbSP/AKwZH93uCMjHpXiev/tBPIpae8YKRgqvyiuG139pSzsnO0+aw5+8SalwW7YX7HA/Gz9i668Pa1NP4Nuv7U0sq8hinxHNbADO3n7/AKAjk+leA3Gnva3DxTxyQzRkh0dSrIfQjrX0L4m/az1Mq5tIYYQBwScn2rx/x/8AEK98f3vn6gkDyj+NYwrfmBk/jQ0khpHJMQOx6/jSd881K0YyTtJHuaY8ZboKlNDOj8EkCxmxjIfJ9xiu/wDgH+z9ofxovpY77W763vy7k21tErPtHT72ck+gFeV6Bqp0i5O9WMUnDeo969D+E/xPHwx8bWOtWfkXAgcNJEW2Fx3weoPoabva6Ej3Gy/4J3aFbpK86+JbxFBZdkqIVAGSXITA6Hjr0rS079gjwx5UMZ0DXZn4LztLOyv8wUgIoGcnIzwMkDrXR6h/wV0+zWSxWXhbDKm0tPqeAT34RMkfU1g3X/BXLXrq+QSaNp0NsxIk23U80mM54yQM55/Gs1zLdDsaenfsH6SsjvD4EnuAEACyCeRE6kuzFsdFfgZ4WtG6/Yh1G1sb2Lw1oj+G5bmD7O06BQWbC/KAx3bSXGST0B9DjzDWP+CqHjy9b/RodAtkVdu1bJpM4HXLuf8AIrCuP+CiPxK1fKnVtPtkPUQ6dECPxIJpuUl0GotvRmBB8ItX+C/xVms9bjhiv9K2ugRg6lmGVIIrv7T4q3Me1Z5TkHHWvL9f+Ll/461+XVNXvfPv7rHmSsFTdgAAYGB0pYNfUoCCDnvjNYznLmOulCKVj1uD4qhAxd9wUFjnnivDPjV8SLH4n+JIZYLFoJIR5b3Dth5lHQbegAyffmtmfVgYyMckdRXm+qxG1vQ5G1lb5h04q4Nt6mddW2JtMjFnflPvjbkEj37VZ1YMrJPFjMZ+Ye1ULy9EMsbx43AYPHGKlluX1ZkRcIv8Rra7Oc6fSBFfwxTZXg5IOMitWFsykLjnOQOawtJ8JTTQR+Tm4djzj0rYtNPfR5THIU+ZeNrZx9aaXURaVisg64qKeIXEydsHOfWplYHkDB689KdOwO0Dr1460NoDrf2fD/xfnwhuIwuoKwGO6qxH6ivqL9ou4bR9V+A92x2W9u1qAx4CnEB5/I18o/CDUl0H4weEbxzhINYt1djwArOFP86+y/2i/BrfET9mzRvso36v4dH+jgD5vMt5HUr9ShXHvinfQTOJ+JX7L3ibU9G+J/jXUdJ/4R9josNqlq1wJ7jWJ4pxPPeMFztQIu1QeTnjgGvle1vRbIscitGSBtJPDCv0A8aftKXPiH9nXTdV0DUdJsNa1exld5NQi82KJ4UHnRFCRuYtwAex9xXi/wAS/wBhm40/wra+J4dW0bRbG7tIbu9sr8Sp9gldAzJHtVmZdxO1SNwHHOM0ReupLtY+edJsn1O4EUUZYlflA5zX2/8ABz9jzWfhn8DEeGTTtM8aeI5ob65j1SJpYba0CnZFIq8hm3CXH+zHnGTjF+AX7MXh/wDZ58E3PxEudVtfFV6lut7prrbl7GxLkAXJVhmUoDuCkbfl5z0rp/hh4t8b/EPwjZ+Fop9W8Q+LfG+rTppU17k3s9jI+EuJR1Xf87LnonPTFbaNWW5ltq9jpP2P/g3Bbanr3iHTUlutH8MwR+GdEmmAD3lzIeXAHALEs+B0347V41/wUu8TR6fYNo1pNuF/qCwqR/FbWKGMn6PPI34wmv0Mi+HVj8AvhzD4e0V4LqDwFGbb7QCAmreIrlcM2e6QKSxPQBR6V+Qf7XnxMt/iV8W7+awnM+k6aBpunSk8zwxk5lx/01kaSX/tpSmmlqXDc8ikLbjwSFGagZzsPXK1JPKYSRj7wqKd124Gc9j1yKxbNHqU7/w9F4htRHNM8O07lI7nFcvq/hSTTGYJKsq+pGM12G8sh5OFNZeprkknA/rWLk7l2VjlILX/AElDNHIYwfm2Hk1Y1RhPdmROFIXg9uMGpr+BxIWGSnUYqs0ZY89h+daXuhEIGWOQcH8qekQYcE9al+zZwcgnp1p6W+cYGfXik/ICARZBGB1pRHntirsOmS3DAJGSTz0rQg8K3Dr8yhQaTa6jsYqwkgjp3NSx2xkO3Kj611dr4Kto0y7u5J/u4rV0/wANW1uQFiHB5JOTScl0GonEw6LK4BRWOeOBxV628J3hAOxdp9TzXcw6eq5ICqB2xxVuLTgD8uGHX0rPnYcpzOkWEulkBgxPcKOK7XQNUhtoghTOQMg5NMtdOaM/MhAHI9q0LLTVlIDIct69qpwbKTSOj0jV4xKqvHgHBBUZxXYWF3Fe7QIJTheM8c1w+maGVfckksY/hx/hXYaTaXcNsBG0TsACSfl5rF0n2KU0T3tjZXMfzh1d8jhax7f4QWWpTswJTzDk4UgZrrbMfOBLE8R7nqv5itnR9LS5YspAB7jnNNU7KyE5XPOL74CskO9JkAXkH1HvXk/xH+GGrTzGGyhimj53bVyCfxr6i8QwAWjQo3zkdemfrXLxeHnLlggb1zWtOmlqyZSPkK5+DPiC3kJFjM4HZR0pbT4aeI4GUR6ZcHJ/u9a+zrTw4GYMUw3oe9adnoCL8whU44yAK3UWZ3PkPSPhF4n1uVv+JPdRyqoCmRdqn8a67w7+yl4g1MwvfT29mnV1zvb9K+mrfT43TaEIccnIq9b6QZBgAs3YAc1ShZasVzzj4QfBmw+GUMm1Wubif78rnJx6fSvR7KIBgNpQEda1dN8BXN6wBjMaddx6V1Wh+Bbe1CtIGkbHQngGoaUWNXZzmk6LcXsW5Y2IxkEjGfeum0PwdZBwbu3djgHgcVsQWphUARkqOemM/hWhpWkteSBRHIqN0J5rOcW1oXE1vC7abo9vst7UIh7nnNdPpepWtwPkkC9Mg8Vz9p4Pnkf5OOOB0Fbem/Dy8nHzLjsuK53CxqmbcIGcK+QeT3p0mny3JwqFsjqvGKm0n4f3kSLtWXI64PBrsPD+hyWyqJ43YY6svT8aylJLRlWZw9t4MuWfKCQEEGtiy8KXMaDzEBJPU8fpXoNrawWij5FGBnpmpGuLc/MVG3pnGcVjzxve5Si2cba+Hdqg7Ax68DpWlbaaE5Ee0D24NdDJbW0qnp8/OR3qCXT2RQqMGXt6ilJp62GlYyoYVibcBhvcdadI020leOfzq2YJY8DbuA5G0AYoRcg5DjPIJHWnGS6hKPUpJNIjAsvHv3qGVlSUSmOPzRyGAw351pOp8sfKDkfjVK5ti2chc4yK1aTMbtbGJrl4dRcea8kbJ0eM4b/69MtryOSDYwy//PQdfxFTXNiZiQevY9KgttDCzFup55zzUOhG1kVzsksTO8n73yDGeQyE/qKKtx6K0RJRmUsPwNFJ0pfzC5j4u+yKScZK5z7fSnJZlXwFB/Hj6V0D6BHMwAXBzljnOaZL4cBcLkgY/i717PNE5bW2MR7YyochVJ7gZpy2vlMBtJI5HtWo+kyRMVBye/GMCqUlrLG+3HXOBipUrhZiBlPzYZO2cVFJqCxy5QZZf4j3qTyTErA5GT37VXMK7WwcLn6UpDSEbVHuBjIYE5AHaopJ5LiPCkAdDtPJ96lW28pl5BY+1KV2qUwCAOMDip5kh8vYhgVy65aRhjpnFaMRfYQqltvc9TVOKUoSCMfSpmuSF6cj071PtEiuVkxnaHG0qByOT1qlrGrXFrp8skWwunK5qKW+8v7o6DoeKp3UwngcEgB+vYip51ux8p5d4j8eX99LKk10z4JyN5xXPXev8HDqcdTu5q58UvDE+lXct1FuaJjkgDoK83u9dMTMNx59R0rupVVbQycXsdPfa/sRszbi3481zGveK5VRl3EEjg54rPvtYfB+cZ+uax9TvhIOzZHX1onPTQFuZ/iPW5rmT5pHOe2a5m9usISx3c+uTWxqchZCMcdc1i36g54AP6YrmcdSzOum89drEc84FZ08DIeg46mtCUYHYgHioW6c8nPGTStYDP8AKz6c8mmtEAeo/wAKtzRqe5GfSoni2qcH86YELR4+uaYy4A6+1WPJZsnb+IpVtXl4x+OKOYCuV+o5pVXI6cVYlsnTngg+lR7do6H3ovcBhyPXj8afG+O+M0i5OMd6U8kHrRvoBoWksd0AHAPfJrorOVmjU7lUdMZ61ydvIVPuK6TR2WSFT2WspRSNoSL8kzJheAM9myBWB4jdb3UxFsKBRhmJ5atp5/Ll+Rcnvz1rP8TW2yMSqMluc9wfSiG46j0M6zs0trvZKA2RlT2NPnP2C9Dqv7qQYYCoZrtbi2ilyN8Z6UrXxuIdqcMeorWxznRaFftGyRqxKODggkVtRxhnPILY555zXK6VZTR2+dxLEgALXSWulyae6NJty6cgHJ9eaauBbT5nAJ5xgirSopiBJHI71TRyigkd/wAasQFpgMHGfzptdxbCzq8ltIYSyyxkSRsD0ZTkY/EV96/CvxfB8R/BVrNHIWt/ENompwbDysxXbcRj/aV1bj1QV8K2g2N90c9cV6/+zB8X4PBGp/8ACIanci0tryf7Xol277Utblsb4Gb+FJCAQTwHA7MaS7A0ep2PiGz+BfxIV9V0jT72EXIvY4bmEPbSScYuYMj5JMYyMEEjkcA12fxg/as8KfEDQ7IWniXTtLu/NdrlNWtZZkKvGyF8IDvdCwYDoSO1TXmp6T8RIH0vxHoi3dogYXMTIQ8Umfvow5jPXOOCSKraP+xx8I5LxZprbxE4zuEAffu9s9a0jbYmzLXgT48Q61pGieAvhLpWr+IHt4E060u723zJNgYL+UOpYkk5woz3r7a/Zd/Z5f8AZmBs4bmDxH8ePGMBW7vywkt/B9mw/eOX6B9vBPsFHFcD8EtPsvhZ4dSw8A+HNO8E2rptute1DH2jZ3255Jqv+0v+2d4d/ZH+EWoaT4fSTVNf1wf6Q9y/+mas7AkSXJ+9Fajrs4aTGAApJPTTStfZd/8AIykm3bqcR/wVU/am0n4WeBbT4eeD7t2eW0kgS4ziXyJci6v3P/PS5OY4+4i3t0Za/LTWLk3Fw7kZAOBjpiuu+LHxH1T4jeKL3U9UvZNQ1TUpTNdXDnmRvQdgAMAAcAAAV5/qd4ySFQ6jP8HdvpXPVkpPQ2jGy1Gk5kzyAv61Co3ygLhcf3qSX9yCAM46k+v+ePzq9okKklZfuE8E+tZKXcpK+xA2nCRCRk98g8VQutPkyAFJ57nrXa2OiWs4JLMD0IHStiw8LxrIGQjrx8uc0Xh1DY8sj0SW7l2CNlx/eGBU58ESODv8r8DyK9hh8LRXTY2pk98UkngBJXyPpUuLb90d11PHofAaqNwfcR2xV2x8NfZWH7sEdSMZFekz/DR1ztDH696gHgWeFjgEj+dS4y2Y7x6HJQaWDIMoMdOnSrUGh5PBIxxg10sfhaRWJaLI6DrV208NkHcFYkeo6mhU2PmscrDojuRuGQDkZHSrMegDIKgHNdrp/hjcykqCwrXsfBImXcFOT1/2ar2bJ5zg7Pww7ggnGPbOavWnhSQHgYYdR0/CvQrXwFtwQMHjtWlYeDlSTkNuP5VapE8x59a+DpiV3JnHPXrWtp/gojAKnOewr0Gw8Jxr2PH8J7VqQ+EwUJAyvXgVapPawnM4XT/CZVsKQB9MV0GmaQkSbZQzZ7J1FdJa+Eo+xYZqW08F+UJGVwWzhccY9qHTdgUkZsFtDAudjkE9N1altb2ckW4xIu4dxyKng8MTQyZdUcgZ6d6vWuiFRuclccbD0pcjByRz+oaKtzNlJCgA6YyKI9JktpVclJAf4Rw1dOmkLKwYR8nrt5wK0LDw012+RFjHI4zitFTstSHJ9Dlore36ypJG/XLJwPyq/aaSL3/VsrknqK7nSvhpHOA7DAHr3FdFp3w/tbRMmFHwOu3jmpc7bFqN9zgdG+GlzdyDzSUGM8jj6V1mnfCs2+07TjrwO1dhpnhgr/qmkRQON2GX9a39F8M3zAfKkqdcD5W/LpWEpybL5bI4u08MCNMNJj/ZI6VK2kNbuAId7ADkV6Nb+ETndNbyQ5I+Zk4/PpW5pfgeGQBw6En0wann0KSPI49Me4YZQ7uuNuCPxrovDPheaWT5kIOOnXPvXog8JR2Vxu+yrMndgADV7TdEFs3mRwIYjx1wwrnlWtoy1Ew9I8LyRuNyDPQ8YxXSWOji2A+UfL6dRWiloikHGY27q3I9jV6LSUK5DZU9sc/SsW7vctFS1gaMZUjHoRg1cE7KeQCMdOtPNk0WDjjsM1GsqxykEMG7j1pDuLuSTOFGPr1o2Ddgkc9qUPHO38XHbFJG6q+0nHJ61Ds3qO7WxAbBI5mxv56gHil8kxqQpOD6nir6wo3G5M+9IFChhx68c5pxSE23uUtu48+uaS4i6YAxVzaDg5x74qGVfMQnj+lWo9xXM+eE4xwB246VWnVkBJ+7396v3Kbk4yAOeTWJq+qw6f8AI8heTsqck/hVx20IZSub542PyE+vNQw69AnMrhWB+6OoqG5+16uoZUFtGcHJGWYVNpvhq1t5MlS8g53tyaE2GhoR6hLq5H2ctbqB95u/4GirH2QKPlKjH6UU7XJbR8tMu1QTyxzgg0wkowDEFTjOO1FxepuyOAOnHWo3nVFPO3Byc966mtdTMs4jzjKtznkdKqXUEbHPyMxzjjpSOxx+7BGRwM1XkmJk2Hg+/rU3Q1Yp31iULBQOKxrtnic/Nk45Udq6SdkmyCwZupPrVSfSI7nglYweOvX8KXPbqOzOXuZpPMG1iD6dhT7dpHG4nDLyM5+at+TQLSAqzSL07HoayNWuVj3CLL7eBUKpFspJleacQsS3DH+dRPqKeThSxPp6+9Zt+0ryjOCue3SozfmJCpGCRg571Dd9iku4XWpMWwQ2c8cZxVaa6eVxhiuexpZdZgtoy0xVM8EngCuY174xaJozOplNw46JHzUqLbKbsbmtiCXT3+2yRrDjkue30rwX4i2ml2eov9hu1nVudu3Gytvxr8f5dQVo7K2hjiXgNIu415pq3iOXUbktKVYv1IAFdFKEou7M5SXQL4eWnB5649qyLwSc8cH8RU019vBXAOfXrVe4ugrYGAf5V0yZl6mVeE/NvP0z6VmzJuBB64rZvI/tEbAkBs8GqH2RQnzdj+dK9x6mRcwAtkDn8qrGHng//XrcOnJMTkEdcYNQSabHHHuHIHX2qdOozMFtugyozz+NSQ2itECFXn8zWhY2sTKwD8jqD0FXbbTFZ/lWNgOwNS9NAMc2/YDgn06U5rY/3Gx64reFhHD98FMdsVXur2G3GI0YsfXgVFwMk2MknG09fSm3GkusfzJketXLjXZEBIAQe9QSahJdIPmz1707tAZj6YCODj61Wntmt+WA59K1nTd09OTiori3E8ZUj3H1qrgZoGRjPSt3w3ehPkYZRvWsMjy2Zckc49K1dAnRHbfyMY57USSKi7MsX10I7okfKFOPpUF7fyXNq6KVOfWq97Osk7FcgH3qBZOpyRT9Bt9iOKFdqvyNpw4HU1buIhG6PEF+XkehqAzrGwJP3uCP60W9+I2C43oeg7inYg2NL1Uo6urlCDg+1dGl1HtAdgGyOOpxXHada/aLgOz7U3c4610miaelxHLLIzBAcKB1Y1SRLNN/T159KsW837zGNvGc/TtVXO5Axz8p574pYZjHLlc5HTPehjNeDaxJY4B6cYps1vFqUTxXChkbsRUMc/mhcHIJx9ParZw7qvIPc07rYR6f8IP2nPFHgCSzsr6AeIbK2UJBK9wYL63QdEEoBDqB0Dg49a9z03/goxpWmRBv7L8Ypcr1AWzJz6b+PzxXyXYO9uoZWCkfnipZbiRh94BTzknrVJ63Q7H0Z8QP+CiHifxNE66JZLoXHF/eT/bb1B/sZAiiPuEJHY14F4s+IuoeJJZBLcz3lxPIZJp5pDJJK56szEkk+5rFvbuFEPmSlmHp0rJ1PUt4ZIiIgwJweS2OoqpSbEkkGo6sbIMsZEjpkls8H2rJEn26VbuRQuMhPf3/AAp81yJ1YYZYwxHu/t/9ekUS3z+XBE87kcKgzx9KzuC8i9oWmx63eGKUkx7chQfvV1Fhpi2kKxrG20jADDPFWPhJ4KdQ1zeW7RykFY4z/wAsx3JrvG8ELOdwjACjIGeaz5L6od7HCSQER/uwqvnjjjFJE1zaLw7Fs5GOlds/gVlIKBgBwflzzTk8GMi4lhJxgjAwKSovuUpqxzekavc2rK8qyyZ6hBgk+9dLp2uPNyygL23DDL/jV/TfBvmyowQJn+8Olatr4CWSXLhVHTGcZrSCktCHNMjtY2e3UhCxbg9ATVyTShPAMRYYdiOtXbfw+I1C5UnPBOSRWvY6coiK7QB7nINakto59PCa3Chiu0n0WrNt4PDwkhQ+PQYNdTpOieW5IGV6nBrYtNHWO3JIdd3aqjTchOVjiNN8IbgWKFscYZcVrWXhkuvypsI4JIrqodG3DKylgBjBHWp4bYxoqtADt6bG61Sp20ZDmjn7bww6EHIwfar8Wj+XIAyqdvr1rYRcEb4pVwMn5asWaqZQB8uOPmGT0rRRsJy6GdBpELjBG0jtVhdFMaA5BHp0res9H+2SkKN2B+NbOneBXvZACpRV6Z/rVOSRHKzkrDTkBAIB9MjmtKHQfOUbYQR9K7Wz+HbwYLKkijHHXNbmm+FFXaFj2DuKidRdEXCLPNbXwlNKW+UBlPQCrsXg1iMMGIOM4Feq23gvIP7tRu7jnOani+HkkoDwKQx/I1hKpfY1jGx5naeD4kcMYivYkc10un+FY1CFEB6dq7vT/hpcyW4IRcjrwa39J+HSxoDJsUngZHWsHVfVlqCPOrTw1KGTAbYfyra0vwdJgnB57Yr0Oy8NJaECSEEDuBmn3jR6cgJhOFPBUZxUSq6lqJzeleFI7SMsydP4a3LO0tFCruCOOmOKl/tGMKHELyxnuBnHrxU8FrbTRebHHtOecrytZOTeiGkkTS3EVpCEX5mA6CqRuo52YC2BlHQ52kmrt1pQu4gyzlNp4I61Sl0NmlyZQzAjHas2pdilYLXUnWcR+a8JJAw6hwK2bOVw/Cwybu6HGfwNUzpIuYcNHH5i8Bhzn61ftLKUQIjrGP7rAZxS16oehbt5oLdsvE0R5zuXA/OrkE0Uw/dFDgdsU0QlYRt5J6knNQTWET8tEoc91+U/pV8pNy9vDSbHCAt60NYLcKQeef4TWabeWFgVuJQp7ON4/wAajlvbu2JPlCXHeJsZ/A1k490Wn2Ls2nIVKneBngjtVO4tGJK4dh2OelLF4oiAAn82A9P3i4/+tUwvEu1HlyKy9iCD+dJwQcxmXUF3Cu07WA6HoahS9uIARlvQ56GtG8uDaQFnkjCDuTisibVptVTZZQtLyR5jjauf61lya3TL5r9Cz/brQHErMnGeelZ8njCFpisEcksg4+X7v59qSPwc9w4e8unn77BkKKt/2PHZEiL92MYwo4qlzINGiBPteqACWZIo2+8kZ5IPbNSx6NbWaYRNrY6nk0n2UjqQzjpjgmoJpzHwwcN9elW2Sx8tqg5JwenNQG2y5Eb8jqPSoZbsFgCwPXg806zu1Z+VAYdD61cZJ6MhjpVfOCQwXnPeirrbQOwJ5waKZJ8ksCWYrh1zyCKbJJHJIFGSR1BFNIyjEZG7px92q/lsz7zIM54zyDXY7GRYup/JGA+QRzioHiF5HnBQ+vU1Lbaa1yx3MOP4QK0mggtxtaMbMYHPWspKxa0OeKR20pBV5GHGQcCklLTEb0ZT9etbUtxbZKeXz1xiqUl4iMwbDAetZNspMyjaPI5RQI93Unn6CoJ9HZV28HHO4ck1rJICDj8On51HcSqy7FPIHas7MpGDLAEXDBUVRyzcVy/jbXbDTrNwt5biTHGDnNdF43tWuNKdVUtgcYJwK8Q8U6U/mkMAOc8dTRGHM7g5dDl/F13ea7duTePLHk4AOB+ArmLjw9Ij4XnPHJrqbzTfMAZT09epqkUkgbJG5gOmK0u0rMNGctceEpHB+bdnjg1m3fg6dWG0Hg5IruMKDuwRnt6UrJ5uPSlzsHGJ5/8A8Iu6YzgH0preG5uQy4xyPWu8/s0Fm/dgcdu9V5dJycrwCcHvVe1e5LS6HEN4ZZ3wEPIqveeFpgm5MFepzXdPZOJBhePXHIqJNPDRFWXg8YNUm3qJo81ktnzgEqB6Vn6hE6tsU9etdnr/AIbaC4ZgDjP+eKx7nR/tIPZh3HArWC0uZmTHbi1QZPzdelICIzuCnPrWk+hyORkjHTPrTodAYrhiAT+tVZMDIk1WVMqrOAPeqxviWO9d+ea6U+G0Y/M27PA4qKbw3CDgAnFHItwTOT1C4FyPlQqB+NS21oyQ9M561vvoSRMQYsgc+1RS6dkYAOQfpik0O5j+WRwQMZ/GiTKPyG9q0XsmBPygA9ahubZnOTkntUjMyexFzyBtb19agty8LEMCDWqLcxEtgj8aHt0uU+YZ/mKE+gzFkcbvSoyxBBzmrV3prwsWHKkcY6iqpj24FUpAxVOW+nPSprUrHJnGN/Xiq/KgknFOAJAxnimhF+N2tmO3Bj6kGtnQdcjVZAS5HXHcVzUMR2nLtyOPer+nXHkxFMBWbjnii9hHUWV+93IxKFY26EetWSOe4xyB0z7VW06QPpy4JVIx8w9Kksb+O+LKuMjv6j1pthbsXLSURncwJB4ZR2960LSUffXLA/KT0x9ayGJBDE7D2OOtOa8MIJO5G/vL0pRVx2NW+vfMhCbgoY4OT0FU55Y7YMxdm2jjLfkKqvqYZfmaCT/eHNQtdoei23PsWq27bE6ouzagsqOqKWYrgAc1WuZzMf3hBwMbB2Huahku3KYLHB9BtBqtNdpGwUkDJ4NCsG5LdXKxISSAuOg4GP8AD2rq/hTpEt1qwuFUtAq4kfHXPQCs/wAE+CT4nudskDSwZAJ25Ga9z8C/CGbT7SJIMxQqOE28flSab0Q1oS+H9MGwbUZQeMkc11FhogSIbsYXtnrWjZeF5dNgAmgeQ8fOg+6e3FaVno+OUYuR0RsKaqKsQ9TMh0tHBXG0e3NWF0DzG2lD9T3rattJkmKyOhjAPXsK0E0+MSAEnGOMc5PFawVyXc5ltDAZRtHHABFWrfQ2ZwSu70wM109n4fdpOVIU88jkVYj0QiTcEwQevr6ito0tTNzRy6aJsIJ2Eg425xkVNBoShiHaRM9Mkcn611sXhxJXx8pOckEVZTw5D5QSSFSOnB4BpqhcFVOatUeM5RcKo529/etTTmNxJlMydz2ras9KtLMFgBycYPatKLR13jYm0E9BV06bWtyfaIw005TIdybT29KnXSRJE20KCeM+tdDHoss/WBiR2HNWh4PluWVljC4GcYwRWsrJWsQrvY5dNNbI3E4zwc1sabp0b43KhUYwSK1h4HuXORGw47npU0XhieFVG11I68ZFYSlHoy1F9UXdF0qygZf3ak564rorPSIplBQAAenGaxLDTJdwCLuA9ARiuq0HTJN4Lb/mrncrG8ESWtkFz2XHcVq6T4ee4JwQB1AxxS6bbuZHwnCjA3DIJ/DpW1p4mgAkBjG7nbwRXLPEJOxsqbLukeDcjr155rpNN8MW9sFDbWJrDsvFcllIQ8YRTxuU5wa27TxdDLJ0RmUdQNuax9opFezaNFNIdP8AVeWeOQVxn8aifSw7DzE2fTp+BqW1123njP7xVOcY39almjN7F+6YhgO9O3YWq3MW9sJo52EbcD+IGoG06eaJhKhYHup61qfZZfM2yEMeoYH8qVYZY/l4Kk+vNLkHcxLfRBAHUvIEYfdbtUMWiNbXBKSyFSeVJ61uM8aE7yCcnAPakNukw3Dt6U1CKFzMzE03yGZoy4z1UnimoWVgCOAPSr7xBjtyM/SopIljPzA4NUkK4Ws+x8AY9M960lfeoBXrzx2rNS33MGHbuDV23fa4UEHHrSYItmURxgEHpx2pqyGRiSxIFIJGePLKrAdDSYXI7dvrSKRIFVoxtycc49KrXLbgwU4AqvqWt2mltlrkeYekaNyfwqndJqXimNRBH9ggPzGV8GRvoO341k7lpDNW12DSIiZ5E6Yx1LfhWL/akuvPttbMWYP/AC3bgj3AH9a2LPwLbadP5kqy3E+P9ZIc/kO1W7jRUKZAww71m22UZVr4RKMssl9LdT46Tjch/DtV9NQubJArWyMB18lsfoaHgMTYI6DH1qF5HCEFSD/Ok0xXJj4hgYhX3Qtno64qWK9SX5kZXGM8c5rHvV+0NhwQAeBUCaZGxyA8R7MnBp2QM27iJZfmIKkdx2qpd2qyRgFipJ+vFVF+12wIivPMUdpVz+vWk/ti5QfvrUSYOAYWz+hqkibsgezeFyFw6k4yeDSQRNG27ZtP1oOpxSyckxMe0ilas2xEzAht6n3yKpJCGSPJGeCSv8qKuLDtPB+X0NFPlA+VzZJLJjDDjB5qK6gjRXCIWC9wehpZIljk4O1T0wSSab9mj8vGXLk9K6raGKIIbowtgEgg8nP6Uy91OQucnJznnkmleIQ5woGDk55xSG1aXkJlR1Y84FRZbjuVfNeQ7irBuvA7VKYvPOG4POM1YFmYclSxJwPmHSnLas6525Prmpt2GZ5g2SEElu4yKkFiTJyCE74NWhZBAG3Evz15xUkYO4gnA9COlTJF3sU5dIjZTuUtvGME546V5v8AEP4Wm9Dy26hWzngV6vOytCcBj3xnrWbdW5nDEqDz0xnFZq6d0F0fMGueGJ9OuNsqMrKcj3rJurHIwNq56/4V9Pal4KtdZT97bJyeMisOT4H6TPIS0HKnpVe0X2kUj5ya1YYUDe+DjaM1JHpkuwExOV7kg19L2Hw307SFxHawgDuVyTUfiDwDHqWnlLYRQMeCdoArBuK2KtY+aLq0eMlTu3DngdahMeR8wAPfivXbz4EXgZyk8b9S2BzXLaj8K7y2nwkbS5OCcc1pGStuS4s4tLb5SQBycnjk+1EkCSSqXABPVc12Efwx1DygVt7kn7v3cYqxp/wL1S8lLFSinu3UUlZPRi5WzgrvRor6FlPG4cH3rlNY8IzWE5ZAxjI+tfR+i/s5KkIN1c5z0CryKvax+z3byWOy2A3Ecs56VpGtFMXI7HymumMHA2Eduaeljgg4wOh45Ne8zfsrXzyFxc24jJIznJrn/EXwIv8AQNzGL7RD1+UdK6oVIPqZShJHlcenkJnBb6046SgHYEdBXWP4ZEHybGQjgjFInhxCuARuHPFbpoy1ucfNpBD9F57etV5dD+Unbkk54612p8LvM4ZQTnOOMYqZPCMjIw8tiR3zVSgrC5nuecyaHhc7GwT6cVWl8PFhjj64r0w+D5GJXyjkc9c0t14NaC2UyIFB/hxg1nKl3KU2eS3GguCflz2zntVaTTDHhSGx79a9Tl8JFmwIfvHr2FZ9/wCEUGEKgsRjA7Vk6XUtT6s80lsiozjjpk1WudIjkypXDkdfSu81TwmEBDAoeuMVlXHhpmHyhio4PGM1Liy7po4WfR5IicfOPbg1XdCGxtx9Riuzm0NgeA2T1BFVpND3YVkGTnOam/dAcmV3cc0oYo5AYkdOa6CXwmG6BkYdcCq03hKdWwDuHrim2gsM0y+CW7ozn5xzk8Gug0pIbax3rtOOWweRXNf8Itdq2fJc+45qS1sL/ThjypCpHpmr0A3rXV/tzSAKFQnr3NJLc4c7XAOO564p/hrRL6/2xRWjs0hyBnk1ftfg74pv9ZQf2LesJOAQuVA+tCdhXtuZc1yQu5igUdyBTYpmuCCjbgeAFGOa9j8J/sZap4iss6xusg5BRInDMPc44/CvTPA37F+jeFpLaWY3N7NC+R5zfID9BgVfI2S5I+XfDvhzVvE2pm2tdKvZZuyiJiTz9OleyeB/2JZ9fWzutXlmtZn5MC4JAz0+tfTnh3wJbaaqpGoXnBwMV1NtoIhi+TAxzg+tbww91qZSrpaHmfhL4I2fhCzit4YcJEMKSMk10tpoRspGxHhU55wePauzi01bkgtkn06A1LcaYHZSgIYccrkV0Roq3umXtW3Y5KPSllIKgHHZuDUVxpYu7iPdbI6tnexO0x/h3rp30kzzbDH7AjqTVmLwvczxAxQvIV9Ac1MorqEW2zkF0sQIyRM6AcBHAIap7fS5VG6RImI5yg5Fd3pPwtv9QZS8SRbj0Y/dHvXQ23walt0bzirIw7VHNFM0tI820+WJiA7Mnb5hWtb6IL1QBtbntXT6t8MLe2gYAM7MOM9fzrAi0K40ucmB3G1vuSdB/Wto1E9jOVNmppfw6mvsFcIPfr7VvaZ8IzDIplfcSOVpnhnxDcWm1bq0mwMDenzjH869F8PTJfgNC27Pb8Kyq1JXKpxRykXwogQA+WpOepHWrsHw7hgGRHtGeMCu8ttEeVhlcjGCM1rWPhMTYEink/SsHVZsoo4CDwgqfKkeV/3a0rPwQZBxEB9RjBr0W08GQxsMg9c+9acWk29oMsAaylVZSiee2fw73gb419c1a/4V7bwW7uypkDv0Fd2Wig4XDZORjtVafy0Z1PzrL1HUdMVlKUirI88j8P2olMeIhgbvlOTUS3unWcwj6OhwTyBW/qNkyXoP9mB41bgpJz+NVvE+iSMVeC3glBHOV5FYc1S1zVKI2OSwkeMuFQvwJAdv8quRaJBdHdvzjgEjn86yLWwvryxaEwpCyDgsoKn2q3osFzYwHz3yx4IHSmoqXQd7bM1JfCy3LL84wq457/jSWXhJIplAlOB0GaI76VGyMlTxx3qZNUMbYdCFUYznpT9jFApsmfwgyyNIrqc+gx+FaujRyRKVkVRt7Z61StfECs4AbAxzg5xWpa3UdxH3+Y9+pppImT7hdBEl3FW9jzVcRxMx/eEgn8qtXPmqFG35cYA61nzJvJYJtfoRnAqmiRfIhMueHOe44py2wA4BQk8Y6flSx4lQKwAbp0pskbQI27kdsUIRXucK2CST64xUMqDZ2IH+elTupkHysQfcVWuSvksX2AKM7jxkUNjQlu2yTIzwakkkRX3scL35rGuvFKRZjtY3u5VO3EYyB9TUD+GtR8QsTdXb2sPXyou/41KY9DU1DxtY6d+7jkM8w48tBuY/lVK6fWPFC7FI06Bh1IzIf8Ku6T4fstCA8qNEfjMh5LfUmtMyqUP8WeQc9KHqF7GVoHguDQD5hzLOfvTSDLH/AAretbjywAeTjoaiWT5BnvSIRkseMVDSWw0y6LrAJJ3Z4qtcush9OO/Skc5yMcHioZkKk5RiD39Kn1K9CCWNflBBBz65qNsfNgA549xUktvkbkLDtURgcyFgAGHH1oYFS5t1cZJJye9Qi3YIFG4kfpVt8E/MoBHrSRxiBgyNx0weaQalMWbg4Z8445FRPbMrFlJPNaMjNKMFdpbqRUEoEXygH3xQJyRnyS+aMMyHt8wquttCzhlUxOD1jYj9KtS2aznIAAJz15qGSxWM/MSGHSqTYD1kmGStwkijoJF5/MUVG9pIiEk579KKdhWPm7yTGx3BTn15/SkdGDrkKc8ccVoC2QSM68Y/yKYqJEVZwdzHC7Rk13OGhjzIqLZJJgFeccAfxU4WqIp2pnJ6f41oRWo+YsffPoKRbAOepx19KzcB36mdJGzOFwAcdfenJpzMR0LE5z6etaj2pUbxgMD1x+lPEDLgtgFehB5qJR1GncoxacAxycbuw7VDNpiQSGVVJIOOTx9a6CCyMijK5J6HFV5dPLM25v8A69RtuVcxHtg7cKuSOo6VXmhUOFYe49z71oXKJCWQuPm44HSkgso4kBiUPk8knNTypsZn7CVC7Cc85xxUb2rBSCmBjBOM1vx6YgUcMxPTFDaWrnLBsHqPTHpWbKTsc5LozkjCnr34zSS6CHUEFQOo5/Wulm00xp+6R3OOF75+tQzWnkRDem3HJwMipcSr6HLvoOSSWJB5Ix96qkukjzCEgTK8ZK+tdW8cbMMlB7Ypg08TIGTaoHTJzmoVJDczlYvDbSsSXyAMhQOhqVdIRCGyCQM100WmuHLNGMdBT/sAUg+V1GTgUvZ2JU30OetdIBOQACecE8kVIbTzcxYBBFaeo2ARDKrtGqEZHb6VmnWI7RjhZH3HAAXAzUadUW7spy+HVjXIcDPYisXXrGe2smFtHbTsvLecx2gfh3rpb6My2odlkf1HJ21FaWjXKeUsDtu6k/drRPuSkeZ+I/hVb+LbPzbaGKCVFyxKkAH2NeYa38NL3w/fMWnFzEoPEUZ6/WvpS48IXVzKJBqUse08pjIA9AOlN1LQbZrIqlkr3IP+tni4YeuBW8a0o7ailCOx8kXGk3TQSPJcNsiPI2kbeafZarHkRtLPIRxkr92vovUfhBJ4iRlm8iFXJztUAe3asm5/ZsnsYVa1dJXXqQgDNXQsQnuYukkjynRNIaIrcO2Y84U7Spb2wavy6Jbajdn5pEY4ONuRXYXvgXUtJk2TaexUHkkFv1qvHbLaKQtuC/8AukkGtoyUtSNjmJtHttPVoxGZH6sSOvFVD4Gtrm3EqxlXwQdxAyfrXcQxrdzoJIU3HjLCprvwq97NiPYsY5Den0q+W6JUrbnmDeEZrmUIkQKrxzgiq+s/C9J2V1eIEcNGDgAjvXsEPhmLTUAZd8jHHyjJP+FVX8CLcEPscDqc9qh02Upo8dT4SCNxJKhIAyPrVa6+EqahNkNGuRkArgH0r3EeFFmiEIjkkA78cVY0zwGkUqt5THHZh2o9iHtLHhcPwRjAVWQ/N/dH3q0LP4ARyS/LGVHqRivo7Q/hXdawQ8NrgEgBiuBiuz0v4Bhx/pEiIRxtxnmn7OK6kqT6Hyrb/s6RuyHC46429a6LTf2frG3hzNaQynPygrjNfVGlfAmxstvmmRwf8a6K2+DektCNsIkAGcHvQvZodpHy5o3wX03SbYSQWcEcgGSNoJH410ujaDBDIqhFL4H3j0r6Qsvg5pPlgCyiIPByMfhWjbfBa0nAW102H0/1XJFV7WKWwnBvqfPdtoohXETCMjjHY1ettLkkIAQ9OR1r6Dsf2aoZmZnt0QHkY65ro9L+BljpWMWsbyAdcU/rUexEaD6s+cNO8E31zMqxxOQ5zyp5H+NdZafC2+mdT5exSMHPFe5XHg1YE2xRovsOlV20drchZAPzo+tN/CP2K6nltl8FpGkDXEyRqeDtHLVq2/wmsoht3SSjHc4zXb3lmSgRQwx0JGar2dtP57Bhll/Kh1ZdxqKRz9j8PrLTGysSbfdc4Oav/wBgRJxGFXPLY7VvwaXI3zMmST07VZtdBB3sYs7h1xWerdylY5ZNAYFTkEnjJHWtC100xcSDII+oroo9AeRgAhx2rTtvCzheULduecUm0OzOHv8Awgt6hZSpB7AdK5nWvhvLKWAiMcpBO/8A+vXttn4Kwd0ahWb16GtO38M27RhbhFVzwQw4/Op9qkPlvufP2ieAbmxkxMHcZzweDXYaZoMVkPMdAMAnd0YD616tN4Ttz93G3HYdKw9f+HaCFp0nmAYYIQ5z74qJ15WHGmjmNP121tlAjvY5Bn7sp+b86ln8f+UxSKNXA5LI9Q6h8P4EgMqTzkxkBt0PTNZ2qaI1tLG9oI/kXn5CM+tcsq0jeNNHRDxTPf6cJbVGYj76seR9PWm6L4guLq52Swum7kEg1laNZarcWjRpHbqmCDtfaVzVmw8O6nFcI63Stzgqz5xVqrezJcDQutUurWZwo3KPu/Sr1rdSS24kdQrYycHpVTWvBhdo5JLgwySNkjBIP09K0/Dvh+M2UkbXAlAJzj7wHetIz1sw5dLlWGUuMqdytyT6UjW7TMB69e2K6Gz8MRxQAg59MjGanXRIghO07vpV8xNjmDpbOxbJ9sdDUM2lvu4Xg+2DXYSWCxKdqBgegx0qKO0ZnwVCgjjjpRzAcmmlSRrnoAfrmnQ6c6yZK5DcdK6drAR8MB+VRyweWgZVwo6e1Lm6FJGPB4cMhXGAo7jitOxsI7PCsrHJ5yetOFwSBgAfQ9aWOYyggk/LngjOaTSJZLdwCNMgkgc/Ss+e8ONpAIzjngip5bprbAIBXHVay9SvoYo2kkkREXqWOBTEWVZHcEbl+tNmuBGrNKVAUdScVy1346W7uFg06N7qZv48YjH1NSQ6DcarIH1OYMcf6mM4QD+tDBFjUPE0cZaOxje7lJ/h5UfjVW48P3fiFAt5MyRPz5ScfgTW/ZGCxj2xxKgA7AVOZBMg2Dbn8s1HKxplbR9Jh0u0EUUcYVBt4XGfc1aDJGfmX5falNuMAFgG7j1pGnWNvmySD1NJqwXuMmVZctESQOoPNVGspZDjylVfUcGrMk/nv8vf04xUV+W2Bt5PqAaGMaitDkiXI/u9RTluTtxwSOOmKo3b46fPu6gnFV0nnU8ofY54rNz1sOxuR3e0nChgePenC/y4IO3b1yOorCj1GSNvmXJ9Varkd+TIrA8tzg0RsxtWNCTkh9wOT0700x5JAIHqPWmxzq3LbRnv2p8boZFDDg9MDrVcugEE1ordQC1QGxcEkDp+GK0Wt0IyAcjoQeRUE0RVyyljx681LQXKEgfG3jIPYdKqyXDAnLdK0pwIQCy5b9azb8LuPyFGzzjpSSQhEkUL8wCnrnPAoLqwzwffHNVFygIYHj8KehCDO7rwTVNMLD3l81MK2cdRjpRTWfALY49jzRSvYEfPptWZlwC2COtTCNjhlX5u+SOB61citPk5JGD69amttKMhI2tlulei0tzn9SotsTCAFzn9adHpoXDccdu9aSWIWXBXPHUnr/8AXq0lqgTKqMdBx1qG9CrMyhZ4bBw4Iqx9lRcEgDsARVr7EwZQMjvwOtSfZwFJcg5wB61NxoovCSmQ4GfTsOmKhjtQgy5zzz6itCWGOEYUEEHk+ntUcqAKdyk9xt71nZlGRqOjwsA6gDvS2dhFDB94rjnHvV6W2M0ToVEYbsDVW0tlhk25bbnp61NmitBGl2QFV4Qe1MZN67hjIxkk1Zc5XIxtXnGOaapWKIkj73T29KGuo0ypFcG4EhVSFTJDnhXP1rF1XxfAZNjzSEKfmES/K34mpXjvBI7PemKIfjx6AClSXTZ4dqrDPc+rptBPuKwkjSKS3MndaeM9QePfcw4QsNvCjHvWK8kOlz5gt7q5kBIAmJIyPYVsXFheJI4WUp83VSEUD8KvaSJ4bC5j86RpZRhHZfujucnuay16jstynbX934iiXz4bixVBkSK21fyPWr8Gq+VcC0llaZ0XIO3BNUodEZ5wZrmWTvhT0/E1bk0yN1EYd/MXndnpn3q7ytdk6bFO6n1K4ucQxOOcKu3jmrA0y7isP3iwRTb8kjBOK19JtE0+12CcPMw4Jy2aSfQZZRmRY9pPLck8/wCRQoprYG0ZVvpdw7ACfIPVt2BjvVm9V5olit5AgBwxPBY/4VrwaFEIVgzuMZySOv0qK7s/Kk/dBQx9RzinGndWJ5jKS1XTYW8zJ5BORkH60ye4aRcKF5znA6VrJarIuGTcR69qtxWESR7sLk9gOgrWNO2hLepy9pYZOG3DknJPOKtwKwIQuoVjkDHP51uX8tpYr+8RdwIwoGf09aoQapaRNwh3sepXgmqbitA1ZDc6SJ8ZUMDknPJNYfiT4YTazEpsxaRA/KS0fzV08+qCC88tjywyoUZ/M1fsdYUjGyQsnHAzu/CqjO2wnG6PJr74G3ltas6SRzyL1CKavaN8HrqSJNgI7ndgfh9K9WAhIy6hGl4xjGaWCye0lYhtin7xrRVpEciON0n4IjH7+YKx5Aj6j8TWzH8DdIwC5mbuQDiuohQLIu1sLnr/AEq7bjaP4sKetN1JdxcsV0OctPhHo1nkmDIA+9zmtDTfAmlRz/u7SIjGD8ucV0Nnpz3zFEhdwe2K09P8DzpgpGyjrjGMUnLpcLLoYNnoUVlhY0RFA7Crseipn5Adw+99a6bTfAd3O+Hg2Drk11mgfDBPleWTB9MdaUpxQ0jgdP0GSb5Y4t57MR0rf0v4cTXUi75BCGGfSvQ9P8LWmmoPLhDn1NXhZxkqTldvQVDqdirHM6Z8MILTBkdpTnK46Cugt9ISzj2xouParwRghVHXA4xileKaQZ2ISv8AdNQ22BU+xoy/d/XmmyacGXcNg3DA5zUzQyIH3oyd844qCS1W6UASAev1oT0Ar3OlL5Y+7k9qoXHhcXKhyuPWt6PS2kYEbGAqzKU02IvMoVRwS1PmaCxzB8FhoxhVA7Ypo8KpCC4UA5we5NbU3iW1Q7I8yZORtqOPUY7tpB9nddoLj5NwNHtUPkI7bwtE8QGVGeeO1WE0CDIGBhTyR3qvbaoPtLRgSLu6hhjFWmkEY4lIJPCjrT52xctieHw1br1wT7irSadDbjKtgdcds1XW73HOMH+83epIR5ilieTzwaYFmO229E3e/pSXFguMsvJ7daZHfoh698HinSzsygqSw78UgIstCwCgSJ3PcUqxoxJGGPdSKf8Aa9w245PFVZ4mgnDhcgnJKnpQA9rWFd21QrNyTjriqdxowLlht5OSNoIrTguNyDeAF6EkUj/uyNvzD9ankQ7syf7AgjRj5YIf/ZGPpRFpForbREsYUdu9aU8gKYUD5egqCWbzVIwAf50ciHzMRlV8KVDqvTI+7UTW8cbMViCEj7w708K0Mf3WK0pYOhIXI688ihJDuQy3skaj5Qce1V11SXzDuxgnoOKtvFvyAR+NQ4jYFSCTxwOaaDYs2k77Sc/gabNOzS4wTx2qCMH5hubAOcY6Ul1fyRRBo03le2OtNeZJPI52gNlc5wB3qlPdvHlXG5Dx8vaqqeLQZljmRYiWwMnFJ4j8R2OjWfnXMqRKB0LYJNNrsPYlVI5sncBj17VDc30OmgySXCogHzFjtFclP4v1TxHMw0W0eOJuDPcDAH0HenWPw+OoXCXGr3kl9KDkKDtRfoKV7A0XdV8aS6nIYNKtGuexlcYjX39TWHceDLrVT5urXRuAekMfEamu5kjgjtERVEaqMADjNUpGihkJUg5OSrdBR01EZmn6ZFYwLDbxqkYXGAMYFWYGeRRG5IzwDimXcxnmDBWWMHBx/jTuHDOoOR09acX0ETw2aRqQhLdOvrTrlnibG0FfVaq/aGxuYbCeM/41cgcBR0fI+tF+gDTcMI+jYXvjkUksyyAdAfce9WU5B3KB3PNVzGgHAwfXtSaAieRmPQD3xxVPzT5xzlR71osoCZGdp71BI8YOWVWHcmmkO5VKxyL03evFEcYihZVCnfViSJXk+TjPoKjeLbgjHAwKlofMym1goDHAB6nBxVmKwVUBJwBwSeopQQrjOD6etKVIOVH1z3qHFdB3ew9H8qPaOccfWpBIJDhDhvTsKqqDG5y2Oe9EpA5UnJ54otbRCTLyzFSWBJ9uxpjXPmDLKRzyemKgilbsW+ppZJwF5Pf60JMLiynK5Jzg9+aqXLeYCVYfj2p8jh9wQ/jUXmrG5VznuSelPlQ9SJk2xnkcnPrUawHAwMck7cdOatP8o4PXtTEYgZBGO4PpRbQTZWeFWOOQcUVZBUA5BwB170UtCjxfYodhgY57UiMRjk9aKK9B/CcyLWBsPA6/1NWZjtmhxxx/WiioZS3I2Y+Y3J+7n8ainJEa447/AMqKKlbh1I5OVX60xzz9OlFFSUitIxNyoycE0yYDe5wM4ooqWMtIo+bgdB/KqWqjY6gcDnpRRWc/hLgOtIk+xN8q8rnp7CsG5gSO6kZURT6gYNFFZMotadCjlyUUnI6ilnUc8DpRRWbEimUCzLgAc+lQzf8AH3/wI0UVr0JkWY0AuAMDA9q3Yv8AVY7c0UVdPZiYttGq7SFAJPJAqlqPFyvs1FFasET2yjBOBkmluDtnTHHyZ4ooqF1K6jLqFJLcsyqzY6kZPWqdrAm4nYuR3xRRWD+IaLtpEsgUsqscdSM+lLgIrEADkdKKKuPwsSJtO/fRnf8APgjGecVekGLb6L/jRRV0dxSLmlgNFHkZ5FdHo0KNuyqnr2oorWXQk7zw/bxpCpEaA4HRRXR2kKbV+Reg7UUVjLcC+qAqeB09KktjiNx2xRRUMCa0YlxyfuirEag5OB93/CiiiRRHGx82Pk8nn3q/ZnLfnRRTEyLUWOw8mkZAQMgHp2ooqkAhO0ccYHaqGrHzbNt3zYHfmiiiWzBHPwwokxYKoJVuQOe9Zf2uWHUkCSyKCBkBiM0UVzx3NuhcubuUTjEsnLc/MeafHO//AAkcfzt/COtFFUyDpnYhScnOR/OlRjvAycZooraJmW2Ub1GBikkYqwwSMg0UVQCzKDjgUq8bR7Giipe4EaE78Z4206A/If8AeNFFUtwC8G2FsccVUJ/1Z7nNFFDGjRteUOfpVVwFL4AHJ6UUUug31Klwx888npR0ZfpRRUofULk/Mff/AAqJiQv4miirYmc14+ULahwAHUEhu46VwPho/wBqa432n/SdrkDzfnxz70UVPQOx6faKI8KoCrtHA4FQklb7A4GTxRRQSVtVkbLfMeB6+9Ubg7hFnnOKKKBsdeMVh4JH0pAxW3OCR8oooprYRLITs69RU9kSX/z6UUUluBejOYxVGUYk445NFFaxAUHMX4f1pkoyMds0UUgI4Sdjc9DSOcWv0ooqZlMgUkSfjVhBknPOM0UUoiQsgxNxxz/hUTjCt7H+lFFEhDCxAGCRzRKPmT/Paiis5FxK1ydsgxxzSISVXk/5NFFWStwl+7TWYgnk/eoopFdSSIDafp/UUUUVmET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" name="AutoShape 4" descr="data:image/jpeg;base64,/9j/4AAQSkZJRgABAQEBLAEsAAD/4T34RXhpZgAATU0AKgAAAAgADgEOAAIAAAAgAAAIwgEPAAIAAAAGAAAI4gEQAAIAAAAQAAAI6AESAAMAAAABAAEAAAExAAIAAAAgAAAI+AEyAAIAAAAUAAAJGAITAAMAAAABAAIAIIdpAAQAAAABAAAJLIglAAQAAAABAAA8dIgwAAMAAAABAAEAB5ybAAEAAABAAAA9cJyfAAEAAABAAAA9sOocAAcAAAgMAAAAtuodAAkAAAAB///9+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gICAgICAgICAgICAgICAgICAgICAgICAgICAgICAATklLT04AQ09PTFBJWCBBVzExMCAgAENPT0xQSVggQVcxMTBWMS4wICAgICAgICAgICAgICAAMDAwMDowMDowMCAwMDowMDowMAAAJIKaAAUAAAABAAAS7oKdAAUAAAABAAAS9ogiAAMAAAABAAIAAIgnAAMAAAABAZAAAJAAAAcAAAAEMDIzMJADAAIAAAAUAAAS/pAEAAIAAAAUAAATEpEBAAcAAAAEAQIDAJECAAUAAAABAAATJpIEAAUAAAABAAATLpIFAAUAAAABAAATNpIHAAMAAAABAAUAAJIIAAMAAAABAAAAAJIJAAMAAAABABAAAJIKAAUAAAABAAATPpJ8AAcAACimAAATRpKGAAcAAACAAAA77KAAAAcAAAAEMDEwMKABAAMAAAABAAEAAKACAAMAAAABEgAC2KADAAMAAAABDYAABKMAAAcAAAABA4AAAKMBAAcAAAABAQAEAKQBAAMAAAABAAAAAKQCAAMAAAABAAAEb6QDAAMAAAABAAAAAKQEAAUAAAABAAA8bKQFAAMAAAABABwAAKQGAAMAAAABAAMAAKQHAAMAAAABAAIABaQIAAMAAAABAAAAAKQJAAMAAAABAAAAAKQKAAMAAAABAAAAAKQMAAMAAAABAAP//+ocAAcAAAgMAAAK4uodAAkAAAABAAAQY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oAAACWAAAAJwAAAAowMDAwOjAwOjAwIDAwOjAwOjAwADAwMDA6MDA6MDAgMDA6MDA6MDAAAAAAAgAAAAEAAAAAAAAACgAAACcAAAAKAAAAMgAAAApOaWtvbgACAAAASUkqAAgAAAApAAEABwAEAAAAAAIAAAIAAwACAAAAAAAAAAMAAgAHAAAA+gEAAAQAAgAHAAAAAgIAAAUAAgANAAAACgIAAAYAAgAHAAAAGAIAAAcAAgAHAAAAIAIAAAgAAgAIAAAAKAIAAAoABQABAAAAMAIAAAsACAABAAAAAAAAAA8AAgAHAAAAOAIAABAABwDWIgAAQAIAABEABAABAAAAMigAABoABwAoAAAAFiUAACYAAwASAAAAPiUAACcABwAOAAAAYiUAACwABwDOAAAAcCUAAC0AAwACAAAAAAEFAC4AAwABAAAAAQAAAC8AAwABAAAAAAAAADAAAwABAAAAAAAAADUABwAIAAAAPiYAADYABwAGAAAARiYAADkABwBPAAAATCYAADoABwAHAAAAnCYAAIAAAgAOAAAApCYAAIUABQABAAAAsiYAAIYABQABAAAAuiYAAIgABwAEAAAAAAAAAI8AAgAQAAAAwiYAAJEABwAQAQAA0iYAAJQACAABAAAAAAAAAJUAAgAFAAAA4icAAJsAAQACAAAAAAAAAJwAAgAUAAAA6CcAAJ0AAwABAAAAAAAAAJ4AAwAKAAAA/CcAAKwAAgALAAAAECgAALIAAgAJAAAAHCgAALUAAwABAAAAARAAAMMABwAMAAAAJigAAAAAAABDT0xPUiAAAE5PUk1BTAAAQVVUTyAgICAgICAgAABBVVRPICAAAEFGLVMgIAAAICAgICAgIABaHgAA6AMAAEFVVE8gIAAABQIAAAAAAAAAAP8AAAAAMS4wMAAAAAAAACNiNiMcgECDREpIhgBKTEEAAAAAEUAwADABAAEAKAAUAAAWRQAPAA8ANgAUCA4WRQAAAAAAAAIAADAANgYyENESEA2NA6QAAAAAAAAHgA8PARUB/wKjARcB/wKlAAD////////u7u7uMzAzMTMwNDE3NDAxMDY5ODAwNjUwMDEwMDA2NTA1NDEwMDAwMDAwMAAAAAAEIAAAAb8DZQAUABgADQAQAAoACgAYAAoAEAAUAA0ADgAQAA4HAQZ2HtiA4wPoAAYAIQQBAfIAGwAAAAAAAAAAAAAAAAAAAAAAAAAAAAAAAAAAAAAAAAAAAAAAAAAAAAAAAAAAAAAAAAAAAAAAAAAAAAAAAAAAAAAAAAgABAkEAQQJBNAXQXQXBgAFBAAA3yoECAAoAAArUAAI8YwABHjGAAEEagAAAAAAAP//AAAAAAABBGoBtwcBAZgnKCtbKtMilAABPiAeACzBKxYAAAAAUgABIQBThSwE1iO+ACgAKAAoSAAAACrTAAAnPwAgEAAAAQRqAAAAVAAAAAAXUXUXAQRiAAQBA+gAAAAAAA0ADAEBCAAZAEErgAAEQAAxAwoD7RRyBB8EAAQfA+0EDAQfBAAAEgBBhqAEAAQAEU6GAP///wD///////8A//////8CfwSPBkYEpAJzAdAAAAAAAAAAAAAAAAAAAAAAAAAAAAAAAAAAAAAAAAAAAAAAAAAAAAAAAAAAAAAAAAAAAAAAAAAAAAAAAAAAAAAABd0GOAZMBfMFhgS/A/cDQwJ/BI8GRgSkAnMB0AAAAAAJ3RJeFxYPxAfDBS4AAAAABd0GOAZMBfMFhgS/A/cDQxVJFzkYSxeoFgUTFxAGDPkADQFAAZUB6QGbATsBJAAAAAABegImAr4CHAFrAUMAAAAAAckDSwTEA6cB8gFyAAAAAAG2AkQCggH9AYEBXgAAAAABUQG5AhMBsQFGATAAAAAAAXgCkgOxAvYBrAFCAAAAAAE0AWABfgFbATEBIwAAAAABggHkAgQBogFQATsAAAAAAhYDagSDA24CCwGqAAAAAAIWA9YFsgSLAm8BvQAAAAACYgObBCAC8AHyAZ0AAAAAAxcEnAS0AxsB/AGyAAAAAAWFChAMrQjCBHUDJwAAAAAAAAAAAAAAAAAAAc8B0QHcAckBuQGYAXkBWf//AAAAEAAAAAAAAAAAAAAAAAAAAAAAABcRcRcAOWRkZABSAAGgAaEBQAJMAWkCNwMGAwD//////////wFeATIBXAEoAAAAAAAAAAABoAGhAJwEAAAAAAAAzQB7AJsAmwAAAAAABQUeAVwBNAFRATeTIAQeAAAAACo3/RVFRUVFAWYDiAOwAWYCAAFpAjcB/wEDQEYAAQNSAAoAGwAKABsACgAbAAIAAAAJAAAAAAAAAAAAAAAAAAClpaWlAAAAAAAAAAAAAAAAAAAAAAAAAAAAAAAAAAAAAAAAAAAAAAAA+vr6+gMAAIAAAAABAAQCwA/FDOEPug1iD+cMnw/+DsYP5Q7cABoAAAAAEjYAAAAAAAkWOLYAAAAAAAAAAAAAAAAAAAAAAAAAAAAAAAAAAAAYgYgYAAAAAAAAAAAAAAAAAAAAAAAAAAAAAAAAgAAAAAAAAAAAAAAABgIAAAAAAAAAAAAAAAAAAAAAAAAAAAAAAAAAAAAAAAAAAQRqAAQAAAAAAAAAAAAADI0MjQybDPYMuwAAAAAAAAAAAAAAAAAAAAAAAAAAAAAAAAAAAAAAAAAAAAAAAAAAAAAAAAAAAAAAAAAAAAAAAAAAAAAAAAAAAAAAAAAAAAAAAAAAAAAAAAAAAAAAAAAAAAAAAAAAAAAAAAAAAAAAABhxhxgAEgCAAAAAAAAAAHYAAAeOBAMAAAAAAAAAAAQDAAAEAQQfA+0AAAAAAAAAAAAAAAAAABRyAAABPgAAAAAAAAAAAAAAAAAAAAAAAAAAAAAAAAAAAAAAAAAAAAAAAAAAAAAAAAAAAAAAAAAAAAAAAAAAAAAAAAAwAAkAcwAAAAAAAAAwAAEAAAAAAAAAAAAAAAAAAAAAAAAAAAAAAAAAAACGAAAAAAARALcAAQAqABoAAQAAAAAABgAAAAEB0AAAAAoAAAAqQAAAAUAAAAFAAAAGAAAAAEAAAAYAAAAAAAAAAAAAAABAAAAJQAAAAQAAAAAAAAAAQAAACQAAAAAAAAAAASkAAC2GAb4MFAAwADClAAAAAAAAAAAAAAAACAAAASAAAAFAAAAAAAAAAAAAAAAAAAAAAAAAAAAAAAAAAAAAAAAAAAAAAAAAAAAAAAAAAAAAAAADAAAAAAAAAAAAAAAAAAAAAAAAAAAN9gSnAAcEkQG9AIwBmQCAATMAXgAAAABBKwWYAAAAAAAAAAAAAAAAAAAAAAAAAAAAAAAAAAAAAAAAAAAAAAAAAAAAAAAAAAAAAAAAAAAAAAAAAAAAAAAAAEAALABIAD8AQAAsAEgAPwyADIAAAAyAAAAAAAAAAAAAAAAAAAAAAAAAAAAAAAAAAAAAAAAAAAAAAAAAAAAAAAAAAAAAAAAAAAAAAAAAAAAAAAAAAAAAAAAAAAAAAAAAAAAAAAAAAAAAAAAAAAAAAAAAAAAAAAAAAAAAAAAAAAAAAAAAAAAAAAAAAAAAAAAAAAAAAAAAAAAAAAAAAAAAAAAAAAAAAAAAAAAAAAAAAAAAAAAAAAAAAAAAAAAAAAAAAAAAAAAAAAAAAAAAAAAAAAAAAAAAAAAAAAAAAAAAAAAAAAAAGFGFGAAAAAAAAAAAAAAAAAAAAACDg4ODAAAAAAAAAAAAAAAAAAAAAAAAAAAAAAAAAAAAAAAAAAAAAAAAs7OzswAAAAAARgBYADQAQgFAAPAAAAAAAAAAAAAAAAAAAAAAAAAAAAAAAAAAAAAAAAAAAAAAAACf8EAwiAAEQAAAD88AAAABAAAAAAAAAAAAAAAAAAAAAAAAAAAAAAAAAAAAAAAAAAAAAAAAAAAAAAAAAAAAAAAAAAAAAAAAAAAAAAAAAAAAAAAAAAAAAAAAAAAAAAAAAAAAAAAAAAAAAAAAAAAAAAAAAAAAAAAAAAAAAAAAAAAAAAAAAAAAAAAAAAAAAAAAAACvASOvADQAEwAAAAAD7QPtA/cD8wQBBAAECwQMBBUEFQQfBB8AAAAAAAAAAAQJBAkEBgQGBAMEAwQABAAD/QP9A/oD+gP3A/cD9AP0A/ED8QPuA+4D7gPuAAAAAAAAAAAAAAAAAAAAAAAAAAAAAAAAAAAAAAAAAAAAAAAAAAAAAAAAAAAAAAAAAAAAAAAAAAAAAAAAAAAAAAAAAAAAAAAAAAAAAAAAAAAAAAAAAAAAAAAAAAAAAAAAAAAAAAAAAAAAAAAAAAAAAAAAAAAAAAAAAAAAAAAAAAAAAAAAAAAAAAAAAAAAAAndAAASXgAAFxYAAA/EAAAHwwAABS4AAAAAAAAAAAAAFUkAABc5AAAYSwAAF6gAABYFAAATFwAAEAYAAAz5AAAKUAAAAAAAAAAAAAAAAAAAAAAAAAAAAAAAAAAAAAAAAAAAAAAAAAAAAAAAAAAAAAAAAAAAAAAAAAAAAAAAAAAAAAAAAAAAAAAAAAAAAAAAAAAAAAAAAAAAAAAAAAAAAAAAAAAAAAAAAAAAAAAAAAAAAAAAAAAAAAAAAAAAAAAAAAAAAAAAAAAAAAAAAAAAAAACfwAABI8AAAZGAAAEpAAAAnMAAAHQAAAAAAAAAAAAAAXdAAAGOAAABkwAAAXzAAAFhgAABL8AAAP3AAADQwAAAqcAAAAAAAAAAAAAAAAAAAAAAAAAAAAAAAAAAAAAAAAAAAAAAAAAAAAAAAAAAAAAAAAAAAAAAAAAAAAAAAAAAAAAAAAAAAAAAAAAAAAAAAAAAAAAAAAAAAAAAAAAAAAAAAAAAAAAAAAAAAAAAAAAAAAAAAAAAAAAAAAAAAAAAAAAAAAAAAAAAAAAAAAAAAAAFMsAACOaAAArRAAAH08AABCtAAALVwAAAAAAAAAAAAAoYgAAK4QAAC0+AAAsNgAAKaAAACTdAAAfugAAGnQAABWgAAAAAAAAAAAAAAAAAAAAAAAAAAAAAAAAAAAAAAAAAAAAAAAAAAAAAAAAAAAAAAAAAAAAAAAAAAAAAAAAAAAAAAAAAAAAAAAAAAAAAAAAAAAAAAAAAAAAAAAAAAAAAAAAAAAAAAAAAAAAAAAAAAAAAAAAAAAAAAAAAAAAAAAAAAAAAAAAAAAAAAAAAAAAAASUAAAINAAACuQAAAhHAAAEcQAAAxoAAAAAAAAAAAAACkYAAArVAAAK+AAACmoAAAnEAAAIfwAABzMAAAYFAAAE5wAAAAAAAAAAAAAAAAAAAAAAAAAAAAAAAAAAAAAAAAAAAAAAAAAAAAAAAAAAAAAAAAAAAAAAAAAAAAAAAAAAAAAAAAAAAAAAAAAAAAAAAAAAAAAAAAAAAAAAAAAAAAAAAAAAAAAAAAAAAAAAAAAAAAAAAAAAAAAAAAAAAAAAAAAAAAAAAAAAAAAAAAAAAAABoQAAAjUAAAKvAAACPQAAAZIAAAFkAAAAAAAAAAAAAAKQAAAClAAAAqcAAAKGAAACbAAAAjsAAAIFAAABzwAAAacAAAAAAAAAAAAAAAAAAAAAAAAAAAAAAAAAAAAAAAAAAAAAAAAAAAAAAAAAAAAAAAAAAAAAAAAAAAAAAAAAAAAAAAAAAAAAAAAAAAAAAAAAAAAAAAAAAAAAAAAAAAAAAAAAAAAAAAAAAAAAAAAAAAAAAAAAAAAAAAAAAAAAAAAAAAAAAAAAAAAAAAAAAAAAAUAAAAGVAAAB6QAAAZsAAAE7AAABJAAAAAAAAAAAAAABzwAAAdEAAAHcAAAByQAAAbkAAAGYAAABeQAAAVkAAAFEAAAAAAAAAAAAAAAAAAAAAAAAAAAAAAAAAAAAAAAAAAAAAAAAAAAAAAAAAAAAAAAAAAAAAAAAAAAAAAAAAAAAAAAAAAAAAAAAAAAAAAAAAAAAAAAAAAAAAAAAAAAAAAAAAAAAAAAAAAAAAAAAAAAAAAAAAAAAAAAAAAAAAAAAAAAAAAAAAAAAAAAAAAAAAAF6AAACJgAAAr4AAAIcAAABawAAAUMAAAAAAAAAAAAAAn8AAAKYAAACqgAAAogAAAJrAAACKQAAAeYAAAGsAAABgAAAAAAAAAAAAAAAAAAAAAAAAAAAAAAAAAAAAAAAAAAAAAAAAAAAAAAAAAAAAAAAAAAAAAAAAAAAAAAAAAAAAAAAAAAAAAAAAAAAAAAAAAAAAAAAAAAAAAAAAAAAAAAAAAAAAAAAAAAAAAAAAAAAAAAAAAAAAAAAAAAAAAAAAAAAAAAAAAAAAAAAAAAAAAAByQAAA0sAAATEAAADpwAAAfIAAAFyAAAAAAAAAAAAAAR9AAAEuAAABK4AAARcAAAEBgAAA2wAAALWAAACWAAAAfEAAAAAAAAAAAAAAAAAAAAAAAAAAAAAAAAAAAAAAAAAAAAAAAAAAAAAAAAAAAAAAAAAAAAAAAAAAAAAAAAAAAAAAAAAAAAAAAAAAAAAAAAAAAAAAAAAAAAAAAAAAAAAAAAAAAAAAAAAAAAAAAAAAAAAAAAAAAAAAAAAAAAAAAAAAAAAAAAAAAAAAAAAAAAAAbYAAAJEAAACggAAAf0AAAGBAAABXgAAAAAAAAAAAAACYAAAAoAAAAKeAAAClwAAAoAAAAJTAAACIQAAAesAAAG2AAAAAAAAAAAAAAAAAAAAAAAAAAAAAAAAAAAAAAAAAAAAAAAAAAAAAAAAAAAAAAAAAAAAAAAAAAAAAAAAAAAAAAAAAAAAAAAAAAAAAAAAAAAAAAAAAAAAAAAAAAAAAAAAAAAAAAAAAAAAAAAAAAAAAAAAAAAAAAAAAAAAAAAAAAAAAAAAAAAAAAAAAAAAAAFRAAABuQAAAhMAAAGxAAABRgAAATAAAAAAAAAAAAAAAgMAAAIRAAACDwAAAgAAAAHpAAABvwAAAZkAAAFxAAABVQAAAAAAAAAAAAAAAAAAAAAAAAAAAAAAAAAAAAAAAAAAAAAAAAAAAAAAAAAAAAAAAAAAAAAAAAAAAAAAAAAAAAAAAAAAAAAAAAAAAAAAAAAAAAAAAAAAAAAAAAAAAAAAAAAAAAAAAAAAAAAAAAAAAAAAAAAAAAAAAAAAAAAAAAAAAAAAAAAAAAAAAAAAAAABeAAAApIAAAOxAAAC9gAAAawAAAFCAAAAAAAAAAAAAAN6AAADpwAAA58AAANcAAADHQAAAq0AAAI9AAAB5wAAAZwAAAAAAAAAAAAAAAAAAAAAAAAAAAAAAAAAAAAAAAAAAAAAAAAAAAAAAAAAAAAAAAAAAAAAAAAAAAAAAAAAAAAAAAAAAAAAAAAAAAAAAAAAAAAAAAAAAAAAAAAAAAAAAAAAAAAAAAAAAAAAAAAAAAAAAAAAAAAAAAAAAAAAAAAAAAAAAAAAAAAAAAAAAAAAATQAAAFgAAABfgAAAVsAAAExAAABIwAAAAAAAAAAAAABbgAAAXUAAAGCAAABfwAAAXYAAAFoAAABVgAAAUUAAAE5AAAAAAAAAAAAAAAAAAAAAAAAAAAAAAAAAAAAAAAAAAAAAAAAAAAAAAAAAAAAAAAAAAAAAAAAAAAAAAAAAAAAAAAAAAAAAAAAAAAAAAAAAAAAAAAAAAAAAAAAAAAAAAAAAAAAAAAAAAAAAAAAAAAAAAAAAAAAAAAAAAAAAAAAAAAAAAAAAAAAAAAAAAAAAAGCAAAB5AAAAgQAAAGiAAABUAAAATsAAAAAAAAAAAAAAfIAAAILAAACHAAAAhgAAAIKAAAB6wAAAcsAAAGmAAABfQAAAAAAAAAAAAAAAAAAAAAAAAAAAAAAAAAAAAAAAAAAAAAAAAAAAAAAAAAAAAAAAAAAAAAAAAAAAAAAAAAAAAAAAAAAAAAAAAAAAAAAAAAAAAAAAAAAAAAAAAAAAAAAAAAAAAAAAAAAAAAAAAAAAAAAAAAAAAAAAAAAAAAAAAAAAAAAAAAAAAAAAAAAAAACFgAAA2oAAASDAAADbgAAAgsAAAGqAAAAAAAAAAAAAAROAAAEgAAABIYAAARMAAAD9wAAA24AAALvAAACewAAAiYAAAAAAAAAAAAAAAAAAAAAAAAAAAAAAAAAAAAAAAAAAAAAAAAAAAAAAAAAAAAAAAAAAAAAAAAAAAAAAAAAAAAAAAAAAAAAAAAAAAAAAAAAAAAAAAAAAAAAAAAAAAAAAAAAAAAAAAAAAAAAAAAAAAAAAAAAAAAAAAAAAAAAAAAAAAAAAAAAAAAAAAAAAAAAAhYAAAPWAAAFsgAABIsAAAJvAAABvQAAAAAAAAAAAAAFbQAABaEAAAWeAAAFMAAABL8AAAQKAAADWwAAAsEAAAJMAAAAAAAAAAAAAAAAAAAAAAAAAAAAAAAAAAAAAAAAAAAAAAAAAAAAAAAAAAAAAAAAAAAAAAAAAAAAAAAAAAAAAAAAAAAAAAAAAAAAAAAAAAAAAAAAAAAAAAAAAAAAAAAAAAAAAAAAAAAAAAAAAAAAAAAAAAAAAAAAAAAAAAAAAAAAAAAAAAAAAAAAAAAAAAJiAAADmwAABCAAAALwAAAB8gAAAZ0AAAAAAAAAAAAAA5kAAAP0AAAENQAABD0AAAQYAAADywAAA2UAAAL2AAAChwAAAAAAAAAAAAAAAAAAAAAAAAAAAAAAAAAAAAAAAAAAAAAAAAAAAAAAAAAAAAAAAAAAAAAAAAAAAAAAAAAAAAAAAAAAAAAAAAAAAAAAAAAAAAAAAAAAAAAAAAAAAAAAAAAAAAAAAAAAAAAAAAAAAAAAAAAAAAAAAAAAAAAAAAAAAAAAAAAAAAAAAAAAAAADFwAABJwAAAS0AAADGwAAAfwAAAGyAAAAAAAAAAAAAARIAAAExgAABSEAAAU5AAAFCAAABJsAAAQjAAADjgAAAv0AAAAAAAAAAAAAAAAAAAAAAAAAAAAAAAAAAAAAAAAAAAAAAAAAAAAAAAAAAAAAAAAAAAAAAAAAAAAAAAAAAAAAAAAAAAAAAAAAAAAAAAAAAAAAAAAAAAAAAAAAAAAAAAAAAAAAAAAAAAAAAAAAAAAAAAAAAAAAAAAAAAAAAAAAAAAAAAAAAAAAAAAAAAAABYUAAAoQAAAMrQAACMIAAAR1AAADJwAAAAAAAAAAAAALlAAADJ0AAA0jAAAMvQAAC+kAAAplAAAIygAABy4AAAXF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eEeIR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rtqu2po5vxtcXTxXSIlrAEL0RKVCET/lOjgzTSv/KSAh6xf9Me8wxSpwPaJLLoUkR1c+LzxnQDo9STdUJmgjsTtuLCki6CznMHd6gD9BP41AckEPOpw75DYQNy8uxyf7MawnvSH3MylfHC6wEW4fChn9NMVA41iEPFA9aTlZM4c1+Df4R/lSZxmYIfYfSBSDDYYfTyI1OidSe3IhUjtFPVE6ZJcYgClaJbA0yh1vFWwNkB3eDkQadC50SN5D4VqnbACMNhrnIdkjPSOPFeISXyhYIWUb6x43OZZBL0SyQR2XpZ1mG5IjbCnrIEQYoB+GJ9AhlyRwHjBEflufSVdPkYX2bwYywSvdDl4SIBimKcMwcE61GlATlj3TWwZJmU1dXIZFTxlZEF0UWx6zKjI1CojaBwMLSQyGPSNbdlbhRLoXJ09IDbgRfCNoTk9fwXXoNK8PMwjbK+oveDUWJB03BihuPKoMchAcGzAqmDs1QUwNeyPuCzYZsyIDIiAhxEEaPzYp/SzyMMM09g9ND6wOvw50JoYNvBLsDK8YQh30SzBZak1oMjowuxwqCgMH0Qg0DSIsExFxGnQnuUBwVj9jPVgOTFU2Ezj4MagkeBY/D5UOQBt/NBRC9Vb4Y5xhZV3HWN1GSDePPwQ/rDrAPDdFMGL2Z7tt03clbw5hBFo7WaFQ2jH6q9qr2qG0382lpcOqm6CjpXuIkZKhj5OSoafJqp6goaCrn4mOypmVi6GhoJedm6Gdl5eLloO1lY6WeIBooZ+1o52amZ+JfrGkh1xrh72toZa1rqevloWHfYNcb3itlX1bv7+yp4iWg4eHg29vqZ+BfsvJoaSBeH10hY6PdLSkf4vAyKqqalGWmLCpkYGzoWl0rbStqqiZdmE7xKGWtKFWW614qrCnhWNbX4TEsZuVjU6jiJOJkYV0aohamp6Eh25Ok6ShgE6UlZSQblZbdltqT6uyqYBVc5WXgF0/PKSPfWursrexjZefm4lpZXm3saidqLK2tqChoJu5uK6jtru/vZuus7NwZW+cAAAAAAAEOM5WRNTSbTVZCm01SQ4ABLz/bTVdEm01aRxtNWUXbTVNEW01QRRtNUEPbTU9Dm01TRBtNVkRAAAAAD5FIO5tZU0CbTVVDm01SQttNU0HAAR89m01cR5tNWUZbTVpGW01ZRdtNUkWbTVdDW01URFtNXETAAStBQAESPVtlUT/beVc+m01QQgABJzzVkUQ5hFVETgRdUk5bTVxHG01dRptNWkYbTVREm01XRhtNVUWbTVJEm01WR9tNVEUbTVNDm01TRUABGDrbkUc8wAE3TgABR0NAAS1JwAEyaUABQVcAATtF201bRVtNWEbbTVhF201SRhtNXESbTVdHxEFCTVtNT0ebXVJAbU1gQUABOleAAUY+gAFBPIABGX/AAQA6wAE/UkRJS02bTVpHW01ZRltNVUXbTVlHwAFbS4ABPD3AARp/wAFFSYQVV0vAASpnW3FWPwABPD7AARF7wAFJQsABH3BAATVjRKFFUIS1TlFbTVRIgAFcSMABXEqAASZigAEkewABDUpAASF3wAEWckABFm8AATBrgAERfoABLGcAARx2gAEzU0ABSkubTVFHhHVMTwABXEsAAVxLAAElfUABImVAAStJgAEjc0ABFnMAAS1igAEzZ4ABE3nAAR16QAETfEABQUqbVVRAwAFNRltNWEPAAVtLAAFdShtZTUCAAUdFQAE0TsABHHHAARZwQAEXboABMFGAAT5IAAEga4ABHFyAAUZIW1lUQJtNTkHbTVhCW01RRxtNWUYteVw+gAFJRJtNTkSAAS5EwAFAUsABRUsVkUM6wAFFQBWRMziAAShUAAFIS9tdU0BbkUk8m01VQcABOkHbXVBAe01RQduRSTzAAUJEW01PQRuRSjwbkUs9D5FJN8ABQzv7kVE8T5FFO8ABO1FAAT9SD5FHPAABRUDbTUxCm2VLP9thV0AbVVdA21lTQJthUUAbkU88G4VRPe+RRjvbkVQ7AAE/PcABTEaAASR3wAEqaQABRj5bTVRHm01RRdtNV0XbkVI8231RPluBUz4vkUs27WVeP8ABRD9AAUY+G5FLO7t1Sj7AAUY+AAFJR4ABQUHbZU8/201TRFtNVEObTU9CG5FKPRtNUEJbTVVCoy2EOvWRRDo7TVhCQAFAPBWRQThbkVc9W3VPPtWRSDpbeU4+m1VOQNtNUEJbTVVD21lPQI+RSjobfU4+W01UQRtNVUKbkUs8G2FUQBuRTDvbkUw7j5FHO5uRUT0bZU0/22lOP5tVTkDbVVFA201OQptpTD+AAAAAD5FJO9thTUAbTVZCW3lUPptpUT+bYVBAG2VLP9ttUD9bfU4+W2lQP5tdSkBbXU5AW3FRPxtlUj/AAAAAAAgICAgICAgICAgICAgICAgICAgACAgICAgICAgICAgICAgICAgICAAAQEAAAAAAAAAAAAAAAAAAAAAAAAAAAAAAAAAAAAAAAAAAAAAAAFAAfAAAAAAAAAAAAAwMTAyDABAAfAAAAAAAAAAAAAAAAAAAAAAAAAAAAAAAAAAAAAAAAAAAAAAAAAAAAAAAAAAAAAAAAAAAAAAAAAAAAAAAAAAAAAAAAAAAAAAAAAAAAAAAAAAAAAAAAAAAAAAAAAAAAAAAAAAAAAAAAAAAAAAAAAAAAAAAAAAAAAAAAAAAAAAAAAAAAAAAAAAAAAAAAAAAAAAAAAAAAAAAAAAAAAAAAAAAAAAAAAAAAAAAAAAAAAAAAAAAAAAAAAAAAAAAAAAAAAAAAAAAAAAADAxMDEwAAAAAAAAAAAAMDEwMAAAAAAAAAAAAAAAAAAAAAAAAAAAAAAAAAAAAAAAAAAAAAAAAAAAAAAAAAAAAAAAAAAAAAAAAAAAAAAAAAAAAAAAAAAAAAAAAAAAAAAwMTAwAAAAAE5PUk1BTCAgICAgICAAAAAAAAAAAABkAAAAZAAAAFNDRU5FIEFVVE8gICAgIAABEQBEVFZSAAAAAAAAAAAAAERDAQLDAGcAZAAA+ALsJwQCAPv6+frv9f399PP3/P/0/ez0+vny+v8AIq4AAgAAEAD5AuwnAwIA+/r3++/0/v308/f8APT97PX6+fL6/wArrgACAAAQAPgD6ycDAwD7+vj77/T+/fPz9/wA9f3r9fr48fr/ACWuAAIAABAA+ATrJwQEAPv6+Pvw9v398vP3/AD2/Ov0+vfw+v8AI64AAgAAEAD5BOwnBAQA/Pr5+u/2/f3y9PX9APb97PX69/D6/gAfrgACAAASAAYIAAoAAACWAAAABwgAJwAAAAoAAAAIAgCYAQAAAAAAAAAAAAAAAAAAAAAAAAAAAAAAAAAAAE9GRiAAAEhBTkQtSEVMRCAgICAgICAgICAAAAAAAAAAAAAAAAAAAAAAAAAAAABWUi1PTiAgICAgAABOT1JNQUwgIAAAMDEwMNkD6QAAAAAABwADAQMAAQAAAAYAAAAaAQUAAQAAAIwoAAAbAQUAAQAAAJQoAAAoAQMAAQAAAAIAAAABAgQAAQAAAPlUAAACAgQAAQAAAIaCAAATAgMAAQAAAAIAAAAAAAAALAEAAAEAAAAsAQAAAQAAAAAAAAAAAAAAICAgICAgICAgICAgICAgICAgICAgICAgICAgICAgICAgICAgICAgICAgICAgICAgICAgICAgICAgICAgICAgICAgICAgICAgICAgICAgICAgICAgICAgICAgICAgICAgICAgICAgICAgICAgICAgICAgICAgICAAAAAAAAAAAGQADQAAAAcAAAAEAgMAAAABAAIAAAABAAAHAAACAAUAAAADAAA9FgADAAIAAAABAAALAAAEAAUAAAADAAA9LgAFAAEAAAABAAAAAAAGAAUAAAABAAA9RgAHAAUAAAADAAA9TgAIAAIAAAABAAAAAAAQAAIAAAABABxnBAARAAUAAAABAAA9ZgASAAIAAAABAAAAAAAdAAIAAAABAFdVAgAAAAAAAAAAAAAAAAAAAAAAAAAAAAAAAAAAAAAAAAAAAAAAAAAAAAAAAAAAAAAAAAAAAAAAAAAAAAAAAAAAAAAAAAAAAAAAAAAAAAAAAAAAAAAAAAAAAAAAAAAAAAAgACAAIAAgACAAIAAgACAAIAAgACAAIAAgACAAIAAgACAAIAAgACAAIAAgACAAIAAgACAAIAAgACAAIAAgAAAAIAAgACAAIAAgACAAIAAgACAAIAAgACAAIAAgACAAIAAgACAAIAAgACAAIAAgACAAIAAgACAAIAAgACAAIAAAAP/hC9NodHRwOi8vbnMuYWRvYmUuY29tL3hhcC8xLjAvADw/eHBhY2tldCBiZWdpbj0n77u/JyBpZD0nVzVNME1wQ2VoaUh6cmVTek5UY3prYzlkJz8+DQo8eDp4bXBtZXRhIHhtbG5zOng9ImFkb2JlOm5zOm1ldGEvIj48cmRmOlJERiB4bWxuczpyZGY9Imh0dHA6Ly93d3cudzMub3JnLzE5OTkvMDIvMjItcmRmLXN5bnRheC1ucyMiPjxyZGY6RGVzY3JpcHRpb24gcmRmOmFib3V0PSJ1dWlkOmZhZjViZGQ1LWJhM2QtMTFkYS1hZDMxLWQzM2Q3NTE4MmYxYiIgeG1sbnM6ZGM9Imh0dHA6Ly9wdXJsLm9yZy9kYy9lbGVtZW50cy8xLjEvIi8+PHJkZjpEZXNjcmlwdGlvbiByZGY6YWJvdXQ9InV1aWQ6ZmFmNWJkZDUtYmEzZC0xMWRhLWFkMzEtZDMzZDc1MTgyZjFiIiB4bWxuczpkYz0iaHR0cDovL3B1cmwub3JnL2RjL2VsZW1lbnRzLzEuMS8iPjxkYzp0aXRsZT48cmRmOkFsdCB4bWxuczpyZGY9Imh0dHA6Ly93d3cudzMub3JnLzE5OTkvMDIvMjItcmRmLXN5bnRheC1ucyMiPjxyZGY6bGkgeG1sOmxhbmc9IngtZGVmYXVsdCI+DQoJCQkJCTwvcmRmOmxpPjwvcmRmOkFsdD4NCgkJCTwvZGM6dGl0bGU+PGRjOmRlc2NyaXB0aW9uPjxyZGY6QWx0IHhtbG5zOnJkZj0iaHR0cDovL3d3dy53My5vcmcvMTk5OS8wMi8yMi1yZGYtc3ludGF4LW5zIyI+PHJkZjpsaSB4bWw6bGFuZz0ieC1kZWZhdWx0Ij4NCgkJCQkJPC9yZGY6bGk+PC9yZGY6QWx0Pg0KCQkJPC9kYzpkZXNjcmlwdGlvbj48L3JkZjpEZXNjcmlwdGlvbj48cmRmOkRlc2NyaXB0aW9uIHJkZjphYm91dD0idXVpZDpmYWY1YmRkNS1iYTNkLTExZGEtYWQzMS1kMzNkNzUxODJmMWIiIHhtbG5zOnhtcD0iaHR0cDovL25zLmFkb2JlLmNvbS94YXAvMS4wLyI+PHhtcDpDcmVhdG9yVG9vbD5DT09MUElYIEFXMTEwVjEuMCAgICAgICAgICAgICAgPC94bXA6Q3JlYXRvclRvb2w+PC9yZGY6RGVzY3JpcHRpb24+PC9yZGY6UkRGPjwveDp4bXBtZXRhPg0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8P3hwYWNrZXQgZW5kPSd3Jz8+/9sAQwACAQECAQECAgICAgICAgMFAwMDAwMGBAQDBQcGBwcHBgcHCAkLCQgICggHBwoNCgoLDAwMDAcJDg8NDA4LDAwM/9sAQwECAgIDAwMGAwMGDAgHCAwMDAwMDAwMDAwMDAwMDAwMDAwMDAwMDAwMDAwMDAwMDAwMDAwMDAwMDAwMDAwMDAwM/8AAEQgCIgLYAwEiAAIRAQMRAf/EAB8AAAEFAQEBAQEBAAAAAAAAAAABAgMEBQYHCAkKC//EALUQAAIBAwMCBAMFBQQEAAABfQECAwAEEQUSITFBBhNRYQcicRQygZGhCCNCscEVUtHwJDNicoIJChYXGBkaJSYnKCkqNDU2Nzg5OkNERUZHSElKU1RVVldYWVpjZGVmZ2hpanN0dXZ3eHl6g4SFhoeIiYqSk5SVlpeYmZqio6Slpqeoqaqys7S1tre4ubrCw8TFxsfIycrS09TV1tfY2drh4uPk5ebn6Onq8fLz9PX29/j5+v/EAB8BAAMBAQEBAQEBAQEAAAAAAAABAgMEBQYHCAkKC//EALURAAIBAgQEAwQHBQQEAAECdwABAgMRBAUhMQYSQVEHYXETIjKBCBRCkaGxwQkjM1LwFWJy0QoWJDThJfEXGBkaJicoKSo1Njc4OTpDREVGR0hJSlNUVVZXWFlaY2RlZmdoaWpzdHV2d3h5eoKDhIWGh4iJipKTlJWWl5iZmqKjpKWmp6ipqrKztLW2t7i5usLDxMXGx8jJytLT1NXW19jZ2uLj5OXm5+jp6vLz9PX29/j5+v/aAAwDAQACEQMRAD8A+RPE3iG58Ra3LPLIGmlY8D7q+gFSwX76TabUZkJO52zyfb6VR06OK3USOw8xjwD1WpL2/GoyGGLljwT71PMM6jwr8cdc8H6jFPp95NAyNy6OQR+Ve+eBf2/9RgtUt/EcFrrFucKTMu2TH+8Ov418tafp5s7Rt7qTuxk9aZbh9Xu2VCSsR+bBrqo4upD4WYzoQl8SPuXTfGvw8+JkiXNhfT+HNRPzK27YufYjitu61jxd4Wt1dbm08T6cQMOWG8L/ALw/rXwudal0WFTGXjA+6qtium8G/HPXPDlq227nWAjGwORuH06V6FDN5w8vT/I46uXRl5+p9IftR/tkWXgrwPJ4V8IXKz3d6gOp3qtzcPj/AFSkdI1zg4618Sah8S9VudfC324zTniQdD7Cuy1lNG8X3Mk0M39n3cmTtYfuyfb0zXHeJdHm0C4Qz7JEz8jJ82TXLisZKvL3jro0I042R1Wja7BZyJ5sqPcAZC5Hy+59667S/i1rGk3EP9m3csZ3YAJyHP09K8j0+CCGZrp0AkboM8k+uKNf+It/4Y0pZLOBJ7k8SSDpEP8AZHr/ACrl5LaGyZ9XeGv2r5NEtki1iNJnAxIYcDaPcetdvoXizwR8aLWRo1haZcBmCeW6mvjT4XaJfeOrL+0tTc6bpqHdLI5xuHtnvXqGn/EnStHsFs9J8qOzj53I3zufU+9THE1IaRdyuSLPdNQ+DV/paGXQtTE0ZHFvcgMpHpmuP8WadqlnF5eo2FzZBeDLAvmIw9x1FYPhD4s64tyv2O6ZIR1WT5kH1zXpum/HazFuE1S3VkI2l0Gc++09qmWJp1JfvFqHJJfCzi/CmhWaRm4W5tru4UZ4PzJ9Aec+9VvFPjGZQ0VrHJ8nUAEH3/z7V6Wvhjwj8SIjLYyQRXJ7xny3B+lY+qfCTWdBZ2tJYdRiwRsnX5iPTd1rN4eEtabHztaSRy2haNb2lsL6+dGP3guflH19TUOqeJbnX7kW1mrBW4+Xgkf4Ua9pzRzJDeRXOlqvABQvEo9iP61O13b+HdOzZos6kcujbiR7+n0rknSlDVq5pGStuS6bpNn4Zi867YSXHoTnafb1NUrvV7zxZqjw2sfygYODjj1JqPSvD974pnNxdSGG3UkhjwWHsPT3rVk1+20JJLawQEnA3ep/rWDt8y13IrPw7B4Q1u2vJrhZZliYyIRnk9Men1NWPtt94vvPLhUhFOeOij1JqHSvD02p6g9zfymJNgf3Ye3/ANetO+8VR2kK2mmx4PA3Afe9/rQ2/UovW9nY+EI1kk2T3Q/JT7f/AF6veHNUk8d6ZfWEkRDrme3bn5W7r+I/WsvTPCL3BN5qkjRRddhPzH/CrCeMRpgii06IRBW4YDrz+taQfK00Q43Rb0SHT/Ddkl1IfOuj2b+E/T+tM1G5u/G8ogEImiP3kYZA9yTV3WdGt7u8tr6ZWgtbtPMdQOUfuvtRHqzXcv2LSIWJbjag5Puf8aqVK09ECd0Yk3wjtfCSrc6XqcljqO7f5aAPbufRlPX610Hh3xJ4q8QSrDqdhGtmgIe/hbZCMeqnnJ7AZPtXd/CP9nHV/iLcGeONJraA5nvJ38uxtR1O6T+M/wCyv516RL8RvCHwOK2nhmGPxh4mhGwahMn+iWbd/Jj6de4yfeuunh0lzVjJz190zfhz8Hkhm0hb+11aziuke6mc2m2faQNhBb7gbtxnqa9ds3tfCHht9P0azh060bmRISS8x9ZZDyx/SvOPCvxN1zVpJptdu2mubuTzOCAx46H2HpXRWWj+JPFs7LbxRT2T/djQFXX8e9U8UrctPQSp6+8eafGD9pvTPBWr/YZRPd3AOJGRf3MH+J+lcL4p8eS+JNKTUHujNaMmUYAkBSeFUfnx612PxV/Y/wBdu7ObVJbeF2lmYGMSDzvXOzqFHrXPeHfhBd2vhKxtryKYQ2m5Y4sbf4ic+5OevWssSo2TbLhe9kjzaPw/ceM75Z73db6fC+5QTlifX3b36Cjxx4X0/WpraG5s1uLJsW4znzIs9CH68/zr1O/8FRWESm8cQRpysSAbsfyFc14mhg1q1NlDAI4+QpHLE9iT3NcKleXKjVLqzyrVv2ZRY23ladfbLhQdsF0wO8dfvDofqK43xJb634Tsxpd/bz2SL/qyBhWx0wRww+le3aJpo1Gxaa+uvKNu5jkUHMhI9B/U1Nqer2t5Z/Y5LRL+16GOYb93vz3p+1a0YOPU8Z8LeLEj0Pz9ScvLbjBhjxlsd+f5mun0b4ptq9qq6fEttG42kJ8zn2J71c8Wfs+WOswC40aV9NncHFrdZ2MfQHqPxzXnl7pOsfCxZ7W4snslnb5ZhwMn+6w459q2jKMiU2tT1Cxs3mG++mSBX52ty5/D/GtCy1qC2k22UTM+NpduWA/kK8n8E+Jn+zTPqM5zbk5O4lpFPQ46k11fhv4pW9xaAaXahX3YMsoDv9QOg/U1NTQad2dyLC5vIvMupFgibnLtjP07n8Khk1Kz07i2jM0nZnH8h/jWPGl3qRM+oXHk7uQXf5yPp1NXra+sbJdkEZkYD70g/kOn51zvzKJBb32vP50jbE6F3Pb6/wCFTwwWOljlftMp5y4IXP8Au9/xpgu7nUMEZA6ByeMfX/CnraW9koaSTz2PY8Ln6dTU3V9R69BJL661eQBFYhfl4ICgfyFKbCO2Ba5cSMOiqxxn6n+npTvPnvTtijKRr3xjA/l+dMkWCDmWTzWHoePz/wABTckmMP7Qkl/c20WxOeAMZ9/U0yaxRRuu5dp67VwT+nA/GnLe3N2pjtohFH0JHH5//Xqjcm1tDm5uPOYH7sZyB+PT+dOF3ogaJTqfltttI/m7NnJP4/4VBdWpRt13OIs8lQDvP4Dn88Vl6142SxiIXyrSPocH5m/Hqfwrmh4gvvEV0YtOtbm7durbTge+P8a1jB7slyR1d54lg08/6NEodR/rJMMR7jsP51zms+N/tUrP50lxM5xw24k/WrFl8O5b+RDq+o4J621r87/Qn7o/Wuj0vQLbw/EptraCw4/1j/vLk++e34Ypc6FqzlLTwzqutIstxs0y2k/imOxiPZfvGtzQ/A9jYp5qW738458+6+SFT6hQcfma0XvILeTzEje6lH/LWX5ifw6fzqQxXd+N08ggTGFLErx7Dr+QrNzbKstmaen+LX0qNkupReq3GwIAoHoD/wDWrD8TfCDSPHED3GjyJY3R+ZrdlxGx+n8J+lSSS2lhny0a4ccEtwo/Dr+tKkt5c4aEGJF5RuEUfj0/nVRk4u60E1c87uY9Z+HN+lre283lA5EUhzGR6o3Suk0LxvZ6u6JBH5chOGjk5cH0Hr+FdofENvd2RsdZSHUIX4OV5H9T9eK5HxX8CkuYnv8Aw7cGYKdwtmba6H/Zb+hraNSMnd7kuDWxW0m2H9pXVmkyRRBvNUH0PUcVnePPGlp4J0+OK0ijvtWu8raxScoD3dlHAVepJznpXOxahf8AhjX2e8inkMeVkhf5XJAxjmn+BvD1x4q1ibVL4JNezH50U5WJR92JP9kdz3NaOKvzdCU1t1Lfw78CvaA6jfSmS6uWMrzScNM5/jPp7DsBXVu9vbNkFpZB09TU8unb1H2hwvsDz/n8aaLqCybbFAGOcZfnP4f/AK6wnO7ujRK2hBELm8QhF8uNupPT8f8A69Rtp9vAM3EvmH+6Pmx/T+dWZBdXLBpT5MZHRvlx9B/+qiGxgjGR5lyzdsYUf1/M0Wu9RX7FR7wq4W1gCt2OMtWX44ha3Ww1AjY9o/ly8ZwrcEcV1AtZ2jwAsEWM7VwAaq6hpseo6fcWu/zGlQ574rWlKOxDJNHhto4fkUzDrzwtcd8ZfgrYfEm1ebEen6go4njXr6Bh3rq/BN1LcaJDHsBeD90575Xin65CiANNKSB1A7/hWatGXMty1J2sfJ0fiPxR+zh4n8m7VrmxzwTloZQeCR6HH416to/inQPjnowltpEtdRC5aNvvD/EV1fizSrTxJYSWd3aJcW0oKssi/r9a8B+IP7PetfDW6fWPDkl1JZxNvMIOJYR7dyK7Lqe+j7mVrHQeItEu/DuqIl0HRFOA3VSKns/GskDi2tQqBeM7ck+9ZvgT9oCy8YWY0zxHEI7gDYJmXbg+/oaj1u1XR7ub7HKkkbjjHJwe9TyvZolSOys9Sdyvn3QMjHkF+f0rStlgkPDNN6CIcH6mvNNM16OwjUuPNkPAB6A+9a/hnXdQOmpFvRIwSMgdBUSTS0LTO5kYRqyhYYl6YByw+tUWvYVwWHnODn5ucfhWda3NtLgyXJdz2JzU73kasFiiI2jjjFTF9x2J5tQuJkwE2H3OeKhZDKWM0vqCM1GondPnPlq3c/KB9O9NRFlPy73xkfKOnvmnvoFuqHSSQooUJ7f3RVS6M00LYG1Bx6DFXo28snJSPvkDcapagyeU5LNKyjOM9fwqUhoPJUKPMkyxHRRk/nTgoikwqrjpmQ8/Wq8t06jCIAPXp+lV5pzu+d2A9uBTSlcPUty3SJnfIx/HAzTYdSZP+PeLp1PT9aoLdKg+VFyw4OPT61Vv9Umt4XYdiOeuBV2urBdmo8krEmSVVwe3LfnUKOjSZJZiORxuNVY5izKSMnjIJJIp4OXJwFH+0cD8hSUdQvYsZbKjCL0A3f8A1qR8OSzsWx90Z2gmoUlSM8yE4PbgYzU1tO8h3Qw4PY//AF6iVw+YMoQ7VQg9c9M/nUVzbt5qs5RTjjHJrShs5bxm3EcDnHapzoCqobZuOMliSeP5U1K25XLfY56aNS6gKXbv6H/P9aKi1jxfDb3vlQwvN5ZCnHA/Ad6K0TvqK1jP1aV45thR1c5yCuCKs2kCWsJMmx5G+8SOlfpn8WvA/gnVtWim1rwJoOuafqMW63ubfNrPzznenGfTNeI/ED9gr4e+MTK3h7Xdc8J3DcrbajGLq2z6CRcMB9RXpVcI0+WMk/nqcMKnMrtHxgHj1K5MCKsYVtxOeAPWrtvbW2lzyujNu4GVbGTjvXrPxA/Yg8ZfDtTNY21r4ltIkZvP0qUTkgdSU4YDHtXkEOl3MWozC+hkttj/ADJIpVgfTB6Vyzpyh8SLjJPYsJZNeFp5pH8vGRnq30qtevtziQtjv7elWdTvdqBEOSRgKvas8zR6SWuLxlSLAK5657YHvUxbZSQ7b/Zts15MypEgyS3Sq1lrb6+A5C+QeUTPf+8aoXtpqHizUwt8Ps1jF8yRBsgjsx9/5VY0zw3f+NdeTSfDlnLPIww5QYUDplj2X61pG6FJGjYeONNuNlhc29u7oNvmjILH2NaJ+F7eIlR7aZYirb/Km+ZHUepHIrrtH+C+i/B+0X+0JU1PXp0G4/wwnvtHYe5qrrOufYFMNsoRn647D0qakuXRBHzMrxLdahJDHa31ssFlEMRxQ/NDgDrkf1rn9J8PR22sLdW87pC/DxfeB9xXb2Usk1vHM8X7xBjb2b606aTRtTkCz2skMh/5a242sPw71nGVjRdjB1H4j6lpEyL5A+woQFEZOUP95vU11Wj+KIktoLvU7wRLJwgZvmf2A/rVX/hXU0hL2N3FdqR/q5MJJ9PesPxD4fd1MGp288LAYUsNvT0PSolyyC9tz0rTviZHLCIrBQuzkbOf17mu68JfF7WvCtsXudQaVMArbzHf+PtXz9pU954W0Mx6a4a7IIWZ8Ege3bPvUnhfWr57eS71iWaCKFsSHGWfv8o7k1n7NrVMu+mp9XaF8ddH8W3IstR02TzJON8S71Ix1I6gVcv/AIQaL4k/f6TdxxykZHlPsY/Uf/WrwDwl8U7W4XydLjOyTgseXb/eP+RXV2V5ItzHLd3X2ZvvKqthx9PSiOKqQdnsJ0k9jsPEPgTxBocLRShL+2Ixg/u3x9R1rG0S4sdEkkNzHcRXJOVWcfKMdg3St3SfjpqNm8dvCq6jFjbtnG4n8etdWPEfh3xRp4GrWq6ZK2VOMOg+tN1aE/iVmFpR8zzlbXU/FeryFf3UKqMsv3O/fvW1FNp/g9SseLm7A+/1x/hW/J8FYryNrrw9qSSJ/wBO8v8ANa5m88Jah4fvw9/p63ag5JQ7G/EdDUSwl9YO41U7ixLqPi6TcxdbfnLcqgHt61p2U1j4YRRbgXNy4+8wyAfb0rP/AOEhbVr+K2S4i0+H+JZ/3e0D+f0FexeAfgboOg6DH4j8Xa9D4f0i4UT28SlJNVvUOceXGMiLP95sn2FaUMFKSu9EKVXldjmPh34a1f4h6jLpAs7nULq9AkgtLdN0yH++3aNcdS5A+tepx+A/Bf7Pdir+MriDVNXKhk8P6bLvTP8A08Sjl/cDC/Wub1n9pa4bR5dB+HGlReD9Bfia6Y7r29P96SU8kn6/lXH6vdRzFdUAivZ1GyZzz+8HU/1rr9vTjHlo6tGai73kdn48+NXiX4uWsVrO8Ph/wzFxBp1ovlRqvYEDGf5Vj6TdW2lqI7CL5h8vmEfMf/rVzljbX3iRjPIfKgJ5eQ4X8B/hXT+H7uy0aVBbjz5hx5jjv7CvMqTlKV5M6FFJaHonwx8FTaxfxS3T+Wjn+LqfoK+6P2ZfhBbXOmiWSEJbxgbmx8zn0r4q+E2tvNrMIkPzbgTk8KK/Sf4C3dldfDLTvsbKSqYmH8QfvmuilFv4jKWgniD4F6HrluyeQIiwx0yK+VP2lP2eNS8GXs501lCSDKh03KR7HqK+3q5X4w+HYNb8D30kuFktIWlRz2wOn41pVp+7oEJu9mfkr4yh/sXVGi1+O501f+emwvG/4jp+NYd3r1vFEf7LSNlbjzlIdm/Ht+Fe1/GnRkur+c3LosBJ4IyW/CvnrxV4JtLPUTceHpr3Sb7nDwtuSQ+6Hj8q8/S+qN2ZWpaXJY+IoJLovaw34CSkjo3ODj3q3Ne22jnZp8JZzx5z4Zj9PT8K5y/k8WLryWevW1rPpt0gQXcGRIj/AMLMueOcfnWtpXiPKJZwRoupICki53SEg4JA6gfQVc4rdCix0ulzXIMl/MIEzuG4ksfoOv8AKobzxDCLL7ItsNQt24ZLgB9/4dquy+HHm+fUrgRHqYwdzn+g/Gmi5isT5dhAd7cburn8f8Kw5luVa5xfib4A6d4jt/tGnM2iXsgz5EpzEx/muf8AIrz/AFLw3r3wiknS4sGhhnOftMYymfVWHA/Q17c+jTTqXvJ1iDfwjlz9R0H41JFrK2sH2SCFruFjgxzfvA+exzx+ArT21t9h8l9DwXwZ4rup5LhLycIseXVyxZ3Hpg8k113hrx7bXsYNpE0j52lpiGZSP9kcCuj8W/ADQfE0ZmtP+Kd1KXnyiwaFj67eq/hj6V5lrfgXxB8HJ7i5nst0Nxgfa7f95C3+1kcA/UVfNGW25m7o9Wsrm4nhFxdSCBG4BY4/L/61WItWsoGIhDTuf424B/Dqf0rxLwv45d3mbU7p2WI5Rt2+Rwe34VvaP8b7aexxp8CQqpIeadgzAg+nQfjms/ZMrmPUri9nlhDSyLBEDjBIAH0HSqE2u2mnk7AbiQDkt0J/mf0rgI/GlzrtwBClxf3L8ALnB/8ArfQVo2fhTU9Xcf2lepYxf8+8Hzyn2OO/1P4UWitWNu+xo678QVXiSb5s/wCqj5H0wOPzqlaWOteJEEkUC2Fq3/LxcHafqM/0Brf0jw5Y6AFeC2hhcH/XXOJZT9F6D8B+NXf7QieXcqSXcxP3pjuH4D0rJVEth2k0YmlfDW0SQTXAm1SYfedyUhH9T+YrdMUNhb+WXVIx/wAsLcBE/Mdf1p00VxcxhrqZIE7L049h/wDW/GoPttraN+7VpCP4m6f5/Gpc3LcaikWLe6mlBS1gECjjcowfxPX8zUUlnDbjdcT+Z/sIc8/Xp/OnN9rvY0JYRxdt3yjHsOv6VGkdtAoJ3zykc44Uf1/WrvYV12HJeszbLOLa3chctj69v0pjWDZL3M4Usemdzf4frU7yzSR4GyCMfwgAVWkmgQZ2mdwecc8/5+lCnf3UDXUVZoomH2a33EfxP8x/w/IUk7zSnfPM2BxwaXy7m5YkBYEPc9qijigtyQ7tMe/p/n8KpS8gt3GGZScxIzk98VPZz3lnOJlm+zd+vX2xTRLNcZMMYRB3Xt/n61FJbq3M8u5v7qjd+ef8KpWeojV1S60Xx1bC21aEeYBhLpBtKe+e1cN4p+D2q+D5DfaRM93agcPD/rFHX5l7j6V0akxsPJhVAR95+SR9f/1VY0/xNPoNxuFxvB6x9VNWpOOkQtfc4LQ/HsWNmpo4OdodOAT6N3H4V1VldmeMSWvlRwt/Epzu/GtTVfDmg/EtC0kR0rUmHEqKAsh9x0P864PxB4I174azFyC9mW/1keWgce46qapOLWqsTqjqfskY5llaQE/XNTx7mGIotgHQn/CuQ0bxSLvxBbnasCmAoySNkO5bgr2/yK61zLKqmWQRgep2/pWc1JbFq1xbmMHmac5xnb61WiuVWcLFEQOhJGD+AqWbyo0JAllY8E/dB/GopZjFISCsQ9F6/jU0073uEo2INMX7H4gubcSeXHcL5y5PQ9DUmoxwyHjfKenAwPzqv4hk8i2tNQT5jBJtYn0PBqG/ubm9j3KwSNh1rSUWndC3VivdR+S5IMcCkfwjJH41j39/FC4KB53x1Ybtp/lV2W2iDZkkMx4yBzVG+uhbW0zqEjijQs7NyFAHJPYUJ3drmZ4t8fPhlp11ob6yoj07UAQqGIZ+1Oeg2+vv7V5Z4a8Z3/gDWUj1i2kkhOF3PwD9D/SvWZbif4seMop8v/Z9r+7skYcDH3pCPX/61drrPw00nXNBXT7uyFxAM7XfhwccsMc5rqVXkSjLW4nG+qPMdMtIvF9ib2xeNyp5jB5H4VTgu5EnYTyeWic4JOTz0ArD8dfDbXPgh4hW60Oea4s8bwAMsB6EDritTwz450n4k2MdtcFbDVgv8XCTH+hrRu6vHYzOr8P6uskirBFuHdmbtXQWl0dv7yRIx1+XrXm1+15oE6wODCF6uDjI+tamk+K7e3jEccPnXBP3nPyms5LUqLsds95HLgIryerHJP61BPeuAE3bOgwTkj8qzotYeSEFmijc9s5phLypncGz6cmpdkW2X21CHG0mSZvToOvtUN9dF4m+URp25wf05rP8x4yQCF7fMcVFc6giwlPMZySOgwKNCbl+W7YgENyevbNQ8uNwGc9ewH503z5GC7Y0jGOC/UGmSFpHYtKSSOABS6BqPaVYXLM8YI6Y5/OqlxcjYQoaU7h9OtSGFQMqhJHc85qC5udoAMiphh07CqV2Fy5HJNIcjEfr70qxB2w7lm6n/wDVVJ9ShVgg3SOM8Dr9KsWs95cjEcIjU9S3GaUVbRg2XoISpOxQg65YVcgMYUI0mOf4R1/Gn6L4A1PVWG7zcN3Vdo/M11Wk/DrTtKCteXdnFIMEhpDKx/AU3ZlxRmaNaCdlEcJlbOMYJzXW23gW/wBWtmj8pkypAC84z7Cuu8C6Hp0k0aW1neXhA4JGxCa+kPhD8FNQ8SSW8VpYwwtLjKxpkr/jXHVm4nVTgfIvhT9kDUNTmEiaZczM3JeciJPy6miv11+Ff7AF/fadDNfxMu4A/vTtH5UVmsRWe0W/kXKNJOzkj80f+CbX7WU37S3wlvfB+ussfijSIzJZtOOJxzjH0NYdx+3z4Y8PeMNQ8NeKbO/8O6xpUxtrmL76iQccD0PBB7giviH4G/Gu7+CnxC0/XdMnKT2cod8HGVzyp9jX1b/wUB+COhftRfCXR/jd4ZhBuY4Ej1sW/D7RgCQgd0PB/wBkj0r6pwp16d5K0keCpOlPTZndfB74y3fxb+Kks+kX8VpoFqjRMhl8ma9J5Uhc57A+lepeMfhlYeOLV4dQtLS53LgNdQAv16hxzX5Lhdc8P6l5+k61dLIDuVWc5X8a9V+H/wC318Vvg/EkV3c/2taRdEnPnDHoSeRXE1UWkJ/JnR7r1aPrvxp+w/aJaS3GltcWl4h+RR+/hf3J6j9a+ffGP7NPifSvEZlu7ea8giYqojQ/Jj0HU16X8H/+Ct2heITDbeINFubC7chfMtG3B29lPJ/A19cWOq6frnhe21m+WOysp1WSMXsYglBPTIOME8fnSpRqynaUPmgm4JXufB3wz/Zq8TfGDVWtxbS6LoVo+25vZ027sfwqDyzfoO5r1XUdb8N/BLRH8P8AhONDKAftV++GaQjgkt/EfYcCve/inbw674dltZU1AaddDaW085k59cdR64NeBfED9ku1063eWw8Q+TGF3CG9HlNjGcc9fzq5VoQ92GrIjGctZbHkt/rjX91IyO9xcSuTvJyTn0q9puhxW6+ddYeYc4PRf8TU118L/EPgixW4bT5rm3mTzYrmPkOh6Ee1YEGoG4vmS5d7cDqHGM/SuKSb1ZsrJaG5/b+ZfMjhEsEZw+PTPP5CrGs6EmjObhQcSAMhxwRisS31pLO3uLe1GVkf5a7bwsp1nSnsr0o1wh3QrnJYdxn+lC191h5nExpeaheK6l4UjOSwOMCtweP5tLjFrJHHexngpKA5NGs2k91qH2SOFoZIsjIG0Y/wqtZ6Lb6deztcEyXC4wuOM47VhKp0aKtroX7a10DxJB5jRy6LcE7WVW3Rg/Q1HeeAL6O33Wxg1S2YcGFwX/FTWfZ6Hc6sDK4EMIYtknkjNX11J9MURafvWRTj5Cck+tNStaw7GXo1gvhqe48hGsrmUc5BBQ+oB707w5p+pxa1I15etcWud4dmJcnuMHrXbWevF9O2a5bwXwPG1k+dR9R3qay8LaRr4ZtNuZrCQf8ALOZfMj+m7tVymraoI+ZhaZ8ZRFqzWFrZvaOmRuk+9IP6D2FdjY67GQGvrxFZuTEGy5B9u1YGp+Ar7SJRO1oLlI87J4AJQv8AUVP4D/Zv1T4g+PYv7Jhv3lucP5KgyGRTgkn+6P8AabAqYUVP4BOb6ndaN4tk09f+JUJYnbBDRk7s/Wva/gtovirx/ZPPfixfQ4P9fqOoL5UEIHXD9XI9Fz7kVymp2Xgf9l+2iXxG6+LPEXAi0PTzutoG7G5mHX/dHH1rhPij+1vdeP8AUobLWb5I4Ixi30iwXy7W1XsuBwT9cn6VuqUaestWTdyeh6x4r0jwL4l8RXWm2F+ZvL4W4EDeRIfYnkfWuQ8VfAzV9NtvtGjyDUII+QInEg/LrXGaL4rudZtitrEIIcdAdoUe5rp/DfiH/hF51uU1Ccz/APPOByqZ9/WsPrcldPY0VNPZmUfGuo7BZ31u8DRDaURNpH1XrXU+FdZ06PTTFHcyTSXON6sNu0j261sWXxHPin5Na0ay1G3B5lkXZIo9Q1JP4F8I+Kbhl0/Uzp9yfuxXQ3Jn0D9aKdSlfmWgSUrakSC61iVw9wq28RGWJwBWvo9xb2yYt/mAODcMOSf9kf1rA1j4WeI/C8bOkb3lp/eT99GR9RyKn8N+MW0/ZDNZmK5ztEv31H/xNauna8o6k899D1/4c3ElnJHLK32eIHPzfeb6DrX1f+zz+0P/AMIlKkUb74XADqx+9XxF4Z1Qani5kvE8snorbmP4dvxr0Xwh4+NkVSzRgem7qx/HtWUHrdje2h+lui/HTQ9Ut1aSY27kZKtzXlv7SP7QgfRpbDTXPkuMOR956+WIPi1Lp0WZ7r5v7qnJ/E1R8RfE648QWrLBuX157e5qp1JfIFFHOfEfVlvbl3u5tmcnYDlv/rfjXmOpao885isIGViMZAy31z2roPEb28MzNczGVucqh4/P/CubvLy4vQUtYhDEO4G1fxP+Nc1TXQ0T7mVdaLHAfMvrou2dwjjOT+J6D9a5bxXpkFzq+9I/LXUx9n81fllgfOVKv1Un1zXVT21rZktPKbiXqEXO38/8Kz9at21+xktzGkMWPkZVxsccqazp2TsN3tc5O60bxL4N8tjeQeI7IH57aaQR3Kj0EmME/XP1qxpHxm069vFsFt5dDvZTt8m8Xy2c+gkPDfnV7S9WilsFacPJdxtskUjG1hx/9fj1qPxDpyeKbExX1va/Y+wmQbR2475+lKcnf3kNJ9DTuIoIEzeXPm99kZBH59P51EuozyqY7C3MKgEF1+8R7sen6CvP7vwufCc6v4d1WZQnW1vF821f2AJ3KPoRVLUvjDqNmqw61ZS2iE7VltP3lu3vgcj8QfrWagpbMalbc7q+ntdOTdd3Jnf/AJ5xEEE+7dPyzWXcfFCfSkKQpClsBgxON6sPQ55/lWPokU3jOxF1Z3Futi52i4aUHPsFGWJ/Krmp+H9K8F6Wb7UA1wqfda7GA7dlSEcsSemaOVJ26g3c4/4g6Z4X8W6Bdahb2Vzot+rABoEJt7hyeFA6bjzwMdK4XRfALeA4JbvWLGXVUncyWpicLDtwOXGNwOfb8a9J0WyvfG2rx6pqkbPDHn7JZBf3UQPYAYHPc9+nSt/xhpM8ujlzEiT2Z82OMAA7R1GK0jXS90lwPNNG+K0tlpsxmWG3TJxb2SeUrL23Mckn8TXQ+HPH8+tWge0aG0tmx8+QufqxqzqPgXQfG0EcsUcllcTjIlgTgt33L0PNcX41+E+v+G7NjGHu7FPmSa2y3l+5XqP1FXGVOTs3Zh7yPRrXXrGAt5k7XkgPzBDhR/wI/wCBrUtNZmuEBtIBEh6uOAPq5P8AWvFtL8eDRreDbb/aZi+2SSRd5U+oHTr7V3GleK42ZG1K/JcLlY1O5gPp0H6VM6Vthp33O5+zorb7m58w4+7Ecn8Sf6CpLacMD9nhWIAY3nlvzPP8qxNK8SjUSFs7Vtuc75Dk/wCfzrQkv49wWa5j3D+CPt+VYtpaFcqLkssceRNKzk87R0H+fxpyTySAiCEIAPvMe1Z8Vwgl/cxb265Yf0qeVJp1zPKkSdduckfQD/61V6hdE7qiHM05kOc4XnmiK7Yvi2hGfUjOKjgEUbERI0vqZBgE/QUslwcYeZECchF/wpJroFxzozMftFxj/ZB3GiIrGR5UBb0d+cD6f/WqKK5Dv+5idiByxqj4h1SbR7SJ3kDLJPHEYkGThmxkelUrPRA0aF1KOfNlweoC9agjlZyfLgJ285I600XKKwEMWWPdu/vikkeSVP3j+UnQrnGPwFXe6FawS7gczTYB/hAz/KoTLHG+I497e4/pQY0GNgaQ55JOBSTXIgXDSJHnOVXvSTFe7uEgmlZt8ixr6dP0Fa+h+LZ9MgMBJvLZuDHKPlx3FYCXQLHy4nZh/Ew4pzrK+S8qRL6Dimm5D0S1L+u/DLRfGe6XSZY9Ov8ABY20h/dsfb0/CuPu5dY+H92LW+tXKfwiTkMP9luhratZY4LwtGJHdVGCTjHJ/Guih8YHUrA2esW0N5ZScZkHzIPxrROSVtyU1fTQ5TTvEkfiCJtkwiZfvoeGX8+tTQxQL8255jnIPb9aTxJ8HVv4mvfD119oQciF2xIpH90/0NYuleJbjRrr7PqMLq8Z5do8SL9Qev1qoxTWgNu+p0l1B/aGkyxMm1WU4PUE1iWVwLqxTc7SNGTGy4LHI/SttdWhvLffA5mTuc8CuUnu2stcnQSBEkG8ZHepXvRFs9TRm4iIKogGcFjuP5CvMPi/4sm8RaiPDdhPIE4fUZUPCr2jGO57/l61tfEzx4vhjSlWAtc6ndny7WMnILHqxHoM1g+BPBx0nT5JZW8+eQmSWQjmWQ9Tn0FVRhbWQpa6I3/Bnh3/AIRnTgqRpDI4xlj9xewGKtzXqKu1pWYgfdT5Rz+tQSq7/LuMhHGRzj8uKjZRGPmCIf4i5AP5ClL3ndlbK5W8Wok+i297GvzWsmGB67Twf5ivIfiX8A4dfkfUNJcWF8fn2L8scjdfwzXs0Jg1OxurQMZPMQ9BgDiubsbmaSwEYVFkhJiLHk5HFaQqS3iRZdTwzSvibeeHrkaL4qtZVWM7Vdx8yDtg9xWvehrO3F1YSie1lHEi8kf4V3PxA+H9h4107ydQQTup+R1HzR59O9ePa/4Z134MXcs8LG90pzhh1+XsGXtXTCUZESjbU6y08SqLJolBnmdQcs33a6ux1eWazQTXEMOR0Tua8y0nXLLxLatNpsgguNvz25IB99tbWkSahEqOlnI7NwWkGxR+dQ1roNPQ7lhHKmctIMcseKr39wLSIgZ3Aj7oz+HpUOi6JrWvom1Ttb/nlGXI/HpWxdfC+50+CKS9uYrXewDGeQZA7naPahCd3sZcmqojHfIXJ9D1/KlivpLofuITuHcrj+db1va+HNFbAlutQcD7tvFsQ/8AAjTx4rNqx+waVaWpHSSYmV/y6Ub9BWMmx8N6tq7K0cbFWP8ACpI/M1dm8AQ6WVbUr6ytucssku5s/wC6KW91bUdWG24v5yp/gj/dqPyqpHolurBzArPn7zcn65NHOyrI0oLvQ9OkAhivNQcdNieUn51ch8U3pIWysbGwUdWYeY9U7e02FQOAB1FXrO0d5BxkFuRnpUvuO1tC5bLfak2L3ULqcHqgbYoHpgcV2fgTw5ClwgSFcE8fLknmsTw/opkkVj0P455r1v4WeF0mvYcqpJIHC1x16jjG8mdlCk2z2X9mX4P3Pi/XbS3gt2nkmkVQuMkk9OK/VL9nT9lnTfhDo0M95FFc6qyhm4ysJ9Pc18Yfsi3dr8P9Ws74CNZYGDqSO9fdGhftJeH76wV7m4EMgHzAcissFiaM5e89SsVSqxVobHonSivMfEH7VnhnSYHMMj3LqOB90UV6ssXSi7XOBYao+h/JprnwE1/w3L5ptbhlQ/MYQJUYfUdK+k/+Cbv7Sg8CeKLrwH4pVT4b8SKbfy5v9XEzDbyD0B6H617pc6R4O8W2bXf2e0RQu83Wn3CsAPUjP865jV/2cNE8YKt3pmoWV4QdyNPHtcEf7Y5yPrXq0XZqUHc4pNNcs1Y+Xv21vgHP+yn8YbzTY1eXR9TJu9LuG5Uwk/cz6qePpg964b4Z+F9Z+LfiO20nSbG41C9vGCxQRJuLn1PoPUngV9zftEeD9Q+NPwfsvC/iXQTNJpDKbHWLVvNkiA4IIbkgrwefSoPD3jLwp+x58F3tfhh4bm1fxnep5c9zqaiKRTjlmJ6qD0jQ89zW0sLGdTRpX76WJVRqO1yp4H+AXgH9hHw3aeLPiEbHWvGsy7tP02BBIIX9I1P3mHeQ8DtXzx+1b+0F4l/aL1NLrVdYudFtbVy9jplpIfIh9C3Qu/qx9eK4/wCKPi7xdrmu3OueKTf3uu3xP765BCRjPCr2VR2AxXm82oXtzKbm+MjMX6Meo9PpSnieROnQdl1fV/8AAHTptvmmejfDr9oj4q/DBTLo3iK4ntYT/qpHyh5/uNwa9F1X9vu6+JkelWHxCga1sIJv9JbT7YC5lXp3O3H/ANevDNM8VPqCiKLCJkZHpWxHf2kYAdI7l26uwzj2FedJJu0kdKk0foZ8Hf2xvhL4h8LWGjaZrlpbwW8Qhjgv0MTrj1Y5H5mui8QfCLwf8S7drhbazlikXKTWkiuGB6dOK/M2LwBpuqBppImsyed0TbS1aPhLVvGfw61Xd4Z8S3cOzlUMpWuaWHi9YSsaKo9mj7Q8UfsVwiZ5vD+oSLJnPlvxivPfEPwc8aeBtQS5ktJZlgcOrxg5GDn9a5DwT/wUp+IXw0xF4l0i11+FSFLsArkZ6715/MV738Mv+Cm3w38dQrb6qLrQLh8Ai5jE0RP1HOPwqJQrR1tdFJxel7HGeKY5ta8PRaraxPbzAfv4mGGQ9x/nsa5aC7tbYSzyyCaY5KlDkKcDn3r6o1jTvCvxa8MT3vhm80y/YReZizlVlcdwV6g4z2rxDxZ8DvDcfh9b86i2kXjXAtvIVsbnY4X5f7vPJ7YpStNc1rEpW0OX08XGswwoSIYSuDIwwDWlDHbaThLZRLK/G7qaveL/AICeNfCK8xrfW6cqApViB0I7Vk6Xd3FrJDbjTruC+kl8oCRMlifQjoKxcJN2iU2kaMXhQ3MglvnEa9kB5rV0zw9c61eJZadBIwyEBAIAz/Mn0HNehfC79mzW/GM4vNQljtdIRwv2yVSI5OzCMH5pCDnkce9fR/w/8KeHPhbp/mabDFBLGuH1O82iXHfYOifhz710U8NpzVXZGcp62ieU/Bv9lBLVLq71bVGRYybfy4GLtK+Pm2jouCcbjnnPFaHxx1nUvhN4Rk07w7Bb6NotzttittmK6uDtyWeX77c59MZ4r2XQfE0XiGYQaOvnu3W4kHH4CjxL+xzf/Em4gvNXXUJrSOQMzxnDfRSQQPyrZYmKfJFaB7OT1Z+ftoF8YapLHa/aIbiIkyLN8y49d3Xr61k+MPBU+kyJPfacxaI70lTkf99LX1J4+/Y9vfhjrN7cW6SNHOCqBl+bGc8nHWvM9S8OXMELwTH/AEmEllDc7h71zyqR5rRNOTTU8Zk1PVdRurWe2uituu3fZg7VUH09T9a6WT4ox+ErqC0SzluJZWx9ok4jz7ev6Vfm1C0ur4Q6npcMW7I+0Q/umGPpwTUUnhe11iTbpmpxSuzcW90Nj59j0NZtp6SQkmjprHxf59pE2pX8NoJBlImb5yPZRzXSaJ4mtI41+xQtLI3Akcbj+ArxzxD4Hkh1JLnULa7tLmNt3m53JIPTPQ1d/wCEl1u31C3jspYV07hGEeAwHqx6n8Kz9hHozRTfU9/8NeK9U0OcXL6tNaAnPlhtzN/wHp+ddGPiDa+K5/LutCgvD91poj5MpHfJHFeCaf8AFLT9Kv4bFknu7vbnLDZET9eprvtN8XPPYxiWaCyif+EttyPoOTQnOOqE7Pc9AHgTQrkj+y9XOnXB5EF03APp5g6/jVi4TxJ4NtCssImtDyJosMrD/eX+tclper2ESK0a/bJT0Z87fwWul0jxPqmnsj/a3s4z/B2x/u1tCvpqTy9izpPxDsAmbjzfOH8EhxH/APXrYTxFdata5SSOC3zgNwFH09ayNS1rRvFDiO90sySMPmuLbEUhPqQPlNYepfDj94x0PW42cjItrhvJk+n90/pSlyTWjsLWO5u6hqlpbSELm6l6ZYYXPsP8aydTvJ7oEzyiCMdAf6Cua1bxBrvgv9zqWntFzxKY8E/RuQfwqtH4y0+9IeWeV5258txsx+PesZwnF3NYyizXbVIYX2W8TTO3GWFU9Tu33ZurgKFPCL94fgOlZ2oeJnhhLL5dtDg/d4/M96xxJdant+ywyMhJzNJ+7jH4nk/hXPaT1Zpoi/qeqDTtQF9bqPKuxskyuSkg6H6kVlXGuTatemGMzXUx/gjUu34//XNacHh0jTbmK6uvNa4XAAXZGjDoRn5ifejSNVSPThDDb4kT5JIY12IGHXOOW/E1VSWlyYvoUbbwpd3kh+0zi3wc+XDiWX8T91K0LWz07w+cxoiSMMMw/fTN/wADbhf+AipJ2eRP9JnS3j/55rjP0wOKoalr1l4b06a68sbIPvSyjdz2AHqT0HOa5+ZstnOeLfB2m2EcutWa3Ph6aAc3lk5jeQnopHR2PYYrmNJ/tfVXttW121vNdhiJVYYnSF0Xs23ozf3iMZ6Cuk0bTLr4l6quqa3JLBZWxP2S1UZPvjtkjqe3Qd67izCWkY+x2qQqoxvflh9M9PwxVutyqz1JUW3dGL4Y8c23iuRrTT5INPkjGHt5l8idfYhvmP4ZrTbTIIGctK9xOcgBFwo+uf8A61UPFXh7SvE//IShjvpecMBh0Psw5rITQfEfhuA/2TfLeWin5bbUjlgPRZR8w/4Fmo5ovbQdmP8ADIk0XWLzSBIIomJnhyOSp6jPsf5Vs2139ikLRtJI/TIPH0+lcXB4nn8Tw3N7JpN7pd/oV1tlSfDrcx/xMjDhl6121tI2o2STQhI4pQGVzwAPrRVhaw4yRj+J/h1oni+J3vLVdPunOftFtgE+7Do3+ea818UfBHWPDNyl7ZkazZwfMrwZ3IP9pOoH0yK9gNmjMSzPOw7DhfzP9KVZmshlWitM915Y/wCNXTxEoe6S4XPB7HxxqF3qpgnuBbWf9wHaFPoQP611nhjxtZ3BEdpE9xKnysznAU/Qf412PiXwvonjs7b2wcz4wLu3Ty5AfU/3vxFee+Kvghq3hpZ30uf7fayDLrH8kwHuvf8AD8q6eeEvIzs0dxbeIY4Il+0XSI56xxAEmr9nfm6UeRbO46lnNeJaZ4xk8KWKxm1ea8RsSGQcjnrjjn612Gm+NRN5Qv75txXcIYxkn8BxUSp66lKSPRndnjAnuEjUnAjTqPy5pIJkDfuIDIw6s9Ymla0t1GGigWKMceZM+M+9XBrsMqBftIcDjEQwDWMVZlXNGZ5ekkyxqR90H+grJ1+wF3awJEZEk89GEh/hwc9PerAv2Kfu4dp/vPVPV71GeFXuGkzIDtT05qrPoO/c02kEPytIqKP4VHNQ/adx/dRMzHPzMMZFQxXBBIhjx3LNz/8AWoxJOpV5OvQLzj/CnT5m7JCdhzsSMyz7cjOF61GssW4lIy7DoT/9apmsPsuGIGDz85/oP61A9/GRtDmTb1VFwBWnLyyakJWJnE2MPIsS55UcZ/KkNuoXOx39ycA/1qubxiQVVYVPdjk1DLexuDvlkkIyTg8VEX0sFrk7XcUd5NmRF+VfljHJ68UhvPnykWCO785FZ6TubiRoo1UNt5PQcUjFpuGkZj0wv+cVdtL3FtsX4tZlsJkkW5MLjnCVrf8ACR6X4xiS31q1UuPu3SLh1P4c1yriOIfOyj1yc0i36bzsWSQg8BflB9qlu+6GtFuaPiL4d3ugRG70uU3tsed0f3lH+0vf8K86vtduLbUTLOu6FB95eufTB9a9EsvEd9oq+ZbusCDkg8g/UU3UodF+IUINyi6ZqLrzNGPkc479j/nmtaVTl1aFON1oeK+FtPuPFviGXXdUVozMdltCf+XeIcZ+prt7idYbJo47d9qrwXPT6U7XvBuqeBJS/lpNauf9bGdyMO3uKyNT8TRx2bKA4nKkKCuVHHX3/OtbuWqMtkWLlp2C7phGqjOxeBUCQRlizKxPXMh6fnVC41fUbqPZaWRBbjkjJqSLwJruqoGup/ssJPO5tn6mlKlfdlczJk1u20+/QG4gVkIDIrZKg1jeKL1NC8QToiGdLrEihOQD3/ya07r4aaZ4eu5E1K4SSaUb0NuPNlx7noD9au61cadofh+G9ttOFw8eEzOfmQHjJA6mnDlSB3WrOMnOr62uy2tvLO7gAEn8hUrfBrUdUtXbUbhLaFv9Z5sgiT9a05/HN9qMASC8Fmmfu2yCNh7EnLVVntjdSb5med8Z3SsXP61pe22hFu5gL8LvCfh6YPBqlyuwEvHpVou6Q+8zA/pWEPj54Q0fxS9vYeHtt9FiE3eqOZX49Fzitnx74jbwroTyIga4l/dwR/3m/wAB1ry+9+E0/iqx8yWEvdMu/wC0s4TDk/rirUk9WFrHr0vxG1HXbcE6iUgkHypbBYlx+HNVoLTzD5j5kcnksSxP51yHwz+GGpeFs/br43EUYKoq8KenOK76OxEYyMk+mcUN9iSEQ/MAO1SLCAM4x2IqdI8vjaM+3PapIYt3yggZ60kyrka2xbIPA744zUkUO1cYLY/KrMVowhU59vc1NHEIsAhTnnGOahTuUkxLWzZjggAduK07OAqcBSDnHHSobK33AgHPGQe1adogQITwRxwMA1lKpfQ0ScToPC9mGIV2x3OBXq3gbV4NKRTxkYx615Lp1/8AZxgFVx3zkCt/Tta2ovz7sjPuPeuWrh+Z+9sd1LEKC03PovQfjXLpUSgSFR2Gelb9t+0Vdykf6ScdMbq+Yl8UuDgnOemelWYvFjQoMsR/OtaOHpwVkjOpiHLdn0dqPx5nuNwNwR7lulFfN83i91Gd5GTk80UTo3ewRqXR8J2/iG8sb7yEe5tEx87FmQt/s+9eleCf2n/EPgm2ihtpBJbRD/U4DRZ9cHue5BFfXnjT9nbwR4tjP2/QZtOkcZ3wqGQfiM15h4k/4J1aRrrySeH9aSNiCQpfHPpiuv6xCSs0cHs3ujpfgD+0zovjjw7btq+s2OkavKzK9qX8sLzxgsSDkc9a9ZbQLPxbYZZNO1CJzkOVX5v+BLxXxd41/YR8a+FzIbeNbyNDjcoz/KvOUsPiZ8F9WM1rLrFgYm58mVgp/Dp+laRqy+xP5GTgn8SPu3xF+z1o+pxyAW1xZseuweZHz7civKfHX7D2n6uZGht7SUnndF+5cd+g4/SvN/h/+3x4+0VootVltdU2HBF1Dscgf7S4/WvY/DP/AAUQ0PUWiTXfD1zaluPNtmEq/XnB/nWksTP7UU/TQFTXRng3i/8AYruNGL/ZluYGLbmEkeVb/gS/4V59qnwF1vwvK8kdkbwKTgo+7b+Ffa/jD9rjwR/YEdzplydQuGwPsbo0Tge+RjitjRLfwh8WdKt57a60ma8njDyQRTqZYiR93HBJHtVRqwSvqvULPY/PGS2vrG6db2Oe3285YdfbFXbHxQskgjg+VkIVsrlvrX3J4x/ZfsrtCDGGD52rKm7+fNeTeMP2NYUlkeGzkgfBG+A4wPof8a0i1JaO5Ox4Ta6xbWjkyFZ5McrjIp93ouneKPnubaDyjxvUAHNdNrX7Leq6Hdyy2kqzEnPlzjyyPoelcleeB9d8N3c39oWVzHCmdrKu5SM9sVKiltuHUTSfCl74duxN4e1fUdLmV2ZWjlPTjg4PtX0/8DviLfeIfCgmuLbTNT8R6EhKfbR5iXBwCHPTBPIJ7da8E8CeD9c8f3lpZ6FYXM8s/wApiSIsxbP+favefC/hPwX+zBKLzxrqx1fxIwH/ABT2lzCV1B/huJQdqD1Uc1o4t6S2FJ22PdvgN+01r/xu0x4pPBU+k38fM000+6wt0H3pJGb7qjnAJya6TwNf+BdY8aPc2PiLw14p1SCQiYRvH5SPggrGmcFR685x1r57/af+JWreOPBVi1jcrYeCLqMK+m2KeXCc9C+OWz057ivnGHwFp13dCTT/ALRpsyc+ZBIVx+FY+zhHSOhak3ufqVeXWrJLLIbiK7lbPki5GxIh/dULxj0xXj3jr4d/ETXfEQvrrUI9Tt1O6O3UeVHGPRQOPxNfLnw9+OHxS+GTRx6N4sm1e3TgWl4POBPYANn9K+jn/ah1i3+HFnceMobPR76YfvIbAMZLgf3SOi+px+dc8o1H1uWmj6q/YY0abxJ4j06xuIRavPMkBd2DYOcZHtX6i6H4Vs9D8PQaakMb28KBCGQYc9yR71+UH7Gnx48IXNpE2meIrW4v3ZXa3uF+zSRHH3Uz1wfev0I+F37U9jf6ckOqud8Y2ibrn6noa0hJLRoJJyV0Xvj3+y9pvxL8PTmwgigvlUlE6LIfT2NflV+0n8NU8C+MJYnR1vLScoynjYRkFcfmK/WnxR+0hpGm6NNNYBrudVO0Ejbn3xX5uftNad4l+J3xKubjT9DkuZb2dpZJ0GEjyTlmJwAOfWsJwjKaVPc0g5KPv7HyN448Hrc3qvvMMDguARypPYVh6P4XvtW1BbDQrG5u7t+FESF5D75HQV95fDX/AIJu2urWK33jTXD9kbEphtFMYPcje/JHqcD2o+Lf7W3wN/Y48N3Fh4T0zSNT1aPKC3gAly4/ilk5HX6mvTpZLWkuebUUcc8dBPlWrPizw74V8Q2F/JbRM97OjFJbVd06I4OCrBVbnPauqtf2atV8SW8k13oN3pzgZD2lnd7yf9zySP5Vzfxl/wCCr/xI8dWs1v4ciTQYZkKPNZQkTEHrsJ+WMf7oz7k818veN/j54wvSy6xrOvuxHHn3koUL1PBOOvet5Zbho7zbfkgjiJv7P4n1NrHwA1zR7g/6Fqk6wnckk2hXiY/HyiP5Vysvw/v7LxAt9J9sWReJo2yN49PnwRXypD+0Vrmk3KSWet6vaEHJeG9lX+TV9H/sZ/tU/Ez4meKbjTV8U3us2cUYdrfUpPOSGMYG9nYEhQSOBknt61vSyrD1Xywk0/QzqYqUFzSR2Om+MvEGl6yLV7YWliR8syKcj1DMeenpgVv6Z8X9Ov742ls8l9PGQG4KoPpnk16dp93a6tcH+1LXTtT8w/IVsVtpJhjllKYYLnoSa5j9pTRfh3D4bgvvC1pr+m+MN4hvoZJopbeeMIWZo3UBw68cHtnnNY47IKtCPtL3XkOhmFOq+XZgPFh8sCa6hs1IxsB+b8hyab/wk9rbKPLHnOf45TgfgtfPfglL+PWru3tLlIdpEjyXz/6vPcZ5NdvB4i0vQbSS41TULm/8nh2RTHGT7Y+Yj8BXgSpcuzud3M2enxfFjULZjDHcG5Rxj7KY/OVh/uH/AOtT5NK0fxjE/wDaGkvo05GQ9nICSf8Aai5C/mK4/wAO/EW11OFW0q1VLZlzuA2qR745P4mtBPE8NxxLdxnH/LOLnB/Diuec3HZFpdWSX3wn1CxnE+jX9lrCw8rESBKv/AG4P4Gsy58f3+kyCDVLCW2nTALFCG/AH+lbFlqUkmGtLYIBz5znp+J4/KtKPxK00It7+SHV4j/yxmi8xR9GIz+VT7ZSVqiHydjAs/EOnalyk5upT/CTtP5HmmNcvZ60FLm0S9GWDHABA4P41Jrfw98O6y/mxNcaFPnI2t50Q/A/Mv4Guc1v4aeJraNJ7W4GtWsBJV7WTzWUe6n5h+tXTUHdRloJ3W6Oo1K6sPD+nSXc7NLHCNzSSDC56YA6kk9BzmuXtI7n4g6it5qbG2062Oba0QYA9yOhf1PYcDuax5/Fba34jhTX5JLa0tANsCREbHHBZl4O4+vYdOtd9ouqafe26/2aIXSPHzFgSv4dqwmnT82afEW7JWWNI7S1CovAZhwtJOqgg3Nw0mB9xO1ElwJPllmaRh1SLpRI/krkLHAvq53GuRNvcu9hYSwT/R4o4lAzvbkr/n2pmImJ3yyTNjkLyPzqu14tw/yiW5boMjC/lUdzK8KM800VpGoJPPT/AAp2tdJhe5ZnMRtDG8caROCGXqxBGMZrz7T/AAlcadrl5Bp2o31lfQv5ipu822nQgYLRtxnpyMGus1G1S/02ZIBI7yIdspJwp7HjmqPiSOTSvsWoFy8lriK5aMY3oe/HvW1KT2uQ4la48X6xoLLFrtiVten2vTQZQB6tH99fwzWv4f1bS/E0Qk02RNSXPzEPyn1X7w/HFaFsYliEkcaqrDdvkOc/hWBr/gjRvEFz9o8qaK/7XViTBIv/AAJcAj65qFOF/e0KUZG/OrBSsk4iXr5cQyT+X+NUbywjk2BIW4kVgzsV5ByOh5GR3rDYeKfCMR2G1120ByBIVgvAv1+45+oH1qCf4qaKke7UJbyynt1aSW2vIzE4wDwo+6+e23Oarkb+F3Qr9yD4tWukLoEt1qPkPOp2RMi/vXc/dRSOpJ7V5nD4LvbbTYtXhi2bGCAPyVJ7A9GHb611+mabd/FfxENRvU+xadb5FtbF8eSD/ORu57Diu11Dw9Dc6JLZbCsbpsU4wsePukZ564raFRw91O7Icb6niln4qubS9l/tF53VeY4uR+H0rpdB+IMl5CGQW9hADgF+WP4nvXTW2lWHinREj1G1hlnizC6qpEisvGcjn/8AXXJ+J/glKUM2lztLHneLec7XUj0bofxxW8akG7PQizW2p1Ok6ymqOP3k9yw6kcKfzq5c3cVvcQKWiiZWzjIc15NNreqaNqn2bUPtNrCg/wBUqle36itXw/498/Y8EUdskZI8yY5YmqlRlvEakr6nqB1AYUIkkhbkFuB+VRy6rJgB5kiB5wgyTXOab4lOpAESzzM3oML/AEq0t1EGw7RiTPQncf8ACsORp6GnMaranHKTgSTEdCxziopb2dgfuopPA71VW53rhFdl754WmtfEPtMkYz2QZIqlO++rJsF7FJJf2z+ZIqqW8wHgMMfzzj9asC8iQth+cchBk/mazbllN2m75/kJy5xjpQl8iZ2yLGAO3Bocbxs/wGrGgLtnllCxADI++c44ps1wz8PNwBnCDpWTb63Je3FwsULzFHVRhduOB1J6mtG28Pavq4LCPyYjwWxwv4mrhFrRkuXYbKkMOG+UY67+9MbXILdCPO3nIAVB0/Kr8fgGxhKPf6kshXgopMh/HHFXIIdI04bYLOSUkY3SMFAz6AVXKmtWNaO5g3V/dahC629q3ThnPX+tJb+BtY1OMSS+ZAgXJIGxQPdm6V0d5rdwtr5UDR2ihcfuFCt/31yawtQnmumPmzSyFuPmYnNapwSJauzS8O3kXhGBoZtVW6hJ+a3Aa4P03dBWTrXg/RvHCO+nuLC7bI8iUAI/4dvwqowy2ACRjH0qHymjwyjn0HWobTfuuwW6MwL5dW8FXht7oTxKx4KkDP8Aut3p8VxDrO2UOZ3HJMjFmB/Guvg177RZG01CNL21bqrjJT8a53W/hsk5N3odw+RyYWbDj2B7/Q0/au1pC5VfQqS222McH6H0p8VoL/RLu1fkyrlfr61kp4ll0+5a3v4TDInG8rg/iK09PnQMJUYNEw7VCUuoNroY1rZQ3VpFO0UfnIuCccgjin3MkdpbvLI4WONdzE9FA55p1k4TU7qAdC3mr9D1FcR8WtefVtSi8OWLnfJiS9defLjzwn1NapPmsS9jDtGk+JvjI30odbGEmO1T/ZB5f6mu9m05LWwKquxVAAG2jw34Zi8O2FrGOJOpGOgA6fhWjqyZgxt5OAcH3rS7WiRKT6lRIAyAr0B/i6U94+CpIH0FWVgynAGM+mc4pvl7ZAOck80mMrgAH028DipYrQMDjgfxcYqeC0VcEZP171YW28vIzn2Hak3paI2upBFHjAxgj9amWEs4ypUcHntUiwqjEEcDrkdaevyyZGfXIFQkm9Ck7ksCnZyM54HzdaswlSgY+2PSqyJwT1z+BqaNQVGAST19KXLrZlczZo20wB4JxjAqympOE2g5x0Pp7VlxrgHJwB+Qp8M5j4AA9cCq5WO6saqamzoFJznnNPm1HdkBmIHOfX8ayo5go2lthxnHrTpLkBfvEHtimo2JuaNzqJULtyM/yorGuLolMfKAO+aKq3YXMzwXwp+1z8QvhjLHF/aupQKh2mK6Uuv0w9es+DP+Cmt43kxa/oGmXyAgGWFjBKff0rnF+OmlatGLfxBoCtxhsoJB+TAVXm8BfC3x/cBowumXHYxs0Bz9D8tU7P44kJvoz6U8E/t3+ANbhiE2q6loEhAyt2nmwj23DP8ASvSdF8WeGfifbK1rc+G/EMLdoZU8z8VNfCmo/shLdQmbRPEEcqtkrHcKCMfVT/SuS1L9njxv4NuPOtLWSbyzuEtjcfOPoODWPsaUn7rsxqcluj788Yfss+B/GCuJ9Kk06Rh97y/lUfhn+deVeL/+CcUd0JJdB1SMohBjHmZP5c18+eDP2uPiT8IwbafV9ZSNTjydQjMifT5x/WvXPB//AAUxnkjUa/4dsbzIy09nKbeT8ByKfsqsfhdx80Xucbr/AOx94w8DTzYiF5uYsxbOeOwPpXKX3hrWPDEoN3Y3ls6fNvUEj65FfWvgn9tvwP4z2Qz6pf6TvHA1CETImf8AbGTXqGk23hL4k6cpiOh67HI4HmW06bz9VJzUuvVhrNE+zT+FnxH4X+P/AIu8PoIrXX9QaFOBDcP5yfTD5r0Dwn+2VrFpti1LTre+ToWicxn/AL5OV/QV7141/Y+8F68skssMmklRuLTJtjUZ5+boB7k14Z4p/Zr0ceJprXw/qy3vkNsYqxZGb0UfeYD1HHvWlOrGfQmUZLc7vw3+0h4F8bL5OoWt7ptwQBnyPMRj9Vzz+FdXP8HdJ8T2EE0DRQNeR+ZHBORHMVPI+X/61ecW/wAL9X+HHh5ZvDXh177U14l1C7j3fZ29I48Yz7k14t4q8Way3iqf+05LyTVVfE0ssh3o3p7D2FdEbtWiyGkfR+ufCnxB4P0S+s9KmutOgvU2zPaAJLIuPu+Yo3Ae1fPeq/s4+Xd3X2O5uYLt2yy3A8wg9znr+Nafhn4weJfBOrw39rq9xNPGuMXTmZSMYxhvavetH+P+gaz4D0vUfGmkolzqU0kaS2lrlVROC3JzknsDUyqTS1Q1E8h+COk6lo2gaj4W8RgXWl3WTbzBs+Vn+Hnkc8j0NecXXg3WrLxzNocUT3FwspWERj5ZV6hs+mOuelfXdlp/w/8AiDGP7G8Q2iu4wIZX8th7bXwf1pmpfs939hI1xYPFMcYDxNgkenp+tNYiD0e4cjWx43bLpXwG05ftBh1HxNcpuWIMClrx1J7D36ntWBbeN3169e41G4a7nk5wPuqPQew9K7Dxt+zGdQu5nmg1C1uJyWMgJbc5PXuCa6P4Y/8ABNvx34uvLMRSxaXp8zhVnvIm8+Xt+7jHLH8hW8Ic+kROy1Zz/hOazk2O0UVu6n5WU7G/Svq34BeL/ihPpHnaLdXB0a0QNNdaqoWzt4+Bu8w44+le+fsqf8EnPBnwo1GOfxJDL4k1S3gjnkN22Y4ZGJwuwfLnAz36jmvUv2tPid8KPgt8GJG8WxWNzp9hNFPp+iW8asdRuY2DRKU+6QCAfmyAOSOlelRyyTXNVdkcs8ZFS5Y6mE2g3nw/8AWuveNNT0u0kuAvlLaZ8y7JGcRpzxjnJrifGX7V3gr4N6a+patONW1k5kh0eCVXNpz8vmv90P045I9K+DP2j/22PGPx68TXOs6nemwtmykEQcpFaxDkRxr1Pue569hXzT48+OMqSsltNJgnDSs3zse59q0Sw9D+HG77hy1J/G9D6j/bE/4KQeMfiubyG41T+xdKkGI9LsXIyvpIw5Pvk/hXyPqPxQn8SaoltZRJC87eWHY73JPuen4V594l8fyXczbnLZOOTnPqazfDnjuLw/rMNy3zCJt20eo9ayqV5z+JmtOlGOiR9Dftr/s5eJP2JPBXhK58Xaha3HiTxpYHUrTR4Zi82n2xxskueyl8nagycKScYxVf/gnj/wAE4tV/b4nvfE3jPxZceF/BGmXiWTyRRGa4uXOC4QfdjRFK5Ygkk4Ckgkea/E79rKz+OXxal8SfEeXW9de8YCcx3Q89EVQqLGzhgqqAAFxgAYr3Dwb/AMFOPhx8F/AMeifDibxn4Rtig+2211aQ38OpMCxDufMVlbJPK4BHGOBRQpylFtySfqaVKkYytFH1hH/wTy/ZS+EDS2aeEdW8ZC2JH23UfEFxFJMM4DhEKBQeuMcVznxE/Zf/AGe/B+jRax8P18V+AfEV232eG503V3vI0YnG2S3mJWaMnAIBBOeK+JfF3/BTi61u/lmgsrGZy3yPJEw3eny7j/WoPhv+2z4i+JvxB07Q7mz35Ekf7oRqLdQrFiu5T82OhzwcV20JTjJRjY5aq5lds+hdR8Zav8YfB97p7+IrTSPEHhfUGtdSurQO0FwYxwwA+cArg47HIr2fwL+y9rXxz8E6VrMGtWixad58U0TKUkkeSMAtheeARnv1r5EfVn+HHiy08NQeFdTfT7ljeTTbjcvePgklnyAzZAyD2+tbx/4KVa98Gra68M6T4QFnYWUjCG78ljKS3LNhSQCDkD0AFdOcYuMMM4zfvPRnocM5UsZjOS3upX/qx9I6h+zRrx0m6tWi0LV5bR/3JtLlS5A4KYbawIxxXnfiD4SyaRcm3uItW0O7A5F9aO1vJ9HA4/WvFrD9vltT1x7mPXZLKeZy7R3cB5YnJJOcivXfAf7futJbCIz2upwYxthuVkDD/rm+Ca/LJZjUhJqSZ+vz8OsNWgnha6v2Zh+Jvh9q1ppYSWCVrBDuW405/MiHudv9RVbTfFF/pk0EenfZTADtmZ+ZQfXngfSvXdB/a08DaxLv1jQbfTrqT780cTWcv5rgH9a37jwv8KPihD50eoSW1xL0lAVnU/7yYJ/HNbQzOm1aeh85jfD/ADXD6wjzryPJtP8Ai3bzaj9g8q9u7vaGJkGxD7g9x+VdRa+LYZgsZvLSJzxsgO9gfTjP6mrmv/sb6i26Twv4i0vWo2BxBcSiKVh6ZPBry3xF8MfEfwgSdLnSNR8PyyMWFw0PmQhj3VuV/Wtk6NT4JHy2JwGLwztXptfI9VgaM/OkTzN1LyHAqzFemOUZuCjLyBCcY/KvF7P4jX2iWcMlxHPrVw2BIyy4VB0zjqR7CuosvitaQyiK6ura3uXG5baFSzge/wD+ulLDNaxOZT7npOoajFr0Cpqmn2d/EOjXa4lx7OMMK5u++E2gazcs2kane6NdEcJcKZoM+gkX5gPqDUdlrkN9AJEhdyeQ07YBrRivTPCA0+VPASBf8isY1J03uKUEzE1TSPHHgSBpJLUarpy/8t7Ui4UD3K/Mv/AhVbSfinpl3gTwyQXGcO053ID+HI/GuqtdXbQruOS1mazlz9/zDuPB9KXWL/TPGC7NX0W11WQ8faUX7POPfzFxn8Qav29OXxonlktURW2pJexB0u4ZIiM7YDu/lUWowRPYzh4l2upBMrZJBB7Vj3nwfsRKZ/D3iCXTbk9LXUPlH081OP8AvpazdVbxV4FiLa1pLXdvggXq/vIz7iRMr+eKTpRl/DkO/c6NJEg0uOFGmm2IFAzwelTzr9thkhnSJIJVKFM/Mc1zdl8RNP1a1RRO1qxZR5bLgdR36frW2J4EQMGjO7nJO8n6AVNpQlqik1LYp+FJQYZbOdXlubFvK5Pylf4cCtr7S8fyh441H8KDLf1NczrN4um61BeoDskHlSbhgMOxrQn1JoUw1wkSjkiNRx+NOpB723BPoX7u5g0+CS4uXjjSNdzyzOFCgDqe+PxrzGe7ufjL4kim8p10eyfdaxmMAt285s9z/COw56motZv5PivrCWtnuGjwPnzJGx9sYH7xP/PNew/iPPpXc6LoqaRCtvDI5VF52jG7J6k1UVyK/VifvMzx4b1Dw6ztpGoi1VyW+y3f76Mnvg8MufY/hUTfEFdMIXXbO6spF/5bBjLa/XcB8v8AwIfjXQStDagtI8SEnjLbue1Ejx3MLIYy8TjB83CqR6Y/+tU8+moNPoYVlqUE+pw32n3ME2na7HlZUO5fNXggEdyK1n04szNIWcE8BuMVUPhq2Xw7c2emRw2skT/aYEgXCpIOTgdORWRpHjHVdMso5dSsIb22cf8AH1aHe8frviPPH+z+VbcsZrmiL4dzZ1bQbTWrb7PcRJdR9gVyFHse351594j+CCz+dJp0/l5bKxTNx+Df416XYa3Ya7Z+bbzvNEepClOfQg8iud1D4e+MvFesvcaNJqCW0dywjW3gLrsCrw2QFB6nk9DXXhoy72M52aPLtQbVvC+opHqMc6QhSNi8BsdwRwau6R8RQ8YfZDYgttGRudjXpes/DOTRJXg1O+02zJA3QzSm480dMiNM/NkHgEVV0b4K/bCsul+HfEeqQkgmZ1TSrMe+9/nI/GtpOP2tzNJrY5618SyTxq6rM4/vSfIv64rV03SdS1kFoLeQp/eWM7f++jha6q38GDQJH+0an4R8PYHIsom1W9/77Pyg/jUd3F4ZeTddHxL4olHAN/e/Zrf/AL9RY49iaxtBS0RabOJjvLG31eWHU9RtLZbeRoZAJvMfIPZEznP1rqbG20PR0Xyba4vpAc7nOxD6eprSHiP7PYNa6bpWj6PaEYKWdoqsw9C5yx/OsxYQ3y9M8cVDnqVGJLHrT2yMLW1tbRXkMnyxAvk+5qO71G5vlBmmlcDsTx+VAtwAOeffsKbsy/qAccUr9xoiiUq4HT6cVchjOAcdRximRx/MOOCe4/lVtIBkcbRVXuK+pFcgsmM9ec1nzoCBkE8cmtK57DGAO/rVOTljheh9OtJprRFNqxQkUoSMcN29Kgkt134PUdz2q/LHuY4UDIqKWAKcAHA/OqctdhW0KUkRU4GOPQdqjQPAwKF0Yc5AwRV4wBSvJBPU1HJbjB5PBzwae2vQVyrqkNp4jg8rULfzHHAlUbWX8a5HV/B1/wCGXNzp0v2q1PJUDJ/Ef1FdlJBlC2cA8E9cVEoe3OVOCOmB1+tPncdhP3tWeR6j43u9Jnubv7MZZUibZGD98kcD86PhL4MlRJNUvi015cOZZX6lnPP5DNd/4j8I2fiONi8QimPR0H8xXJtJqngXbG8YurFDgMnO36Ht+NbKpFq0dzNxa3OguoQbmDcowCeR3qPU4w5UDI+cYI/h5qrYeKLTWpozFKMhSWR+Cp96fd3ySqArqx3dPSlaSG5dSxIgVFQEkj170sdqcnAGM857UsCAnOM545qcgswwNoJ6n0os7WBd2JGoXoPX8aFXnjbjtgdqeLdipOeB05p4UlcZH8zSb0HuRiAscc8ZzzUkaEOFGAv14qQQKoG0dccHvT1iLEkDGabl7uoK1xsSINoyflPHPWnCQDIBPGcDvSxQEtkHPHXGKBauUyBkg5yf5VK0epUl2GSXA6MATxgClUEHODyOmetTfYMoCMA/zqVLT5sDjA5Of1ockxJEUas6/KCpYbsU2WN3JIBXjJ960YoRjkjI5x1/Gk+xF5GbII7Z60OdgsZLRGRhklQR1J60Vp/ZQxwQOR2/KilztabFJI5ifVNJ1hCt/p8TYHDNGGqhc/Cbwnr+14y1pIehRsc/Q1qvoRYELtP8R9TUTaKGbmMg5wCOQfervbSJF+5iSfAa+09vN0bXpEAHCsxXn6ipo7z4h+D/AJmH9pxR+oD5H4YNa9vZ3EEw8qV0I564rQttf1OzuCuRIoXcN3JpOcmrbhyrocxP+0IkcTw+I/DmY+jfu8j8mFUE074WfE26YmzOmHZhnTNuS2fbivQZvEdtqkbJfadFMpwGyNw/Wsq18CeE9X89ZrJbIvISmzKEjt04FRzRte1n5DcWnY5h/wBkqxvbfd4d8S70X7sc+JeO3zLg/pWPF8IPGHg/xHb2kbxzTzAtG9nKxf2JHBHtz1rupvgDDDeW0mk6pOkbyjzNsmGjTqSCOtbuqReNfC08f9jLDJa267A7v5083uxOPyFXCvdWUvvJcVbax0/wy0Dxrd2GzX/Ed5b6HYsHljv598SEZByG+9j0PGa7Xwj8e/B3hjxILfRLRtbmZtt1qGQDJ/uEjn+VeTWXxz1ywh8jXvDrzRNw+1Cqt9Qcgiun8J678NvEV1A0lsunXRPzOiNAyn6rxSjdu8lf0BJH2f8AC/WrXxtorNpdnqELuhYQPAJPMOOxFecfFD/gn5e+J9el8UX3ht4I7uZZ5khVk3KuNwBPdscn1r6Y/wCCWXxN8H/De+ubW9u47+2u40S0nkCymzOeeeuCMfTFfoU97onijSCjS6de2Uy8qWVkYH2rWNHrFkOXc/E3x/8Asf8AgnxlbC5jtLrTvNXOSnyr7HHfNeTeMP2FNSmtEi0bXPtdtblmht2mJSPPop6Z46V9v/8ABTn4aS/C7x/ZzfDC+uJv7QX/AEjTYT58cc5Y/KowRgjBxnj1rg/hN4Hl1PwHd6p441rSDfWj+W0OlxBzDJjIiaQHaZPULwPWijhq87+z6DlUhH4j4M8Rfss+OfD16Ik0iW9ZmwPJBy1ex/s5fsqfESS8gkuvEd74agZgzWdvN585HowyY1H1yfavdryyi8VW02lwS38drKP3rLOwcLkZCkcjI49eTXSeJPj74G/Z70aO2kvIbi+2fJZ2pEtw+F7qCdi47sRXr4PLZS1rvQ5K2Jt/DV2dz4T+H+kfD7RY7vVi960QCLvA828k67c4/MgcCuy+FfxJ0nw344/4STxjdxaZpdhC7RFgIoojjAVdxAAAz/8ArNfCfxV/4Kra1qNu1t4c0my0ZYxhLq5Vbi4PPbjav45r5k+IP7Vl74w8URXfjTxUpsIoiZUmnaWaeQuTkL0VVXaAqgDOSetekq1Ch7tNX9P8znVGpU1mz9XPix/wWK8JeE/7TsfCVkfFN1dSuwmWMxxKD8oBc/eAAAG0H618t+NfhX8Z/wBuLVJ/GD+GbqawtYyFvmh8uxsYAOQoPyqABycZOOTXxnN/wUI8E+BkA0Hwnca5LEf3b38pgt8g9Sq5ZvpkV7F8Sv8Ag4v+KnxF+BUngez0jwx4V0eSz+wSJpVsYTJDt2lcuzHkdcYzk152JxtaStFf18ztw+DjHY8P/af8Y2XgfxFNpkGpjUJrYmOa7Z/lkYf3R2UV886x4/iu7oqkylnPQHJP4muX8a+IDr+qz3M1yxaYliEyxOaxrLSjqDhkgdxnGXYjn2FTCLsVOPKdDqPiORrrbFG5wM9c1h3/AIpllLZ3LtyeT3rpNI+GGoaniVo2aEDJODx75NY154Ju11R0UxJGGOOMkj1rTlaMlNWOavdclkQllY9uB0ql/bIyRgk9PpXav4Wht49sjlpOh4wAaqzaJp8cfKoh6kEZ/GmloJzKWkWWlz+Er3UJtctrbUra4iittLNvI0t2jhy8okA2KqbVBDHJMgwDg47j9mzW7bw98WJLu61AWPlwyokiFXJZsAgE5HQnn2rz3xCsNssTxWyyLI+wkoVHPTmmwWCyzrFBCu4kDqeadOsqU+Zm0MLOurQVz7KvfGNz4lu7ZrLXZnghk/fwvKpeSIDLFSACDwOnpWHeT/2hcvK4+eQkk9cGvM/hr8MdZ+HPi9jqihH/ALPE8apPvA8zbgEHodrH8jVn4/fEK88D+F7J7GVra+uLjcGBG4Koyf1IrzM3xcsbXjSvofqHB+GWT5XXzCtHXtttt97Z2njC1tND8PS3ms2eyxTG+aeAlcHhQDjuelZXg7wf4Q8c6Ut1p2tWujTOx2o8ktrnAzkMVMePqRXgHjD9oXxP4/0hrDVtWvbq2YgmN3ypIOR+VbHhbxkui+C4EkLNlS3lo2C/PU+1ZxymhHq3+B5mI8QcZWknClCPyv8Aie0eH/ivJ4Sv/IjudV8RoCFRJrjyo1/75GW/QV6DH8arK2sRNL4VjtJVGd9tqUsUh/mM/hXR/wDBPn9k/wCHvxr06O48dW/iHWNf1MiSCxtrlrSw06E/dDlTvlkYcnJAAOME819c/Fz/AIJK/BL4Z+DV1XUNDLwtHv2Q6ncLIo/E9a0ngMGkoTUfmeLLizN3Uc6daSXZPRfI+QPA37VYEwjs9c1jSZgeIdSC3ETH2lTaR+Kj617V4M/bp8UeFoRa38VtqVvKMhPNBEi+oV+GH0JrzG5+Dv7MUeqSWwb4meH51baJba/89FP0YNxVq/8A2PvBXivQUtvDvxXutRs7V2ntLbV4GtntS2N2GTA52rn5f4a5cZwv+79rhFr2Tuvuvc+myPxHqzqLDZvyyg/tSVmvWys/uPXm+Nfwp+Is4GveF4tFu5uGuLXdZPk9+PkP5Vox/ss+E/H5F34O8aWzXCgmODU4lJQH0kTn/wAdr5D8ffCPxt8FLiJDq7PaXOfs0zMtzaXIGMhXXHIyMgjIz0rK034o+IvDlyGm0hHYHPn6ZOYZM+uBjP5GvmefE0Zcsnquj0Z97WyDJ8xpKtCnZPaUdU/uPp/xH+yx8RfhhFd3cWkTa2pJdJ7eb7dDGfovzgdOo4rkk+KuoaK0MOrpe/aWfY1vDF5awnpzkZAz7Vyvw8/bz1rwndIsPiPUbCRCB5GpxHH03DH8jXs+mftv2Xj21WPxb4X0fxLbkAPPCqTuo+oxIPwFarMJb1InzGK8OFK7wVZPyZiab8Q7Oe4jVpLS3cHlS/mSDjjIFdHFrQu0DZkdT3Y7FP4Uy08N/BH4janJLpOsan4M1WYbSrMJEX/gMnzDn3qyf2PPFltYibwd4k8P+OX3Zxc3RguNvspJUtj3FV7ahN6S+8+Ux3CWaYXWdO67rUUahGDwVDHjCDcQfrU0Hii90YPJazzWuQdxMmc59V6GuT17TfGHw51FrPxH4c8QWLqoYzG12WmPUSjKn86j0/xjpmqQjyLqK6kbGRCfN7+vSnyPdO58/Upzg7Ti0/M6jWl0PxM3/Ez0aGS5dgDc2A+yy/U4+VvxFZqfCuS1lEvhvX42kzxaahiBz/wIZQ/jilfUtwRVQAbhnewGPwFSefI0eCzDnkIu0Vqqs0rIy5Dm/HD+ItEtVh1fS7i3kVgUmkXEMi9wGXKn8DWPrXiC68Y/ZtJjX7NYNGPtUmQrXRycRg9lwMse/T1rv7Pxvc+GEZYr0xQvw0THzEf2KtwaozS6B40kKyeHLmKeTrc6UfJy3qYm+Q/gBW3tY21iZqL7i6JYpoNkqRxwxFcZIG5j7AU+XUVF7KkkhYhVJDPjGc9R+Bqxf/BLW9MtBcaNqsVzE5wtveH7Hcn2CudrH6GuJvdHvPC+tMniSy1KBpWHE4MalR/dP3W/AmpjBSluVfobev8AiSxXT3gluF+YY2RfeHPqOada63e6y+2w02e4duA0gODnvg/4Va0PVtCscLp2k2TyEZ3XLF2J/wB0Y/rW1/wlGpND5aXP2eI/8srZRCoH/AQD+dU4xT5WGu5DpXg7xDFNFc3l3a6ZGp3BZGVCw+jc/wDjtaen+DtC0jWlS4uZ7yS5BnRIUyhBP95sDOeeF4rNt498xd8szHktkk/jW9a2/mafDOiZl09/MXj7yH7wpwkm9BNaHtXwS+Gh8WSrb6ZpMReUgDcvmsxzxnt+lfUGmf8ABOzxJqHhtbq/imnG3e1uZPLD8dNq4rN/4Jm/Ejw14I1aWTV4YzJdxqLe4Khvs59ce47199P460aPTDenU7IWwXd5nmjGK9HD01JXbMakmnZI/JH44+E5fhFZXzR6bYaM9sSpaC2UzMRnGGbJJNfGXjCbxL4r1x9TvLySfy3O1LmZ2jhQA/Kqjqcnk+tfpn/wUz+Ivhv4seILddHhCrZxstzcBQv2lyeDj1A4yeea+BPE1motH2L8qkjAHbJrCq4xlZGkNVqcgtrtGMAe9WIotmMA/hVh7cZHAIx1p4hIjyASD1zWTkyopbkEf3uD36gVIYlRflKgHinKFU8D86JfmPrnnbQu49mIynkng05YhIM5z68UqIAO4Pv0p+wqQOOPale7F6DFTLAA/QdKsxwsI8DAI603yOeOR2GetWYoxIAT0HGPwrTdXuTzFa5i+Tn7oqnImAckcj0/WtOSJmGP4aqMqsemT/I0PVagvMoyRcA84PvkVEY2ZwQcE8VeaFEJJOCe2Kr+VnggZPJz3padB7EBi+bBHI5z61GysGGBySRVoxnHIwRUbpgdQRxg4oU7vQGirMgzgHHHpVWQY4JHB9cVdniDLkkgkdDUTw7iB8pz0PerTutSShLHvY5GD0Hsap39kJQVOOeoxnNaxtiSRzj1xzTDaBhzj0BPJotG97Bdnm/iP4dJdzs1p+5nwWBU8H/CmeGPCt3ZMPtION+A2c7jXobacHv/ALpGI8D86W609fMiyB94nB64xWkar26C5VuYtvp+xwCPlXpk1NHAc8qeD371qC2I6D1z6mkFsPLy3XHald9Qcbmb9l347Ac59alitVTGRlhyKuRW4BB+XAPGKk+zHOOBnvU3vogVupSS3DnJCgEZ4HNKlqH38HAGcetXhbFSQeG7mnrah1AIyQeOOKptJDiuxWitAhO4cED8KBaGQDgkZrQFqNyqFPHbrThan7oBHrjvWa7lW8igbQL0Hy9xUq2IVQerH+daUNkcHHAGOvepobDkHaPlPBpPXUbRRjsDszhc4yO2KI7IEnOBzjIzWymmNIAcdf1qWPSPMO4Lj1FHNoJKxhNphByVBY8DjrRXQrozbsbWJFFCmyuTqcYNKMceFG0npkUiacxAJDbufwro10qWJVJRSAABg8k0sWmg/eVkGeuK1aaOdM5+LTI5fvxk7evHANRnw+sl1lcoVHYY/wDrV1Uemo+cHk8D1p1to+bmQvk5wOKUXfYHY5I6CythskE8blBpknhok58oEdcq1d4mjM2DsLKvtTh4cWbAx2PGOtS2yl5nno0uSE5jaSPBz0IArQ0/V7+CVQk+VB5BOQa7L/hFyQfvH1B5xVebwku45jTngnHNRJ+Q47lK18UykBZ4EkQHBq7b2HhzXJlN3pkMcufvKm0/mKWHw5sXaCy4HSpRozR4I2v2wBjn2oiraoq/RndfDuxs/D8qy6Rqc1o46KHyAa9VT45eObCxSHTtX80AcbpMDHcnPGK+erWGSKYAROo6ZUVo6/40u/B2iO8UFzPaxMBdTjIiVyMrHuPHHUj29q7cPB1HZvQwm1HY9g8f/Ejxl4+0k6XpbtBGyhda8Qy/ube3Q9Y42YjJIzkL8xGB34peKvjVofhvw5p2haZGZYtOhMcEQfAmJ5MjAcszHknA9BwBXyb8Wv2uLm+tNL0+fxBKltYPuaygUyFwOQijsN2CTxnAGcZryvT/ANtbWPh14+stU8PfYoNVsblJ7c3kCXsjOrAqTEcx4zjhs56V7EHCkuWCOezm/ePoX9pD44+M/DBa01i4Pg3RrmIPEFia0N1Gf4gzfO4PqDivlPxt+1tp+gvPbaFbzXk8gKvcv/y1PsfQn2q5+198edc+PfjIeMPip4pvvEvii9iVXjkYbrVBkrEu0BEAz91FAGT3zXzpq/jxmR49PtIrWPP3wMyP7lqz9pOXxfcdKw6W7sjpdf8AiR4p8cLO8+oQabbqrNt8wRDaOo55Y+w5rhZ50hldpJmncnliTz+fNVreC71cjl8N175/GtjTPB21VluZEHqM5q1Tk1q7B7WjDSOrKC63JMcQR8gdQMD/ABq7a6Nf6tAH+cx9CR0rotMhsNDxLEE80YI3jdjHtVjWPGUur3M1xMWnuriTzZHwFDse+AMVSitjKWIqS0joVdE+HkcK5uHGOMKOTXZaTpmj+HZIhOYVbAy0h3EfhXKW5v8AVwu1/IgJO4jgj+tbeieEtPS5zeyS3hX5sDgH61Tkkcs+aR9Cfs+ftJfBXw14U8VWXj3wfrfie6i0ucaCthN5Mct+y7IjcNuBWCPJfCglmwCMDB+aNZ1S5vbya58oK0zFi3CKvoB7e1aniRI/DerfaLOFLWG5UK6L2Fc/rF/9rl5YkdRzWTet2xxhpYpTWRvNzTXWGPAWIY5+pqa3srezQBIw7EcswyT9Kzp/MALL84PcHtVQ669vKFOeOx71V7lWsT+KM6rqmn2fYMZjjoAowP1Ndz8EPhRD4s8a20Vy4t7SANcXEpG7bHGpdj9SFx+IrjvAdufEHiW9vChMduiwIPQ9T/SvdvA8K+EPhn4m1dk2N9mW1Q+m85P6L+QNePicR+/5F0P1HhXKEsv9vJayenpsV9a8XJ4w8aeINbWNY49QvBHDHnISKJQqj6DJ/KvIfj74g/4S/wAb6PpRhhSDTIGyQMNIXbcS5J7cAewrvtOjbT9GtLcgiRYwZAP77fM36k1474ku7jxF461G+jKRqXECYHRVAX+n61hlzUq8pJbHq8btYbJ6dBbzf4LX/I0rr4a6TZo5lkspmDEboJPlxjOQfTt71l6T4Ttb7Xre3t5JZYi4Lhum0HkflS3unNBah2klMhbkFs9fauh+Gmm7NQSV0JckAcYBHevbT1PxxRZ+i/8AwTmEOjtFeShUkcg8+navWv29f2ifM8IPYxzkqE28HpxXzJ8AviMvhPQiw/dybew5rzj9pr4xz+IfM8yR9p6AntXG6XPV5pHVz2jY4KbxG+qeIJCWJBbOc9a9Q8PeITa+HyM/MV714B4T1I3WqKytkM3J645r02+182Gh7N4G7j6V9PhqyhDQ8ipHmlqYfxM+LcvhWwnYuZUlnjURO52A4YkjHQ471g6N8fdNuxi5gmh9WQiRR+XP6VzPxL1x7944Q42tmVs+/A/QfrXEzWMDkEoS47jg/pXzOPwFDFVHUqLU+2yLjDMsppKhhpLk3s1df5/ifQVj4x0bxNGqJdWlwp/5ZvjP4hqevg3TSwkthNYyDo9rIUH1x0/SvncxMiHy5HVuvzHcB+fP61p6V8QNX8MbDFc3Plr1Eb5wP91q8apkLX8Cf3n3mD8UaNSyzDD/ADi/0f8AmfQSXXiLTECLqkOqwjjyr+EMfoGGf5V0PhH4pa3oUheNNQ0qWJs7rK83Rn3Ctn09q8r+E3xgPja7ezuVU3AXKOF2lsdQw9cdx716DbW7EuwxiNFDHPIJbj614OLw7oycKsdUfpuU47C47DRxOBm+V6WfR9mnsfQnwz/4KL+OvBkaQSa3b6paA4NtqcXysPQ7wyfqK9Psv2pPhF8YLHyfHnwwOkPNgvqnhtzaEH+9lCVPrjcK+MJH3ZGdyEdCAams2bTpRJbSXFnIMYeCQxn9DiuKnXcPhdgx/D+HxKarU1Lz2f4H6MfC/wDYR+Hf7QzQj4WfF60s53G8abr8Yim3Afd8wHDH8TXQ+LP+CTfxN8BxvJqWm32sWkabhLpOLhXH0BDV+cHh/wCNHibw/rTtBBp+rxQhWDzN5N0Cc9HTae3dq+yf2Zv+Cxd/8Iobe0ute8eeEETCsl0E13Tf++X2SKPo7V7FLEJpKpv5P9H/AJn5PnfBnspOWFvbs1+q/wDkSj4r+HsPgC6ltpfDU8NwuQ/9oBlf8UAH865uTX9QtIPJt2isIcYCWkYhH5j5vzNfWMv/AAWb8O/FzS5bXxV4M+H/AMSrVW2rcQOLK6cevlzAMD/uE/WuAvviH+zH8WZNrx+Kvhdqkh2+XPm4tc+27BI+gNXKvG9ov77r/gfifOS4XzDl51TuvKz/AAXvfgfPckb3MrNIzyNnlmyT+tamneKL/S7f7OswuLVgN0E6CaEj02tkV7PefsYw+KF87wN468LeLYWG5IVuRb3BH+42D+lef+MvgH4v+Htw41Xw9qVrGnWRYjJH/wB9LmqVRM8mtl2Iov34NHBXegeG/Eusywy6ZNo1wI1f7Tpsn7skkjmF8gDj+EimD4e69pY3aNqFlr1uOfJJ8m4H/AH6n/dY1Zs4DJ4ousZykUakA8g5athbUgg8k5rVya0OKxzdt40XS74W2rWN1pt0nBSWMj9Dz/Ou48L6rbXg3QSxzKRggEfkRTU1Ga4tPIuFivrfGDFdIJV/DPT8KpSeANIvJhJbfatGn7GBzJFn/dY5H4GtYyi3clxZ6b8JfiI+iyPBHJs+zNxg4+Xt+Veir+1FqPim0a0s7pjZRcF9xxJjqR/sj9TXy3qPgrXNNjujaz/bYbn/AFr20uJGHGQVbkZxzit3wt8S7DQ9JW0mSaxnThxIh6+nsBXoQnG3umDuel+P/GcmrRvli5z65z715Bq7b7BSSTu/PrW3N4nj1G2d45o5UIzuRgQa5O41JJLSJCynAXOOa5Z3ZqnoRleecZJ4IproGGB3709ZyzYX8TjpUiw+YB1PuORUj9Cv9m+fBAK9Qad9nUMcYywz9anVMA9FxyPSkKlTgjkdO9L03D1IzFnFKIyCMjOfbrUrIRgnqxycdackJJ4LD04qU+qCwyOJUI3YAB+uKsRsFQnAz701LRsjIJHTjkVZWzY847fgKalrow2Kc8m9jz3/AAqpKBuPGAeOK0nsAx5U4680yWzLDG38cVXMnZbiXcyzuAVQvy9OmajMRLcliM1qNa7MAA4J6Ck+z8n16D0ptpi1M57Ysx4yejZ7/Song7DIx78VqtaFgABtJ657Uz7NvIHJ3epoi1HQpmcLQMAvzYxzmomtgEPTg8A84rUnscZGCMD8ah+y/LjHPUVfmJ6mY9uCAB1PfNNNp1XAGPzrTa03KMqePQcU02TljxnPb0pSSewlpqzFFtjU5CgGBGo5HPU0l5abrmEdQc59cYrVtrXF5L8pAVVGcfWo57QjUI/ZWwKab6om6KQtApz69Ce9NW2wMcljxk1pC22jJ6dhjJpRbMTwowPXtT3RWhliyPdfmGcVJHZqxBwAfQ/zrUWzLMA23OPSpBp2DnjjqfSjntqJWM2KxAGGyfrzUkdpu5GcZ5rVSw34OCSOBmp7XTMtjbndSi1fYd9DKi04nG0nB6c81Zg0sbsAfN0Gela1vpbbCCoOe/pV210VjnI6flU80b2GouxiQ6Sc5AJGc4xV+30bfjIAXGcVuWeikKDtI55rStNBLc4OPaolVUdC4Quc5Fo5cDG7gdSOBV2DQQFxtBXH4muotNAPcEjpnNXrTw9zjbx2461nKomjVU3ucjFoJBXC5znHHQUV3kHh8mQYVQcZ6UVzPEW0TNlS7nlyaMrAfLgHkc5/GrCaCcbtmFHTNdHBpMi/K9sR2+Q5q9b6dGTtKshHZ0PX617EpXPKOSXw8H+8g2+h5qbT/CqzyuVDKQcAjp0rsrXQkm6EZPcc1d0rw9hnIVclzWfkhnGL4UkTG2QYz0I5p8fhqaM5aEMMYyD1r0VPC/mEdDx0xUw8L7znacfzqNdrjPNxoewZMbgk9SKjfSA6gBOD+Femv4XB42fgBTJ/CCSId0a5B4yKSVx9TzGTw4QcFFwOCe9Qf2EYVyFQ49eK9JuPBingBkH+yeKxb+zs7V2V9RsVdCQVeZFI/WnGDlokNyscHr/j/Q/hHb/2tr8bSWkJykKjPmH1b0QdSfp1r5M/bu/b08Q/Gqa5HhWK4k+H2kXj22m3UWn/AGSN32gFigLEMRgjcSdp7HIr0H/gpz4E1rxJ4I0XUNHaa80iweT+0lsW80c7djOF52/e68ZxXwhc2lwRIls7mAAM6q5wT9Oletgorltsznqy7akFp8SNTvriVykpmJXLnO7Ged2exFUdH8SXB8Zebab5JA5WHsM54Y84wOtMvLKSWQpltxHzFTjcO2ateEtJGiGS5LGWQrtTI+5616Maaehg6jWp0fiHwRdvrlwL+/h1B42z9ojctFIP7yk4JB+gqvbaJax27KF81icc8ACpLjXJ7qMFskvjJUY4rufgl8L5/i34103RrV4hcarcR20PmMEVWc7RuPYZNaRglpEyqVZbyOLg0ppIgiqcA8KuMtVvWPBWp6RqcNrqEJsPPt4rqNSc745EDow+qkGv2D8W/wDBs1rfw1/Z3v8AxOnjzSbvXtOsTejSxYtGk5C58pZi/wB8ngZXGSOlfBXx2s7bxB+zPbzXUmk2mreFvECaLaxfaUN5dRi0PnSbQc+Upit1GQRuY4PUVjOd7tdBKTvZnzqfDdvZTEZeVgML2Galt41hT5UVC3DcZao4ddnndyVTeOygY+vtSNHPdM7sgUt655rOU4rVs6qdCpP4VcuDy4V3u/GcfL/WmXXisWQJjU4A4IOD/wDqqhfacbJkM8gU4zt3DOPf0qjJFDeSbYw0hJ2jJ4H9KlVE3oayw7irvQj1XxidULKWeTHRVBJqg813PwkLKo/vn/Cr1xBFbLJEwURIMSSRNwD6A+tZOm65c2U+23AUOcjzPnKj6+tLmd9BRjTv7zFuY7pScyvEF670xj+tZ+oTRW8PmPKZpeo7A1f8RXFzqhaad3eVsDP6Vl2nh2fVdQtrNQxnvZUt4xycFmAH86cqijFyfQinTc6ihBat2R6R8FtGaHw3FMwHmXrmVvXk8V698VbT+xfhh4W0EfLJrk4v5xjloy21c/8AbNXP407RvhbbW2p6bpWnZB3pbLk/eyQu7+tZnx519PEPxnuxCx+x6NAbeDH3QEAhX9BIa+To4lVVOsurP6Mo5Y8LRo4Hslf+vvMLV9STSNJ1C9c8wxO6/XnFeL+FHt0AnuXd3Zj8oHWu++MGsfYPh7dAEGS8ZIV498nH4D9a4DR4ES0iGc7VGQvFepktO1JzfVn594nYrmxlLDJ6Qjf73/wDfm8WQ267YrWMZ7uAaztV+IWo2eyeMIBGx52ZC1NHdWEBGdpK/wB7k13Xwf8Agbrf7RmoyaboWmm5jAIkldtqL7D1NevzWPzNLU4zT/2pvEuiRhYb+2RQMbTbq1ZXiP48X/i991/dxyseu2IKP0r2v4kf8EtPG3g7SvtZ0y+tiOSsse9MexHP868O174D6z4VmkF/pk7hMgtGp/lV05p6oTT2LHhL4tx6Hd72ijuB/d5XJrrNQ+NUfiO1WOOCWHIwcHINcP4Y+D97qsct3DZ30lrDw+yMllPoR1x71ejtI9OjKRLsHTHdvrWv1hrQSprch1LUH1O8kuHYRu56A5AHQD8qqSSSpggq2PQYqzORwCvP0qnJFubIYg+h71i5WKA3uOHDJzjkcU4yCeMhSCvTrjNVyXUHIz6kc1C7xlskbR3PShAdh+ziy/8ACzlDHjyyMn/dcV9IaBJC2katvZFmNvG0fHORMgOPwY/lXzH+zxP5fxHiO4uDjr/wKvoPzP8ASIuedrcgduK+R4g0qxa7H7z4Wrny2rG+01+SLyM5Yk4wR6dfapkl2PwQW6HJzUCy7owTn04/nSlstjGT6V8u3zaM/W5LuWbS2WP7TOHBfdHGVx7Oc/pii+8S2mjQqbu6gtUbgGVwu72APWsxLySPxDLFuPlvbo+wHjcGYZ/I15x+0Mz/ANrWOWlCmDA2n7p3Hn+VengcLDEV403K10fI8R5zPKsvni4x5mpJWe2rPUG03SteUyxR28m//ltbvtb81NS2l7rnh2Nl0rxBfpbnrb3YFzCfYqf/AK9fNFhqV9pMu+0u5omGSTu2n9K6vQ/j5rnh6ZBd+VqUIO1o5Byf+BLhv5161bIsRH+FPmXn/TPh8H4j5XWssXQcH3jr/kz6G8MfG3XfB10s11pIlVWH77Sbj7Ox9/LOBn8DXvvhn/gqdd6JptpBpfiTU9OuYgFm0/WYX8t8ejksv/jor4isP2mdMvpv9J06e1DHP7uUSgfgwBrorL4i+HvE0Pltd2rB+sdyoUj/AL64ry62CxFKL56bXmj6rDZplOYNOhiIt/yyt+Tsz7/8O/t6eFviMwPi3wNpOomQAPfaYFE2PXdGc/mBXS2k3wl+IbbtA8UXuiTSHiLUEE0an0yCGH41+cMHhOzSQXGnT3Ng45WS0nKqT645H6Vr2/inxVpGzffWmsxpwq3kW2UY7CRef5VjCtOL5YS+8nH8KYGt71Wja/WDP0S1H9nrxDDaG50sWPiCyxlZdNuBIxHrsOGH5Vyc9jcaXdNBdwy2sycMkqFGHrwea+Tfh/8Atf8AiT4aXaNDLr+jFOvlP9rt/wCe79a9v8N/8FGn+IVrHY+J103W7Wb5VmRDHcxHplM8g59CQe4rtjipRXvrTyPiMfwBF3eDqa9paHoscuBuBAx37moNXgg1mxeK8ijnBHG9QSPoetOeIlVMcgaJ1WSNhzvVgGU/iCDUF5lYWyRj3NerGot0fmNSnKEnGS1R5x4m+Ha2kzTabeT2rgE7d52j+uKzPC2i6lZ3LveSLKHICsGPPf8ACuy1gz3VvKsEMsjMpCgDr2rGbUBHNFEQVdWCkGtFJtWuRKKvoa9jAMDCk+uetXksTu5B55GKNHj+0RjFbltppdBxj8OlRN63uCMldMyc4+h6Uq6QOSc8d66KDTTgkrjHbFTxaEP7vXms+bqXaxz0eljgsM/hUg0vewByeM9K6dNAIBAUYPtT49DJX7pXPt1pJtu4X6o5iPTiH5UDnjnpUi2TIeAM9MGun/sHLZK9Bzx0pf7BABOOvA71Un3EnbY5R9Pz/eIJ5qFrIh8YbPrXVy6Htjwo3c9TUL6M0b/cGD6c09EtRNnMnTuCdrYB7HkVG+nZONvI610sujbmAIySaZPpOMllxjv6VWiYOWhzrabwMDIPUU17DOeMEHkjrW6+nsv4++KgmsfXnuCBVxa6CvcxJLPBwQcdMdaZJa+W5GBx6Vry2zcE9+tRPajjI5POKaVndiu7GX9mKkEgccdaa8WM5A9cVpSWvBxkDr74pjW5bO3knGRjg0kne6EYUcDNfz8ZAK/yz/WkmtGN6gXHCE4x7itK3tcT3LYwC3OfQAU9bH/SgAOBH/WtVqJK5nCz2tgqTgdaWKwwx4OO471qw6eEJyuP5mp1sASQBjPXFS5W2GncyVsufmJ59ulTLYBQPXvjitaPTCy5wccZxVmHS8AcDA9O9Qp66F8vYzLfTsjkZ7kY5q5b6OWwSPqT2rYtdKDFSo/GtK20dmYYGcdD/Sspy7lxRj2mhmQYC8YzzWna6DuOCM5ODg1s2uikkHaPyrWsdIPTGPwrFy0sjZU+rMWz8PnjC4PfnrWnZaECQAASOK27TRgjDI+o9a1LXR12j5OT2x0rFzTepcYGFbaACvC4+taEGg5RRgnB6dK3rbSAOgyfWtG30oAAYqHUsaxgjnrfRdp+6cehorr7fTAH4BI/lRXO5K+xpZHhcsPjfw7GW1f4ZeK4ox1ksTDfLx3+Rs/pUC/Grw9p0vlaoms6FJnBGpaVcW4z9SuP1qvbftp+M/CFsrahoBeA8+ZaXSyJj17V2Hh3/goTNqFiF1LRtTNuRj99Zi4TH/AQ1fTXoT0U7eqPpK3B7S5lB/J/5p/mR+HfGnhLxOoFjr2h3LN2ju0zn0wTmuu0rw0tygeE5VieVIKmuI8QftM/CnxhIYtX8G+CbmRzhmvrZbZ/0UNWn4b8GfBDxLAs9hFe+Hbg9W0LxDLHGhPtux+lT9W5vgkn87foedV4VqxXMm/uT/J/odrH4bnjwU2ED1XFWI9ClbBa3AH+yazdN+DqBc+HPjD4ktQB8kWr2sGoR/QnAbH41ox+DPilo4Btdb+HPimPsJUn06VvTkF1H5VDwdVPRXPLnkdeOzT+9fmkTLoobAaN05/u046CjtwUOKg/4TDx9oOf7U+FuoXcanmXRNVt7wH3CtsauI+P37Zuh/Br4QeJdevvDfi3StV0uwlltLXU9FlijmuMYjQyAFApcrkkjjNYOnJOzWpy1MrxME24Oy7a/lc+Sv8Agqn+3zcfCO+l+G3ge8EPiGdFGrajCcyacr/dgjPaVgck9VBHc8fA3jLxBqNvomneZf3rXU6M7ymdvMPPUnOc/Wu9+GngLR/iX/wkHiHx54l+w+IdWne5VrgEOrM295n3f3mPA7CsT4l+CNJ1S8itbHxF4fewijOydXkZ5j6Y5J6fQV7lGKpRR5U4yeiPPvB/xt8S/CzxbYapouu6k13byLN5QnYpMAcmN1zhlYcEEdDXb/Fz9ubTvi5dSXLfDjwp4dv3YMbvTBIkpI7tyFb8Vrn/AIZ39p8L/HCeJGtbLUbbSEdYoXU+TdyshTJOclQCf0rg9Elhk+IME8Wlx3gubgyCyRcJknOFA7DsK2UU3ztE8rWjL+p/EeHUry5uVWOS9ugEjUxiNI2JHzYXjpn8811ejeCNY1iwvLq3sby7g0qJWupYIWeOANwGYgYAJzgnjivP/h14Pn+IHjQx2oHO6V2I+WMHP8q938B6rrHw7WbQtTkmsobiJrQ3AbYNpH3S3dTnv0BI7mtXUSRhKNzz1JQu4uAAg546V6X8MPhH4pfSbTxBpckKif8Aewr5hRwoPB/GsO2+GbeNNdt7DTJvPnu7hYQsa5yScFvoOelfZmgfBy70vQ7ezt4GW2tIkhQHC4VRj+QrlrYtwtymbhfRnGePv+Co/wC1Lp/wwuPDeteLvFN54fjhETq8iTBY1XaB5mCwAHvxXzV8I7j/AIXD8R49PvncW80MkjlBlgVGRyfevrr4q/DNrT4daxNlERrRkKzHI5GDnH1rx39lb4S2a/FKe4jdQkdk42ouACWUZH+e9ZfW3KDbNI0kveQXH7J0LQstnqM8Tsc5mhUgeg4IJrl9f/ZJ8aRKfs+p6VcpkldgaJj+YIr67PhO1gdlUyE/Wl+JOixaD8O7hnUiadBbwBf9Zl+OPfBNcEcQ1JJHV7era3MfC19+zj4vtVJGnG8ZTl5YLmO4Ce5Ck4/EVh3ejzWqS2ot5m8gfvpWjKHdnoB6frX0Bqvwtu54d9oklnbR8iNBtkl9z3J964nX/Cdzc3+6WPaqgqEY459T6mvSVTQwu2/ePJdW2JAkSRFIFO4IOrN6n1qijrHPyduAOor0y1+Hg1W5CvAuNpyQ3C+5rufhX+yLo/xTi1cvqF7bfYnjiSWHBBcqSwwew+XvUSxEY/EXyaXPmy+vf3wWIhup9MV2/wAANAfVviHYyTKhWwie9bJ7qMJ/48w/Kup+OX7GVx8K/Ct7rlpr9vqVrYyok8Bj8uVAzbQeCQeTT/2bdNW00jVNTZc/aJksozjJKoNz/qy/lXBmuLjHBycXvp959RwVgPrWcUYvaL5n/wBu6/me1+EdMn8ISr4mvYGS1htLi8tXbgTshMS7f+2hx9VPpXgxuDd3epXTfO0twEBz/DGvP/jzt+VfT/7a3xK0i/s7PStAVU0bw5pdloUbhcee8ERlupPfddSzHPcEV80XAQ22mQIIzttI2lMY4eRx5jk+p3OQfpXz8YKnR5In7zQrSr1lXqKzevoul/PXXzPOfj5qJij0iyxtLlp2BHXoAf51xkdzJIp+dsenStP4xaidV+IckZJYWcKRL3xx/wDXrCiSRicNnZ2JxX1uXwUMPFH4Fxhi3iM3rT3s7fdoTGYxHChiQMnHrXQeFNevNOuYjDe3VsEXOI5WTH5EVzarITgg/NwcitbQWPnOOuOp9a7b9GfNJnon/CwNcNgF/tfVNm3G03cn+NZUPjzVxfoW1O+PPO6ZmH65rP8AOYW+NxUnt1qlDcb7wHHQ4+taQ0egpM9o8DfEzUdGaC4hkgeaP5gWiGc/UYrU+KvxG8NfF3QpLbUfB+n6b4pJH2TXNJlNuHYclbiEgrICM/Mu1ge56V57o93i3QYwNvOO1QXM/wDxO7XAbCyfnxW9ampRu1qZ02+axwMt6hOck9ziqklwG5wAvTrWXc3zxMeSD9aqyyvKPvnB/M1xpLY19TWa5UTbd/XsD0qO4BVstg/TpWUF2jCgZPHWpbO4byyN33fWjZCTOx+AziH4hRbR2GR+dfQbN/pUG08Fjxj2/wDrV88fAqT/AIryLnghf5mvoRkKXUD9fnJ/8davkuIbe1j6H734Uv8A2Ct/j/RF4uF5OeeelG8Egg5IxyfWlclV6nJ7dqakeXwBjHIxXyald2Z+vMrs+zxOpUE+Zang+ocf41wf7QsoSawY55RhwfQ16LfaXNa6jZ3WwiCeGaNXA4LK0RYZ9g6/nXD/AB0s3uYNNKxyNv3opVc5I29a97JZL61BLsfnniFFSyOs10kvzR5SI/tL7w2fX3pL23EQU5G3P1Ndn4Q+F1z4nu1hgt5XlcjCqOv4V0Pjj9nbXfBenefeaTcxx4zuZCoP6V9u6kU7Nn82xg2ro8injQp8wBPqelVuVIKlk4GdprR1hBbSsuzGOo6YqPw9Cmp6pDEUBRycg+w9ata6olsl0XxZqWkTAWl7NER/dcrj644rqtK/aD1nTJdt01vdxrwWdME/iuP5Vzai1u7lYEtpELkjIfgYqXwn4jPgyfVIwu+G+tntWTCnGeh+YEHFc9XB0Kr/AHkUz1sBn+Y4L/dq0o+V9Pueh7t4B8ZW/jvw9Hfw/u2yVkTdu2n/AAPv71qadbw39um+3i3QyOuQv3sOxz9ee3pXmX7MDCLw7eKfl2y4x1zya9L0V+JxyMTvnj3/APr18RjqEcPXnShsf0jw1jZ5jltHFYjWTTv6p2/Q+xvgI6at8IdEeONEEUJhwnAG1mXP41wnj7xfrU/ijUIILyaK0t52hREIXhTjOevXNdp+xn8QNL0b4Rrb3PhTxL4ou4L6Yn+zwFhjUhWVWYugBySfvdCK7+Jrq4YvpfwW0C3muJWlNzrOpRyMxJycqBLjk162FaUFJtbH4XxBl1SGZVoxjZczt95y/wAH/hlrPjC08PahFf3cltFbT+ZaDkXbkttYnP8ACBxwfwrntb+DnjPXvGtt/ZXhfXZoZCyySfYpFj+UD5t7ALg7vXtXuem6r8X7+3lgtLrwZ4XtoU2mDTtOmuDGvooLRqPrtrRs/hH438Rtayax8QPFFzFcZCrYxwWSg+g2oWH13V20+Vu6u/lb8zxZYSUV7zSOH0/9n/xT4d0aG6v7BYjI7J5QuYnmBUAnKKxPcVbsvC0ttKY5YpYpB1R1KsPwPNdhN8DYfDdrdSpe+IWu4nZpLyTU5ZpMjbsJMhYEdTjFebeHf2hfEfh7xHNomtx2+suL9obSO4tjH56+YFCl1HXAJzxgjjGa3qYVKKknY4dbtLU6608LF1zt+U9eKvW/hIjHyHGa07Xx/Y2koTVtJutJO/DyIpeBOMj5gWXJ56sK6vwzeaN4jiRrTULaTeN4VmCHAPc/d/XvXFVw1WK2v6D54nHp4SO7O38qkj8KHn5cAelenxeDNqq2wFT0I6H6etPbwgFHKYxXNzW0aNLXPL28MEjO3n6VHL4ZJQkg46nI6V6dN4VKn7p561Vl8OccAYoU7eY7dEeXS+HWAI29OM4qrcaEQ33Oe2RXpd14b28leAOMcZrNu/DoA+7yfarc+rQmnseezaKcHGOBkYqlNpRD52nmu8vtG25BAIHQD0rLn0rBICnrVp9UJq2hxs+mfLjbzVWbS8A4Xn3rr7rS2zyAT1HFUZ9LwuQpOT16VpCfVEtanKT6YMn5QDnjNV5bLpxkAdTXS3WnhR0696oS2oVjx9459qtSd9STEazBBwOO9MeywTwCB1NbD2yo+cYqKWEAdj7VSauIwLWwxPNkAAycDPsKl+zhbonGSyDp9avWcSo0rDHMjc/pTo0H2yT5fuoOvbrRzdEVZlVLLC8Dkd/8asRWGF6Hn2qzBDuYDb07dqspb8nI4bgCpvYaTZXg07ftJC4PJq9a6epkHI49e1S28JCcdqvW9mGYHI9qxlU7G0aZJbaeqDPHBzitK0tBkYAAHX1otYEJwQPYmtS0sSSPlJ4zwK55tt3N6cUNtLMY5AA+ladhZ5YEjjtViy0xpcHym5GM4rb07w5cSqCsfX1PFc3M3qjXlKFrp+SDgD+dalppvI6//Wq/Doq2MYa6uLe3Ud5GCgfnUGoeO/B/hwMdS8WeHrXHUPfxA/lnNEYzeqiVeK0bLNrpg25GevHatCDTiOwxXDah+1/8IvDxYXHjXTpiva2WSY/+OKa5/Vv+ClXwh0PcIJNe1R04HkaawB/FytOOHrS15Q9tTWlz2a308MAcH6iivnvxN/wVk8OeGr97Ww8B67dyqAwMtxDECCMjgbj3oqvqFd62RDxVNdT4If4na14V03ULi4N7BbWE/wBnn2hJhv4xwCpIORziqmg/t4adpuoi2Mtm8sZCkvI1s6n8Rj9a8u+Jn7RVjrHhkQF5re54a8V49vnmPIRueQT6V84vfjUb6e7nAPmOWI9SScCvqswyHDRdqE2n956WVeI2ZJf7VTjJejX5M/Sy2/bJmvNMCy6RNPDKBhnKXKkeozms7T/2h/DM3iy3Fx4as5nkglLkRfZm5ZAOAApPXnrXzP8Ash+ILvV/DepQyl3t7OZPJz0jDBsgflXqEgjfxC24KwWAfhlj/hX5fmOa4vCYidCUr8vXofvmR4fCZngaWNpwsp9Oq6PU9w/4XN4RMYNnp/iTTJF5JttSZMH8yP0qaw/aL1bSpC2leLfF9minIS4kjulx9GAP614rARGBgDByBjocVbS5ZBtUttHB44rzHxDi7cyaXorH0kOH8G1Zxb9Xf8z6H0r9u/4heHyjW3iDTNUx/Dd2jW7H/gSEiulP/BTnxX4g0S70TxH4Jg8RaZqULW11bwXCXMVxGw5Vo35IPpivlaG5bPGCOvPWrK3rADIA4zxXTR4ux0FrL+vnc5K/BuX1H8C+7/Kx1Wt67+zV4xklttY8OeMPCSzErLb2+ozxQD1AR8qB7Djiuk0/4bfsW6D8NNUvrbSX1e702xmuI0utXn86ZwhIXC4GSQByK8c8Sp9thtbMKN+o3UVqpI3EB3AYj/gOag/aUmurr4Jah4Z8P+HvCumW9s6tJLb2ipdSIhyw8w85OBnJ5x719PlPEUq7j9YaSbttv9x8Pn/CFCjGo8LS5pRi3pp/nc+R/ij8QZvF+qTTfu4knlMgiRQqxjoqqB2AwB9K9B/YP+FK/Eb48xzXcTSabolpLLPzgFmRo1XPYksT/wABrw+ZZ/7W2yRt+7yzA+gr7p+Cvhq0/Z6+CdjpdoyS+KvEsYuNQkBDCEv7jsqEKPViTX2mJqRjCydrn8/4WhOrVskc74R/Y+n+Dvid9EgzfT6nPFcwsE+f7M6pJEjY/i2uuQO9XP2x/DkPhjxGugMiy3luFaYAf6skZOff+Vfdn/BKH4ueEfDX7TN34u+JsMF9pWl6fcXIup7fzgkqDAYLjBO7gD1I9K+RP2z/AIh+E/jn+0R4t13QoJtNg1jULi9t43+9GruTsHsBxilFtNLc46qTk2jjP2G/D9knxSEt1NbxCwhzb+Y4UmV/lA59t36V9ma5v0+4MSyQy7eu05UV8z/BttM+Ffw989LYXN9f3PnESxiQSDGFY56AAdPeuwt/iXpV/B/pul+XcsSTIgeIt7gqa8LGYxc9mmz6bC8L1K9GNSNRJvo0aX7TmuS2fwg1d8sskipGOfV14rzD9im5a+8Wa28hCGG2iRlYc5Zs/wDstM/aT8b27fDKWCyvb2QSzxho5LnzQACT0PzDp61uf8E4NI8OarZ+JLnWvF8fh27aSFITPpMt5HPhWJy0bhkxkfwtnPbFaU68FhnNuy+44MRkeKpV/q0VzStf3dT3G2Uz3YEKBnLffPOP8Ks+NPDba1p8LRNDJeWsy3EYmyYiwBGGxz0J+hxTk063ttXWO21XQdZhLZEtnLJCx/7ZzIhH5mumvfCV7aaVHfG2uFs5W2pcAboi3Py7uRng8e1caxceb3JK5yYnLMVh1evTcfVWOMg+JF74faNNX8C2+uxKuN4KyMB7MuH491ryP9oHxNpHjTWLFNG8NXnh+CDc1yJY5pjcMcYHK8ADP5175NZFSMNuJ65HSsu5t2Bfchwc4I6V6KzOpy+8kebGklLmR8rr4Ra4mX7PpOrajMBhILa2eOI+m5mwo+vtXuXwb8ES+DvBcUM3lJe3Ltc3SLyqO3RQe4UYXPfFdVJp+YwGVhgDgirmhad5bMhIPesKuJlNX2NDwH9vmX+wPgLNGAFbUtQgRj3wu5z/AOgivKfh9p3/AAjfw+0O2fCy+R9rl9nk+f8AkVH4V61/wUd0qTVtC8EaLGP+Qtq5UkdhsCk/gGNcPpOnL4k8W2lnGoWO4nSMDsqA4/QV5uZzdSNKjHq7n654X4OMfrGOn9lKK+er/JGD8fJH0zwrpelqxWSS1TfkciS4buPULg1yM8qRMSoAxwD6AV0fx21H+2fih88boJJzdxA9oEj2xn6HMZHtXF+KNT/szR7ubgCGB2BBxkgUSSc1FH6PSqKFKpWk9Ev+CzxLWtTN94p1C4yD507AH2zxXt37NX7GqftC+BtR1q4159I+z3n2S3VYBKsjBAzFskf3gBj3r5+iOQGxyxz9a/R7/gmn4VN5+y9Fc4Qi41a5ccdCAi/0r6nF1HSopo/mLEVXVrSqy3bb+8+efHf/AATm8T+DdLur6z13SL+1sonnkLB4H2KpY8EEE4HrXimgnDbgR83Xjmv07+P1k+kfBbxbc+XgR6RdNuB6fumHf61+YujR+TbZ5Bx83FRl1eVVNyd7GTVlqaV1dqEwp56fWqNlJuusdRnjvUd9dbnHUe9R6XMFuVwx616sXqRLY7zSLvMAQEjIGR6UxZC+tQfMcBjyfQA1Dp9yj2qngEDHH9agN4FvmO4/JG5z24U10VvgIpp3PNZnZ5WywOD0NNVB/Ft59KjMfzgbgTjr7UBAV6fjXFY0Y4hQT8wwOlNt5AnGM+lPEXY44HfvTGUoQQcd6L9AR2PwPcf8J5BxtBKfqxr6TWVLe0dNq7nKhSeqnJ6fhXzX8FDs8e2wBAyU+g+Y19F3TFRECAD5g/ka+P4ja9vBeR+9+FEW8vrf41+SJiCO4x6ntThOwkAzjjPpTDuJJJAB7DtTpANvToOtfLNW1vc/XlrqdbqHj+x1H4SaN4c+yqt/Z6veX/2jOS0UkFshT/vqIH8a4344eL9NHwh0TSUtiNRttSvLszqcbkkhtkCk+gMbHH+1UErbdYtcnqkoHOQD8lcd8er6Sx0uxkUK5DuAGGR0Fezk0m8VA/PuO8JGOSYhro0/m2v8z2D/AIJpftkWn7G/xosfFGp+GPDviqFI2tnsdZthcooYg+ZHn7kgxw2DjJ45r9Q/2jv+Czv7Mn7QnwKudL8YfCWbVpriL5be0mitJInxwY7gKGTn2I9Qa/AOPWLia+Ej/IxPABwB9K2bvxXdm2CvMWB4Gea+2qUOZ3T/AK+Z/NyqJG58ZH0bUddu5NLglt7eSVzFFJIJGjTcSoLADcQMAnAz6CsL4ZabHN4qtUJQKQ5y7YA+U9z0rKvNRkk835gSTwT2qKR1eLYXDYHPOcmuiN1oZN3Om8YX9j4Uu3sdOED3JJ82RH3hPbPc/wAq5m4g8os+4MWPPcnjk1XFpDHIPlB44OatXSRiIbcjIPf0FNpC6nqf7MFkzaLrMqkFYLhEYe7eYRj/AL5P6V6zCbL+woREGW+W6nN16EER+X/7NXif7M07C/1aPOFIBI+hH+Net6eSZrjBJHmDv1+Va+Gzl2xU/kf0lwCufJKDvs5fmz7k/wCCWNxaXHgfxZDPB9qltruOWNMbh80RBOP+AV9S23lNZacIdPDwtLkHbne49/8AI4r5D/4JOatcxah46s4Ag32lvOCTgqFZ1OD/AMCFfR/7Qv7Qdj+zn4NsNT1SVJb64RhYaZGwWe4PYnsE9W7dOTXtZfOCwiqS6H5vxTgq9bPamGoR5pSasvVI67VNZ/sOK/a8m03TWZsCS5nSESY/hUsRuOOwrHvPjd4Y0i6s3uvF3h2H5CJEF4jNF+C5ycdhXwVrfxc1j41+ILzWdeuvPnkkPkxAnybVOyIp6AfmTyeagaXCrt+bPUYrya/EnJNxpwuu7Z9pgvCeEqUZYus1J7qKVl83v9x9neIf2g/C9vY3ZtPFuiSCWJvkeQo8yGTG5Qw6jaRxzXD2DeBvHfi6XXrGeOa8N3HcstleskVzMrkyFkOD8xLHjHJ7ivlTxvBPZjTpHjYJdQM8XX51EjqSP+BKw/Cu8/ZS8AWXxPTX9OlvLiyv9PdLiAogdSjjBJB54YDoe9ceYcZxwlH2+Jj7itfcyxHhdgYU5ThXl9yf5WPrtbLTNSvttnevbNLf+WiOMDYRlCF9jkZPTIrB1X4bx3cS3H2WPfIk0jz2khhkwG2ncy4zg4OOeteZT/Cvx14M+bS9Uj1KBGysfmc/98ScfkaZbfHXxH4GlWPWdHuYljVk3KrR/f4bAbK8+1dmU8dZTj7eyqK/r+m/4HxmO8O8dT1ws41F62f3P/M9BufEHin4c2Nzc6Vqdzcm3hWb7JdLsebaM7AyjAyO7Ka0vhp+3X/b8r2us+Gb20uoV3zBI9yxdByy5PXPVBjvXIRftCaF440a5sLycQLeRJCfOHlMABtyHGRnBPOam8A+EbLT9cuLqLVZryK5iEEQKp8qqSVZnXl2IOCT6V9F7WhX+BqX5nyWKyrGYTTE05Rfpp/kfWOg2yeJfD9pqCW81ut5EJBHKuHQHpmm3Xh4DPy8gV6CdDMdlEuM7Y1H6Cs2+0fGR39q8Jy952IS0PO7/QQo6Z9j2rFv9GGM4I7GvRb7R9ynCt09OKw7/QnOfkPJ9KIuTegn5nnuoaWgQggd6xLuxCsRtOFHFeg3/h6VlYhBtHfsPxrkdfu9N0Ys15qml2gXqJbpEx+ZreMZvZENrqzmLy1IB4HPAOKybyH5iMYI/KpPEfxk8EaUD9o8WaMWX+GKXzT/AOO5rjNY/aj8A2hYRX9/fMOP3Fk+D+JAreNCSjsZuS7m3eREluh4rKuoQoxngdPauB8U/tgaD/aps7DQNeupVAzuCRqc8+pNZc37RGuaiM2fhDy1HRp7gtn8gP51vGjJ6kua6Ho02Rxu/XpVaZxGrEg4AyTjNeaXPxQ8f6mSYbLR7LIwMx7iPzNVIrzx9qN7CbrW4ooCwEkcMCBXXuOF9K09jKxPtD0zTbZ3tndEYiVy49wT1qwtg1tO8sjRRq+Mb3A6V4hqXw98V+JfG80aa3ro0x0DxJFK2xf9kYOBg10Fj+ypc6sSZjq12w5Yyy4z+ZprD3V2xe06HpNx4o0fTCftWs6XAF7PcpkfrWZd/G3wZpZIl8Q2bHH/ACyDSZ/IGsSy/Y3QKAbKAD1luOf0rRP7JlpYWjyMdIR0UkLuLFj6c0/YQ2bGq0uhBqH7V/gfRokIl1a8D8p5VmwDficd6rn9s/RGQNZeGNavCvQuUjGf1pvh/wCD3hnxJAiapqFvpR06YlBsUCRTjPXjqK6aHwh8MtEjxdeJgwHUJIo/kKz9nSWj3L56hyx/bO1x2b+z/BUC7cENPcs2D+CgVTuP2tviVdj/AEXTtB0889YC5X/vpq7T/hNvgloTbZLi4vmHJyzt/LAoH7Tnwd8PnFr4Ya7ZemYAR/48TVWox+yF6nV2PNpv2gfizq96iyeJUso8jctrBHHx+Ck/rUXiSw+KPiHxPe28nibxhd26t+7EUsxVlIyMbOK7rxt+214P13wvc6bY+CjAtwoHnRqkbJzwRhetJp//AAUo13w9oNrp9h4csylrGI0lmYl2x0yBgdKhuzvCIct95HE6d+yh458VyAy6d4qvy/8AFcCTkf8AAzXT6R/wTr8Y6ttzoAhUnn7Rdxof0NJqP/BSP4k3xItrfS7TPQpb5I/PNc9qH7b/AMXNZII16W3VjgCCILj8hT9rVtskCpw6tnqOg/8ABLfxNd7TcSaBaITn5pnkIHpwtdRZf8EsorceZqfi7SbML1Edtyv4swr5g1f45fFHxIStx4n10hjnKzso/Q1h36eLtZbN3qupzZHV7hjU81Vq97DTpp7H2bpP7F/wvvYjqHiTxvFYXEJ8hoxcwQhlTgPzk80V8R/8K51K6BE0zt67pCfxoqYQnbSbB1I/yo+IfjP8Q4fiTci6WOVLuY7pi6gLxwAMe1cJIolkVEOI4/1NRQXlxrmoi3gDkA/MzHjHqTWt8TtWi8SeJ5L23tdG0yFVjhS00uFobdAiKm4BmLFmxuYkklmJ9q+kq1nOXMzzaMFFWR9CfsiaVJY/DC9kwd11fE474VAP5sa+jfCXw00G9+APi/xVdX8kXiLTdS0uxsbPeuJ4plvGmfaeSF8qMZHA314H+zrCdP8AhRo6O0kfmeZMwHU7nOP0ArvoPFMsl3NAjDybZEhRscn7zc++XNfiWZ4iEsXXbs7tpeWu6P674Zy6pDJcJTi+Wyi3b72vn1J7JjJEqkgbTuHFTB1U7ugBwwFQWUZvN+GjVt3Unk1ZXTZkJGPl7fN1r5ucm1sfcU0u4bskHkDOcVY3b48HJHOCfSoFtJULERMT3oUMwzggjgjHSsI36o6bXeg7S7P+1fiF4dtmk8oRTy3bN12+VC5HH1YVy3xy+J+geFUW013SbnWhekzpElz5MQ2nq4Ay49FyBnBOcYrotClmXx6zxuim106QHB/56uq4/JD+dfP/AO19q5l+IcdsrAi1s0HH+0STX3vC+HjUxNKMl8Kb/wAvzPyjxGxtTDZXiKlN2c3GP+f3q5y2t/Ebw9qV090nhuC3MxKECRjvHfPavp/w9+zHqPwt8Qza7f6nJe6BDoC3emxNI25ZZdiojAnJ2bsjtwK+IdVP2a6WPoYhtIHY9xX6G/EDx+3xBn0qxhBitrXSbWCJA2SwigTk44yX3H8h2r9Gx2IUJRufzvleDqV3LkeyLuneMP7E+EzWEf7m4ud0TbTgun3jn8ea+bvGVhKJ7u+iuTEzOdhboQDjJ/Hj8K9N16+kv5Bbxy+WFX7w/g9T/OvK/Hj/APEwW1CqY7f5mBPUjov4fzzWsE7Hj6pm7YfE5LjS4pDPcb4FWIrwdoAxwPStvSfjZF9nEZvCoHKq6ED+teP/ANoSWsrhWXB7cYxT1uFSJmHLOeR057VxVcso1NXue/h+JcZRSimmkel/Fb4kWviHRbSBjC7NNy6YJA2/xe1X/gVa2Wn6NeTyy3EZknOHikZABtHTHFePXeYIlZiMucYI61reDPFV94Wdbi3dzEXJdDyrdOMVjicvf1Z0oM6MHnv+3rF1o+Wh9H6HM0SSTwa9fn7OgdEYo5JyOM4zivW/Bnxx1zTtAfSP7Qd9LvZo55IJWby0lXIEgUHG7azLkg/Kxx1rwaOS3nhEsUao1wqgqRg811OlTPbZALBVAA5ziviqsXC1nqfrEYxrRdOorxfz/Bn05dahEsTKrxzyRgB3hDPDvA5AcDa2D3BqjfSx2OnT3LsGit42lfac8KpJriPhNqXjD4l3yeH/AAzrs+nXunwmeNZX/cPGCNw4BIbcRjtjNWf2n/GXxL+GfwrksPEiafKNYmFg16LaGR1AUuVRwNykgHJ64Br6KjCE8Oqqep+QYvJp080+p6Wb79H/AMAwk/aZsYnUPpt2yk4wJFz9a6fRvjv4bF7ieK9gKkqcxBh6Z4NfJF1rtwJtqSkux646V0tv4ou4pCZQsgbk5BGT+FeNWxNeLSR+lYfgzJqqfMpL0f8Aw53f7YPi3RvGnjnwidKm87+xbS8vJVKMvltJ5cUec/Vz/wABrzjwLqi6Je3+qMU36dayPFzjMjfKn6nP4Vn6vrTazqmo30ibPNkS0jGc/JEpyfxd3/75pl0IrHwHcSu22bUrlYoQTn5U5dvzKgf8Cq6E51K/N2R9fk2VUMuy72FG7UpN67/1ZHDeJPEFz4o8bX99cnL29tBaJgYCKqAAD2CpGK5D4ra4+leC70LhWu1FvyM8MQTj3wK29Ok82C6n3hhc3Mjhh0Kg7FP0wtcP8c71jpdjaKT++n3898DH9a9TCQc8VG5ycQVY4bI6046XT/8AJtF+ZwH2Um1UBuQPyr3T9gf9qa//AGefi1ZWV5cvJ4S12dLbUrdjlISxCrcKOzJkZx1XI9MeISxujYyCemOlRLIyT8Dn1Br62rBSi4yP5wt2P2N/bC0A6f8Asv8AjyYYOzRrggjpgrj+tfkykxiQrnHc9q/Uj4ufFfw742/4JwalJ/btu+uT+DYPPt5GZZHm8mPeBuHJ3Z6da/KyWcsGyRXmZLUTUkndJnTicJWoWVeDi3rqmtO+o27nywHY9TTtPk2S5yM56bc1VnY59Mc/Wp9PkDsOTkdcda96O5xSR1enXGyEA4/LnFQXl35MN8/GVgfGfcYpltMRAOSTjpVXVZSmkXe0ZMmF6+9XWm2rDprU47iVvX9KkVipzx6HipvsrMvQc9KU2TAfwiuVsdrkR5X5RUbAvgEfN3qdrcxqWIUGo2hKbRkcnPNF10GjrPg0pHju0x97dGOn+0a+jJ9rtFweGByR7Gvnv4IxonxH08ORsMsWT+Jr6AvWaNIWOQWkC/gcj+tfG8Sv97D0P3/wnT/s+t/j/RFgHK44GDxntTTKdwUAY9e9OjAwOnTIJ60ucDngHkY6ivlU1qkfrt9NSpPGDrNp6hJeh/3a4P8AaOBj8N2LKuAJmHf0Fd3dkprdkONrCQZz1+Uf1FcL+0gMeG7P5sfvm+p4Fexkzti6etz4jjuLeR4len5o8cS4kMgJ2qR0wKsNPJNCGYltp5OOlVoh5gXIyfXPSt7Q1EWj3kx+bZsG38T/AIV+iH8tlGS4N3ZCMqoaIk57nNQNbquA23PXJNX7YxS3TI/yjaTk9uKiltledAuWGOT+NCvfULFeKANKNrbgSDVgjzTjBygbNXbHTRJIoCgLnnmrMWjOVkc5IVSeKlyRSR1H7NJCeKNVGcYjJx+KV6/a8310MfxqfTPyivJPgJs03x1q8agu3lnaD0/5Zk160lwkV3chjh8ofw2j9eDXxGeN/WXbsj+j/DpXyan/AIpfmelfAf46T/A251i9tDcG4vbP7MkccmxS/mKwMnfYMHpznFea/EH9oLxR498RXuoapqr3V05KBnAIRecIueigHgCmXEwmSViTtbBwPyrz+4uCZp1UggyZI/E1wUsXVdP2X2UfWVsuw9LEPFxj78lZvrZHofgXx3qjWEqm9l2hskAgda1bnxRqEw5vrjbnr5hrhvh9d/6VMhP31+tdLKT5nGBxjgc14+Kdqtj1sO+akrsvHW7yUIftc52Ahd0hYKCc4A7ckn8a2/AnjXxJ4Z1S61TS5JEECpHNN+9RYwckZdAdvI7+lc3ChYrzzjg47V6/8BfjDpvgH4K/EzQX1afQte8R2qRaZeCJ2jhkWJ1DMyAlSC4IOK9LLcHSxFRUqzSVuuq/Q+d4lxtbCYKdbDQc5K2i31evR/kb/gn9u7xLpbImoKt2oAJJZLpD9GXDj8a9X8K/txeH/EAEWrWhgDgBgjh4/wAUfB/nXyPpPgzWdVsY0t1TxdqckaIjacy3bySdCxi+WXk4PHvX1jff8EytK1jw5Z3Gm69rOmX0tujyR31oGQuVGcoSHj5/hJJHSsMz8LstxV6lGkk+8Hyv7tj82w3HeEclDGRcJecf1X/yJ1C2/wANfiYWa3lsIJpf+ebm1c59jhT+tU5/2dLzRJftXhzXpbeT7yrLlc89nTg/lXkfiP8A4J9/EXwXvl0u5ttWjTk/Ybna5H/XOTH5AmuQbx98R/gPP5N7HrGmhT0uIJIkPbqRsP618tPgvOsu1y/FSXlUV19/T5H1GFzrB4qPLRqqS7XT/Df8D7H0H9sn4y/B24trPWG0zxTFIxWJb1UeSfAyQroVcnHqCa7g/wDBVS2ht2i1bwXeaXqCHBiEvyE/VwGH/fJr4E8ZftV6j8QdJ0+PVbC0vptLu0ukJzH5hHBUsnYjuBXT6H+1p4f1aIpqelanpjSjbIYyt7b5z/dYZAz325r7Lh6eZyw3+3Sgqidrbprur/5nz+eZblfOubDNprWVPS3yv/7afZsn/BRC+8TyImkeGLCZ3GAj6oXdm/3UjB/CuY+I3xY+L3izUdB1Rri48A+G9EvBeay1tpjuuo2oKloZXmJ2qQpA2YJL9+K8b8E+AfDPxf0ttQ0zV44ZSf3bWuI8HuDEQCCPUY61qeJ/A3xEh8LT6HF4muNb0Obaz2E92+07TlflckDBGeGFD49y7DYuWCxclGcN+337fieBV4EpYiCq4Ks0n0mmn/XyM/4xfFi8/aGvryxvZLRJETfaS2hEZQAISPkZW7sPn3qcjABBrR8F/sJXmraDaX8sdrHFdxiZTc3DFyD3IA7/ANa82fQrzwVfBtR0zVNNZeVmjTeEI6H5uD/31XQaY+tfEafy4PHAmduFgvr77HJJ2AUSEIT7BvSvpqOe4TErmoSTv5/kfPZjwhj8GuZx5o91r/wT0hf2PdK0ZAbzV9EgHcbd2PzIqC7+Fngfw2B53iKyYqc4jEa/41wWvfAHXtHdTq7X8DScq0u/Y4/2W+6fwJqonwYtyP3k5bHtmu1VZ2PmpU4p2ZY1e08KaX41ubuHVbJ7V9oV9+W2gc8AdRzXQSfGH4c6LCqRW0l2yDlthO4/niubT4RaavylH+owKmh+F2mj/l2kc/Wnz1GtUTyxsaNx+094ashix8PFj2zEo/p612Xw8sdU+OvhxtVso9P0a185oVWQM7nbjLbVwO/rXFWnwvt9y+XprMG77DmvoH4AeHP7G8AJEYGgJndtuzb6c4rGtOSW5dOMWzyz4l/Brxf4X8O3F54e1vTWvYEMkdtNZHZIAMlN2c5Jr5y039or4oahLLa3MkFnKjFStvFkZ9iK/QPxPp++NQVPQnpXzlqn7OmpDxdqM1okItJ5zJFlwuAcHGPY5rPDV7NxmzarSfxRPFm8SeP9bJM2p34LdcEqKgfwb4l1T5ptQu2553THB/wr6J0/9nvU3ULJLaR59WLZ/StvSv2XXvXAm1OKMnn5YSR/OumVWn3MeSb6HyzF8ItQuWzNeO31lY1Yg+CqHBeUYI54OTX2Dp/7IdgF/e6tcuT12xKK2tP/AGSPDgC+bNqMpHX94E/kKzliqaKjRqNHxbB8GrNRtZjxzwuOatp8J9PjUblckcYz1Nfcem/steD4WG7TpJcf352IrodK/Z98IWRGzQLElf76lyfzrN4ymujKWHmz4Ei+HNhbr8sGRjpnJNXbT4eJKcQ6Y7nquImYn9K/RLTvhhoOnbfI0XTIiOhW3XP8q6Cw8PWlso8u1t4wOyRKP6Vn9eXSJccI+rPzn0r4K61fMv2Xw9qEuccrat3/AArf039lTxtqTL5XhfUgT/fjCD9a/Q+0tgo4AA9u1W4oT9eelQ8wktEjSODV9WfAml/sK/ELUyudIhtx3MlwoIH0Ga6LTv8Agm940vNnn3Wj2g7jzWcj8hX3HHGV+g6VZijOO4NYSzCq9tDRYOmj400v/gl5qUqj7Z4ls48c4igZsH8TRX2ekfyn0orP65W/mNFhqXY/kLtNdurOGSKORlWZdjDAOVznj05rd8KeEH1Kza+uJBFEHCxB/wDlsR1x7Cszw5ZJr/ia0t55EgimlWNnJACgnFdvrFv/AMVDFaQEfZ43EECqcqFzjjHX696+znZQcn0PBpJyqxpx6s+m/h3C1j4D0m13KFjtkYdM52jJqxpLs9/fHoDMF474VadYQ+TZxxD7kce0Y7YFRaLIB9oPKhrhsnnjoP6V/P8AXanKcrbs/t7B0XRoU6UfspL7kbFtMcuBk85JFWRcSu/yM7EdTnpVFB8rgADB4xUscxRsjIx1HqK85pQdr2PXpNuNzQjuJHT77FkPzYPSrGl2V3qzyrbxSzGGJ55Ag+7GgLMx9gKzobxi4wFXd1I7VfuNclkkkNv/AKHHLCtu6RHAkUBc59clQT6mlDlm7SZbc0nyo5S78Xx+F9Y1W6aGWdj5VukaMqs+1S5GWIH/AC0HFeD/AB51iHWfitqNzjMUEUUmCecLGpx+J4r3nTfDVh4stLw6jaQXkUt/JIqyruAKnYD+S182/He4S38a+ITGFRZ7z7OoAwFWMDIGOMZ2j8K/UOEJUZVnCEWpRjZu+nTp0PwXxUWMjgVOpNOlOatG2qdpXd+pyfhLSZfF/jOxsUDNLf3KRnHU7m5P86+1fBfjC0eJLLT7QmfS7uRTMVDNKgWNERe+AEZsHvIa+X/2YNGx4ovtdYEx6HbNJHx96ZhtQfXJzXvvwph1T4ZWcesJbS3Et6hkKMWHlluhPfpX2GOp+1i4rofj+W4n6o4yl9o9x8Rfso+Jn0688SW+jXumaL9kgunkvVMaRGVQUJbHCOctGSPmGByQa8l8R/s9DwjIJ/ElzNFAyh1DoIMD13v1HuAa7S6/4KK/FO307ULWw164s9N1C2WxvrC2bMFzAmcQuGySoJY7TwCSRivJ9c8T3fi+2uP7X1CbUrC4XzrZLu8aSW0Yg5ALEgoPf6Vz0KrXuzurDxeV1JXrUbNPomVPE134Ij0mS20uOzuHRh5swV5Tj0LnA69lHasGHQtHvVLJPHEQMqN+efoewrIt7XTfDlw/nXmnuhJxGkm4D3IXJp1z4x02S/tYLG2sdTE8o85UgOxFHUlj93nGcc4zXoR02PCcHezKuq+H5rvUgIJBIkXADfKx98dMmtXwp8Pdd8Q3emWVlpl5eXNzOEEUETSO5LYAAHUn0ro7LxBrEyyx+EvCVlqd/EA0tvYaZcX0qZ6HJyAPwxWp4D+LP7SXwS+JcOraN4L8VWGoTxm0gtrjw0zIQVJYIuwfPtBOV+YAH3qW3LRuw4ycWnY+4fhL/wAEqdX13wtJeeKNY/sPUnQNaWdugnMLDBBmPT2KryPXtXjH7Rnw21f9lvxHFbeLLG5itbsbbW/tomltLrB5AcdG/wBlsGtT4Af8Fffin4H+ItnovxT8KR2ljdwm6EB0+WzvPJUY3Qh2weEcgHhmBGcnjnv2nf8Agqr4s/aBa90vSLG20TwhcKY/sLWsd1cXC9N0krg7W74QDHqeteVPJKEv+HPpKPF+Y05uV012a29DT/ZO/ac8L/DD4yR63q19LHpItZYJilvIz5ZflwowT8wFeiftiftH+Cv2oPhjZW2gX1xZzaXe/bWa9haMOnlumB15yRwT3r4P1LxqZU3tHDEeeXlUcfStO2+Pi6HpS2tnJZ28cke24LSqzzHGPTge1dNDLqdOj7FO6ODGZ5iMRi1jLJTVtv8Aglq+v4rKWTE6sxbCtjG73p2mTz67qNvbrfOZbmRYkbeQqEkDcfQDrWP4X8C+JfibMRpcEs0bn/WiEpCo9S7ALXqWmeErH4K6JcRPcx6p4iu4zFLJtDRWSkchc/xEd/5Vw4vG4LBwtGzn0W7+Z9TkeR57nlZc7lGlfWT0VvJaXfoUdM8O6ZrPxEtfDthrFtLp8dz9lGosdqvGGJe4Kk5AI3Pg89q5TxtqotNHaRN3k2ls8iBvQ5I/HJrZ8PxJLcyomBLcFY40ESMr5OGLE9MIW5HNcr8UrqHULyQRQwRm5uo4ECIF+XdzwPZTXh4efMk3u2ftOIpzpfu4/DFJL8u3UwobQWejWsDAAxwoCBwc45/XNeY/Ga6a68U2MCMQYYd+R1Ukn/AV6rq9wZZZHb77Nk8YrxL4mah5vxCunB+WDbGMnjhRXsZOuau5dj4zxGqqjlMaMftSS+7X9Cub2TAW6jEiHpIvDLUM9mFzJbyCWPHI6Mp96ttJDdaezRvHvUFiuQCPz61l21w8bgxHkehr6pyvofg6Vnc++fjj8f8Awh8Sfg9B4f8ADmkixQeELLTAqrHGwvIoAskrdCwkYDnqMV8LnUzE7RzDy3Q7XUjBBHatu8+Ieqa5pVhbSXjommxskYQBGcE5+ZhyxHQZ6DisfXIE1SYXLMDK6jzBnJOK8jJMojl1H2FLa992382fRZ9nEcxcJe97qSs3dJeXX8WJHe20hGWJx3Bq5ZPA5+VsHPQGse10wTH5Y2bnpitGHw9HGoLYgLHAJfbXtps+d5W9TdhWZgQAB7E0txA9xB5JXjOeDWv4T8F3mrwN5atIEAA77s11Fr8MryKMtJayLnuw2DP44qJTnLRJjvFHnsHhp5Y2+Unn0rn/ABRHPpN4qo5UOp7ehxXt6+H7axQi5urC3PobgOR+C5rIv/B3hu8u2mvbh7wc7VhgbC856kilCnPm1ViXboeJzahcggGQ5NNa8madVMjHGB16GvYT8PfDU1yZLfQ9RuTjo05VD+Ayf1rX0nwO8MmbDwnptsR/y0liMhH4uaKk6UNZySOvDYDFYh2oUpS9E3+Rw/wisjJ8RtNjJEbSTwgMeOua+gry33iFTgZlHJ9gTj9MVh+EvCN6mpi71SWBDbr+4hhjQgnsDgcAdfrXpXxg8Bn4e6o2mz7Tc281uW8qUOvzor4z3wGx9a+Fz+vRq1oulK6t0P6C8OcBisBgZUsZBwlKV0nvayVzl41yc7cYGee1KSdh4HyjPWhYzJuznjj1q7p2jz6sskUEbyOqlmCjoAP8K+dUl1R+mydluYcr51bTCzbvNjlbG3G07VP+NcZ+0agbwvYqMKPtDcf8Br0jwX4afxl8QPCmmB1gW9kaNpXPyxgoMk+wFcB+07AlvplusR8yGO8dUYD7wwea9vKHfF00z4PjaS/sXExv0X5o8XhgKgHsTxXRaVYhvDFyxIAaRBweeAxrBSZUVQzxqAvc5/QVt2V6g8PDb50paQ4CJjOFHr9a/QLH8x9CrBZgzkgAb+MHpWjYaT9olDEfdHp7Vn2s9xIw8rT7lueMuRz+ArZ0i61O2BI0WGQnhfMlYE57dRWclLcasza0rw6rygKMLtB6c9K0Lnw0YrWZQv8AyzJGByeKj0vUvEiyLs8O6UcDjdO3H1+erkfiLxf9qdItA0NCi5LPJkDn3esnzPY0i1co/CGD7N8X9bQEgbW4b6R/416drGI9YnU9QsfAH+ya87+Bsl3qHx51X+0IreK78lzIkGDGCFjxjBI6Y717BaaLFq/ijUkHIjjhIwO+Gr4/PE/rVn2R/Q/h1USyeLf80vzObd9kLDkMV4U8d686N4HlnGSD5nr716f40sf7P1F4sYwq4OOlePiXfPJzkmUgH8687BxTbPtMxqtKNup1Xgu7EOtpgjDgjriu18wsDn8/WvOPC115eqwHsG78fjXoy5IBPp2/z0rzcyuqqdtDry2adJpnqPwN+FFn418L65qVwkup3FlELay023m8qWa4lV/LkduyKVwB1eRkT+KuK0nw3qV8dSmit47u0eaCGGMEpKZpPlCDtzjoR1rrvgb43j+Geo/2qbaa9mS2ZbWPzSkPn7laNpl6uiMofb3ZV9K6T4c/CHUPj1BeRNfXto58QWd/fXdrsWSFQZJGlAIxneFHA/i6V72W08PWdOMlrrc+B4oxmPwVHFYqEvdXLyvtqk1ba3nY80sLWTwbqccuo6PqdhNF0d4SdnuGFeq+Bv2rPEXhrbHo/i68RF6W80/nIP8AgEma+qb/AME22pW3lTJbXYxg+YgO7j8s/hXC+K/2VPCfiQMbjQbZHP8AHENrD8RXvPK+R81GcovyZ+X0uOJ1I8mOoQqL0s/1X4GT4Q/4KCeIdMkK6vpGlaqrEFpIS1tI3HXjK/oK9D0v9uvwN4rszb6vbajpJcYdbi2F1b/jtzx9VrxHXP2HtPtgx0fWdT0w/wAMZfegP0Ncjrn7MHjfQFJtbrTtYiX+8DE7D69K0VXMaSspKa81/X5mn1nhnF/HTlRl3jt+v5H0zd/CP4JfHcs9lH4alu5Od+nXP2O4z/uAg5+q1w/i7/gmjpdzcyHQPEd5asOfI1CASoM9PnTa36V8yeI/BviDw7cl9S8O6palefNgTzVH4jkVueAv2m/Evw+lSPT/ABZq1mqHiC6lZo/pskyPyrGeJpPTE0LecT08Pl9Rr/hLzFS/uz/4N/yOy8T/ALEnxP8Ah9M8+kKb6KM5DWEyzfj5bbWH4Cudtvj78VfhJei21WCdo4+ClyrI2P8AdkH8jXqfg/8A4KIeIrKNBq+maPrUQI3SQlraQ+/GV/8AHa9J0f8Abt8AeN7YWuv6dfaercMl3bJeQfmMnH/Aa8vFZNk+Pjyza9JpfqehHM8/wX+8YdVI94P9NfyR5D4V/wCCgts6rB4h0iSHdwWRSin6g5U/pXXaf8QPhV8WAGLWVrPIvX/UsCfdPl/Ouxn+D3wS+OELfYG0OK5l6/2befZZQT/0zOB/47XB+Lv+CYdpHJJL4c8QNbyHlUvbcj/x+P8A+Jr5fFeGFKP73L5OD7wlZfczpocbYJvkxEZU5eaa/K/5G7b/AAfuIdPDeFfFl5Dbk7hB5xkhJ/4AcfmtO0vWPGvw7m3X/hrR/FVquSzNGS5/FCCPxU141r37LXxh+FLmfS0uLtI+klhceeD+AIcflWdpP7XPxI+HV79k1/TGn2cN9ojKuv4MA3615s8u4ny6VqVVVI9prlf3rc9b2mV5jHXkn91/vWp9ZeEf2sfh+Gii1zwhP4cnbjebYTxZH4Bh+Rr1Pw78QfB3iq0D6DqGiXrEYEURRJB9UIDfpX53W/7VEDeLtTvLjSr6S11dkllgEwZIXVcE+W4wc9eveu++H+veC/i5fGO3nj0e5jGS/NrIh7fK2Ubn+6RX18sdiMPgvreKS0V2r6ruvP5HyOK4dyyriHQo88G9nbmi/wBV82j7Rv7cyTF24P8Au4xWH4hgnazbyby+t9qkkQzFRn6d68W0vSfHfgkD+w/FH9pWqcrBdnepHoN2R+RFa0X7R+vaCrReJ/Cs3lFSGubI4B98HK/qK5sv4ryzFpKlVSfZ6P7meRjODMdSb9laa8nZ/czQtrfxvc6jFJpc5mt51V3mkZmEQIz8wJ//AF16Do9ldSW6/apRcSg4aQIF3HjPA6VH8N/2lvh/qel2tnb6mdPmSNVMV3D5PIGPvk7SePWuxhj/ALatftGnadNOjsSJUuoPLb8mNe+oKT5otNep8/Ww9ah7taDT80yhaWe0AYxnkCr9tZ/MBzk1japq/iXTvFem6XbeDZruC/LedqD6tFHBYAdC67Czbu20HHep/h38UdE+I1zd22l3DzXmntsuYth2oc4yrHG4ZHoO1bOlJR5lqc0aibszudMssW6gj860re1AB6DHpS2NrsgTr0q7DBtx/jXG276m42C13HOcf1q9FagkcfjSW1sCeB3q7FFtGKT9SkOhgHpV61h4zyfrUdvCMVdt4tp6VFkUhY4sHPerEK8nHOPWnRxZAzgCnFMnpgnis2OI9V25749qsIPUnmoEGB2NTA44FJIu49jtPoPyopvUnPpRSaC5/II6hRtHSuy+DNtNqvj3R4PNRo/tSEqzfNgHJwPwrLb4XeInmATRNXPGci0cj+Vek/swfBTxJefFvTyNA1d2jjkdAto+WO0j09TX1mayccHUkuz/ACOPh3DqtmdCnLZzj+aPoQSPE7ZO0N0HpVbQJcWzvnBeeTr3+c9a9A079mzx7ekJF4R15jnOPsrZqn4Z/Z48XWdpai88P39ikkzgPcRlEzvOR+Br8TlhqsYtyi/uZ/Yyx1CUkoyX3o5+NiQzYwN33T3qczqFctxxjB7V6Trv7KHifS9Ehv1tvNjkQuY0JZ1GSNxHp/SuHn8C3trLtdcN75Bz9K5MXhpwX72LXqd2DxNOqv3Uk7dirGnlvghumQOhFE8vlRlyOFGRVm80G7jYyEysioOXOTwOn+Fec3PxltPEUWoWWnWGrXE8aSRbktyyBsEdR71GAwVSvL9xFyS3sthZhmdDBwTxM1Dm2u7X9DsPArf8Ulp+Q5aSPzSQM7mclj/Ovkz40zyt4yv45EMRhncMCMHcWLNn3ySPwr7g+DmvH4bTf8JOnlqngiy/tld6h082Db5CEHghpzEpB4OTXlMn7MXib4m2T+M9Rv8Aw5NrviO9k1BrfUgSyGQmQzuqgguzsWCnAHU5ziv0XhSMaHPiJu3M7fd5n4t4kqeNjSy+grumlJ+r0t92u/U8f0PTNa8PWln4asrM6euuOnnLKpMytgElsgY2g9O1d38WNE07wJpdvbXPjfULvVViANrBHv8ALz0LkthfoBmvTZf2YoNQ0LSNPutYEl9pSOJb1bzyJbh3YtIWOCeST+X1rQ8Kf8E5tP8AiHBqc+mS+H3k0u1a9u5dQ1psRRqQC7Fiu47mAwCSc9K+tWZYdOznr5H5LX4czOXvqk1FdXb/ADPj3TNUu/Deo+dbatKuJNww+zJ9+a9Q0/x68MlvLJZx6nJqUavt8lpS2DtZQAOOQa9Fsf2AvD2l6g01/wDEC0l2sT5VjY7o174BZucV6J8P/gL8OPBVzAbzxD4pnCZBNsiRlgcZHTjp61nWzrAtWcrnXh+Dc5TvGNvmjwu/8BXerwtLY6FLFvbdg2Sxbc9vmxx+FUbb4ZeLReF4dHV4YyGkQ3UUO4d+nTNfpVp+t/sbeH/gPNbt4E+Inibxu6nbcahqnkxh88Hcj4CD+7tJ9/TwLVfi34O0qWUeHvhx4f09CeDOz3DH67jzXm1eIsLh9Iu534PgHMsbJuouS3f80eVa9+038XNA8BQ+H/AuhaD8OvD8ID3K6VcSy32oP0DzSj95Ic9hwPStfwX8Wv2n/FHg0aPHrt5NZmXeJr3Sy0uTjlZZ8EAe3v611GpftA6/dwlbOLTtKiXgCztFjx+P5Vgaj8QtX1Y/6Vql4+7qN5C/pXmV+LZvSlBfM+nwXhXRSviazfokvzuavg39g7xJ+0R8VYtc+MHxv0Lw4X2+bqN+XvJrdEBIjjhhGBzwFBUZNaWu/wDBPT4Ox+I7zUbv4zyTW7yu6WdnaSoiqf4VyGbGc474xXAy3fmSndI7k8EuSc1Pb3ClM7sYHHPNcFXinFyVlZeh72H8NMpg+aXNLybX+Vw1r9m/4N+GmUafpus+IH5HmX17JFGcf7K7TU/gS08DeE4Lu507wPoyatbyi3t7pleQIoBMjbXLfNkqoIxwG9qydd1xbC1uLkkAQRlzz6CoNCjfTdCt0c4lMe+T1LMdzZ/EmuCrm2MqU3zzev3H1mD4YynDzh7KhFOOt7a3Ot8QfFHVNWthF9oFtD0CQrsAHpXFaldtIzZyDz3wTU9/M6oMN1GfpWRLKZG+9luvrmuGirtSR9RJ+6WdGvl0xLm8BAMSeXH7u4Iz+AzXC61cNdeO9OgOCqxTT89yMKD/AOPGu11JDB4btBtANxNJIcDqFAUf1rh76Xd8Q7Rc48vTpHOO5aUD+lfS0Lt+iPlsW9musl+YmsRmK4Pbv7V87eMtRefxRfNk/NOxGe3Jr6W1CJWOSM4PPpivmrWlEusXLEdZmIzyRya+i4fd+Zs/M/FN/u6EV3f5It+EdKi1C4826jedFBIiU43Yrb1CQEL5HhY+VjhljlbP4jiuYtuAByOOBWhHqVxDANk8yL6ByP5GvrIyVrWPxe12S3WrRRKVOiT2bsCBJukCp74IqHRryG6vIkypDnHXkVHcapczjY9xO4PUNISK1/h7dzeHdXgu7RvIu43+SQAFl7Hr7Gspu9y6btJHp3g3QodP02yddBh1OaeDcWkDsu7J5wPpXW6dpfiK4INvpej6YnbFtGrD8Wya2/CalNJt2YqrSLuIUYBP0FdBbuzQtj8T3r5DEcTVqb5KcVp1P3jBeGGCxSjiMTVl7yTsrJLTbZnLDwlr2oj/AEvXZUB/hjYgAf8AAQBToPhZZyuTPd3d0e7N0PtyTXVIrBevygfnW9pOsad8Nvh34g8Y6zo9prkGm+Rp2nafdtIkF9fXDHaGMbK22OGOeThh8yx+uDwQzzMsVVVKnOzfb/gnq4zgrhrKMJPG4mk5Rj3k2/uukefL8PdMtcE228EcEuSM++MVcttAs7YKEtYEA7+WD/Otex/ak+F1zCJb34e+M7a4721n4mhNtn0DyWxkA+pJ9zV7Q/i18MfiNJItwuofDC8iyEW587WdPuVHQtIiiaKTH3vkZCeRt6VvUwWbuLdSTfzPOwHFXCEKkYUaShfq4ber1ZgnZAVXhMf3eKYbwF+BnPOTnNdXL4V8KeJ9K1VvDPja28Taxo0C3k9lbaTc28Jt/MWJ3WaUKWZGkQlQn3STnjFcrHp8zzBVTn39q8XE0atOShWTTP0XKszwOPourgpqUU7aaalqPkAgDnHSt34kxyy6TaXcztI8lxDlievFZKwG3jXd8r56VH438TT6pHaQthIzPGAo7Y9aw0bsjqqJtpnQ/CBtIt/iBp0uuWs19pUUnmXFvG+xplH8IOOM+td74i8Uab4b8YaprHhrRzp+nXUE0MVnNJ5nkq6Fc7sDkZzXm3g+5jsdRSadgFjiJyT1NHiPxdPqcrIrFIicYU4BrG7tZ6EVaHPV5tbWtvoYNlJLputaKZIXQmGcKzDjiLGQR3rg/wBpKMz+GdPRYw7Pct8pOM/J61217KYtY0/bkl2lBB4/5ZkVzvxj0xJtHs3llWOOGYhnIJA3Lx0B9K9rK5ReLptHynGdJ/2Jilu7L7ro8GtILqWQpFAi7Bj7hJFdQdE1OXwtAqiRd0jt8oC44UCtq10yMONtzAwPcuB/OtO00qSSTKmNl6ZVgQRX3/NK2x/MVjhbX4faxqMigSPknq01WR8ItXmGAY2xxzP716Pp2neVLENufmHzDvWikXkWrvg7kbcMc5AOaxdWSLUEeeab8B9eeXKrC/A4Fx1qjf8AwS8R20jE6bdSqcn924cdfrXueiXAilRuTk42ity3cO3OBnk5rP6xLoOMDwr9nbSZNM+Kl9a3PmWjxwyBw4wy8IcY/KvbdBWWHW9RWzuki2xxFndsBvv15n4StG1X9pHxAkKlmIb5fXCR816P4d8Kzav4gvIYxsKRxlw2eOWr5DPZf7S5eSP6I8O0lk0Lv7UvzKXiZgbtyJ/PIALOTwT3rxuK5ZZ3GCcyEj1617P440Z9AvGgd0YiNXyB2Oa8UgO64JBySTx361x5dJe9c+tzbaHKbOjTGK8iPo2a9MSbdBGD/EB9RXlunPtdT0AOc+telaVMJbSJgMkp0z3rjzKK5ouWhtlc/dkjs9AlupLOGODylLYWPcpJb/PvX0z+wjaTQaR4le4ZPOFxArNjv81fP3gDTVmsPtMvPkj5Q3GO+a+lv2HMXHhnX7lNp86/jHI4PyyGvYyNR+sQaXRnw3iDWf8AZVWPmvzR6N8XvEM3h3wJcywXMFncXDJbwXJRn8p3bAOACc9eex5rlPhjo/jbwV4visfEN/HqGmXkbhHN2JHicDI2hsMfQj8a6n42zfZvDdl+/gsXm1K3QO0XmiXJOUxtOCfXHFdZM0KylN5jdwSqbuWx1x9Mj86+lqLmrXcrW+4/HKGI9jl6pqnGSqOV21qrWtZ20t6v5HjXiT9obV/DXi6eG58Nz/2Ck4iW6dHDuuceYCBtIPUD07103xC+LHh34cz2kWqPJ5l8nmRi2QyME/vkcYB/Wr3wp8PiT4bLbT2J05biaZntjOz7QZCQQ+c88HrxWPN4Q07xb8WtV0/UbWy1C30/T7cJbyQ7nhLE/NvIycj3qFKtGF1JNva62+47J08tqV3GVJxjST5uV/Fsk9bpO711szb09bDxLpEF9ZzefaXaCSKTbkMprF8R/BzQ/FMe280vTbwnjLxLn8+tZXg3xgvw6+FJuVsjcww6hNbxW9gd/wAvmN0yTyACSM1reB/jfonxHuJIbOO5W4giM0iTQFMIMZwwJB6jvWsK1OSSm1c8rE5PiYynOjBunFtX/wAzzrxH+xj4YvGZ7SG80lx0a1mZQD9ORXEa5+yBren5Ola/Hc46R3kPLf8AAl5r0nwn4o8af8JBp2r3V3b33hjXLnYiIVjMKsSF2qwDZGOmTnmr2o/G+9s/iF/Zk3h65fRzc/ZUvhGzZOcF+BtxntnOOa5n9Xqr3429UexRw+b4SfJhK17K75ZaK26s7artY+ZPiX4I8V/CXw/eapq+jfabCwQyzTWUoYquRztbB/WtbwH+0D4x8IadZXOla1r+n29xCtxEjO0kZRhwSrblx/ga96/a60IXP7OnjAhWQRaZK+Ufg4GcV55+yJ+zR4j8AXMB1nUHu9JTRkhls54VYid5pJNqODjEeSOc539sVpHLKMVzUpOL8mKnxnjJR5cVCNVf3or9LG94Q/4KIeKdLkjTVrXRtaSLqwBtpT+K/L/47XIftRfHj/hoPxH4evba71PQLbS4po7nT5GaW3u3fbtYshB+XBxlT1r2XxJ+zp4b8SbjPpkAdj95Y9p/MVwniL9jOydGfTNRvLVs5ALiRfpg1V8bTVlNSXmhf2lktfWpQdKXeD/TQ1PgN+z/APDf4n/DWJNa1OyXxHLI5P2LVl8wIT8i7GReg6gqTnvVzxT/AME2JbYtN4d8SIw6ql7EYyfo6Ej9K8s1v9mPxRoZPkGzvlXkE5jc/wAxVXSvFXxE+FMv+j3HiPTUT/nlI0sP/fPK/pWUpQkv31H5xf6Hp4esv+YLHfKov1f6HW3PwX+MPwgmMtpBfXcCfx2UwuE49gc/mKXSP2uPE/hm7FtrumCV0OGWSIxSf0/lV3wt/wAFAPF+jBY9RTS9XReomiNvN+a4Gf8AgNd5ZftteDPHVqLbxR4YmQMMMzxR3kQ/MBh+ArwMbwzkuOf71Lm81Z/erHswzTOKKvVpKpHvB3/DVnN2vx68B+Oio1bSjZzuOX8vv/vLg/pXQ+HtO0+w3Xng7xldaZKvzeXHc8H2xkH8wae/wz+B3xWUnStRtdKu5R923uWtmB/65y/L+VY/iD9gW8t4TceHfEkE8R+6t0hTP/A0JB/KvJ/1FrYf3suxEor15l9zNFxZhJv2eLg4+Ulb/M6I/tM+O/F3w+vtMOqW9zFfK9o1xNbi3vIgDtba3CknkZ56nvW5+xV4y0H4O6xqEWuzammoaxIkMMrQboFXPdgepJHPTAr558Rfs5/En4eSzy28OqFAd7GxuPPif6qM/wAq3fA/7VWoeFbOHTfEfhh4ltAAXZOSQeuPXv0r0sfUx+DoxVGLqP7Sdl81/kcMsLgca5SUYxXRxlr81sfptBACAcZ9KtxW+D61zPwX8Y/8LD+F2ha0Le4gj1G0SVUnjKSYxwSD64yPY110akHIHWuyLbim1Y+LqQ5JuPYWKHBHcDmrUMeBSRr61NEmT3obEkSRg5HOMVbgIGM49sVBGg7EirEaDaOenb0pdbopMmU5A/lT1bBGO1Rd/r2p4ODzge9RZgmSB+evbFSK3Oc9O1QlhnPT+VL5oB6DNAX1JWk2j2+tFQtKMdeDRRZsal5H5WR/tP8AgG3Ki38N6bIAcZSxTA59x0p1l+294e0G4Mml+HLS3nX5Fkjt0VgO/IHSvkifXD5QiRyIweQTn86iTVCWU5Ydjjj8q+ZnxhjpbNL+vU/p2lwVlcNXA+xz/wAFGJLaPEelTF+udy5Jrj7T/gobrGo6D5VtptmrPLMBJIxf/lo/NfOcOqebjJcgDBOcVS8K3B/smF1K7WLFufVia56vE2PqU2+e3yR2UuGstp1ElTv82e4a5+1D4o8R28iS6k0Ub5ysSKgI9OK5eTxg95LumZpJDyxbvXHJOI9rA5yfXvViK7DNxjPTNfM4rFV67viJuXqz6nC0KFBWoQUfRFz4neNpdL+HGtTQFklis5CrdNp2npXxl4U+Imu6Gjf2brOp2I3+YRDOVUn1I796+x7jw0njrRr7SZZBFFfQtC0naPcMA14l4X/4J4+I9el1O/0y6g1DStCmVLuRHUYU4G7aWBK7jtJxgHNfpPh570K0KUG5LV2V9PVH4h40Uq03hqspJU7uOrS9526enXoaHh3xz4g8ReCtM8OJqFveR61cCfVZzNtmMAIYQshA3BX+bIzyF9K9YudUl1a8uZ0T7Pb2tsHC79reXkIu0HBbk9uwJ6A1FB+w3J8E/hfB8RtVvtMWxur1bWC1TJlldycBcFgqgg8dcCrfiD4XeIbT4c6d4pt5bSLRtbWW0C+cXO+PG+EhlBRlyCPUcjrX0VbKsXi1LE06MlTjvZHxlDGQylRw9fEJ1J2trdLpv/SKGmeEpL+1ivJLgpE8qeezgnyFc/fP94AZJ+ldD4Z8C6XLrGrpdaqy6VZ211Pp+oiBhFqjxSKiqinDDeWGO4AJPSsS48Z39j4W0i5uL5NR1++neZFuIvMDBFEaLIo6gIuAOOorqvEXwi1Hwp8LvDXiefU5Lrw7ryztpyNC6LbTK+JojkkBxjnB5zUU+GqlXAyx1Og5Qjp1T7bXOipxZUoYqOFxFZRcrbLS3XW3XQztThOgxeTd2F/Z3M0UV1CZAFikhdSysB1ORtIPQ5NbPi7w9Zaf8LvBWtW5uVvvEAvTcKzgqPJuTChUYyM7STk+lcJrfiO81KyktjqU8gsoGlVg4Y2igdADkDOOh9K9CufhXdeKf2XNL8eR6heS6Ppl8dHubYSrIulXEgaZeFAKrLiRh3yp5NVgOEcVXy6rmMKN4pq2yaSdnpfrt0Lx/GEMLjKWErVmnrzNaxu1pstlozE8U+IrOXwrp6DRlsdTMk0z3cMrfZ7u2+VYdqnkNlZCzZ/iAwMVQ11v7J0e6hGo6VfW/wBvMUAtoAWKJHnf5uc7WMn3cdVHpXDah8QtO0+4Fle6rkWpKRxsWkEIJJwoA4GSTgetM0Hx94Z0WNyILq+md8kR25SPGPevlqqv7RRpcrl3srWPsMLSko0JOvzqN+75r7O9+nS9zufDPjm08L63I8Gpx36zaNcWrWbR5VJ5oniLFSDyhfcD0+RTwayd4UHjkd6w28X2+p3jPaaXJEW4yAFJ/CrtrNc3yAGGOJCeSzHPpXl5niJ13FNJKKtY9zJcBHCqcrtubu2WVmBO3d14GelWDc+RGTnOFwABxUT2LQR52lioJJH+FS+HtHfxNq0VkkggEmTJK3SJACWb8AK4FSbaUdz2/bRSbeiRzXiZ2vza2mSTfXKIyjuoO9h+Smuk2tOnTJA61zVj5V/8QgsZd4LCJ2UuACS7bVJA77Q3512tlZK8OOSc9qWJlyWh/VzswMVVbkYV/ER2xkYyO9Z0dpJLcmNEkkc8BUUliBz/APXrsbvRwY+ACSOOOlSal4C1nwTc6Ve3dvdaZHq9qbyymOVM1uWeMumOdpKSL+BrowTc5LmWh0Y3lpRtfXocrrQF9PpWnh1SNIhukQbiu4l2OMjOB7ivPZodvxHdyx/d6ZHx/vSv/hWn4q1C68S6tNeyTC2Fw5YRxphVGeAB2GK5/wAH+bL4v12RlkuRD5NuGJAwAm45/wC+q+ooU4rmmfEYvEyc6dOMXa/6M6HxLpsWn6hPFDcRXkSH5ZY8hXGAcjOD6jn0r5tvrUvdSNtGS7fzr6PuCl0JBtUFFJyDkHFfP0qiUOUYMMnO05x9a97I38R+deJjbjh0/wC9+hnwWaHLs4HtUqWSvFgeYfouRW14a0BLoCSRQxb7oI6Vr3GlyWkRaAokwGFY8gV7/tUnY/JVHsccunxxnL+cOP8AnnWnoE1suoIDKV5HDKeafea5fT745zEBGcEgAbj6isy3Ml1q9tHz+8cDIPXJonP3GzXDwTqxXdo+sdCRI9KtQMArGox6DFa1uvlISCoJPr1qpDZywW0YAyqoPwqeJgI1DoAeOh71+UYlpyep/ZeDhamoroi2sRbAIJwcmpfi7ZDxR+y7q0DebFc+FdVg1e2ZWwskdxttZlcdCci3KnqMSD+KqyNGSeWAPoeRWxcRRXXwh8QW8r5i1fUtH0t8xlwFkuzKTtHJ4tzwOTXVk9WVLEqolsfMeIFCnVySrGp5W9bo5Lwf+y7ZW/gLTrrxRq9zpmr+JwqaRp8aDcXZl2NJkE7dpDN02DA5YgV0Pjf9jnQn1iyt9I182EtzatFbLeJuN/doRuGcjbuRg2ADwr4zjnrPjJomqeJf2ldC0iyCxWLael3HcmU/JHDLKWWOV8ctIqgMcEnaeeMt/all1vQfB+m6tq2lWe7TL4Rxta3CsQ0iFlYAMcOrxxnOOQfetVnGOqYmko1rOom7aWV9lb5W3ufi+FyzL/7OrOrTvJNWld6W3067nlH7KHhvUfBP7SzWOoAW1rpdpfprwckhbLyHSbbgfMTuXy8cM7R9jmuml1TzX+SEggc7uPSvR/HHhybTvin4g1MQ4u9c8EFm/dgbnjv7UNjklsKNuSB93bj5TXnS+Gr66G512k8nc2K2zbMXi40qtlrFP59T9C8McDGhhK0nLedvuS/zKU1w8rkFo0I64qhqSIZrEEkqbqMNn8a3D4XWJiXcfhWfrumCObT405LXiDk9Dg15dK3MfpVaacLIfcXBaTAGBxwBTIonWQHpnrWodMS0U55I6nnmmyQ8k4AI5/CkloaKSMbW7RhrenEKRveTn/tmakvbW11LT5ILiJJY5PlZHGQw+lGqAprOl4Gf3kuPf92eK0Rpa3HzEYz1watuUVFxZglGXNGauv8AgHLzfDrw9PEqjT0Q/wDTF3Un681QuPhBpDvlDfRE91k3D9RXdwaWm07lHTOc/pVpNORF4XB+ldUM1xUNI1GeJiOGMnq/xMND7kvyPM3+EaQnNtrN7ED0LJnH5EU1vAWt2gxBr0Ei4wRKrDPt0Neu22mRkBDGmOeQKsJpFu3WOIn/AHa645/jorWV/kjxK/AeQT2ouPpKX+Z5DHYeMdOjBR9Pudp42uoOPxxT/wDhIfGNi26TQTMo6lELf+gk17fbadboRiJORwAOlaMOBgDaAB26V1U+Iqz+OMX8v+CeFiPDbK3/AApzj80/0PDv2efBd5ffFfVfEdxbXNoHjcNHLGVAdgowpIGcAZr17SI1j8b6q2Apa2gOB16yVsIwx1xj8ayrM7fGOoEYz9ntwePeSvMxeKeJqOo9D6nJsphl2FjhabulfV+bucR8a4wNZBxj/Rwc/ia+eoZMTnAOCxNfRHxsYJdxNnGbc/jzXzrbMPNZjggH8q0wDdpI9PMneFM1rJiACCTivQfDU5l0qEknkcAV51ak455B713ngubOmoAenHPc1hmMG4o0y2aTZ7noRFl4NiIUbBF835V9F/sI2/8AxbLUH2qxfUMYb2Q+3vXgGhxb/D8CMoKmIAj+9xX0X+xCFk+FV64j3f8AE1mUc4HCL/jXq5JFPER9D4HxCqWyqa7yX5nYfGWD/R9Aizp0Bm1mAD7Sww+MnCZ/j9Ohp/ii2vP+FnaRLHZXUljb2N35l1vYLEzLwhHQ7sDB7YqH482N0PDunanZ2Vvcvod/HevHcsQqqAQWVgeCCRzyOtUfBPxV1P4najqEX9hfY9Mhs3P2h7tZTJMRgRgqMcgn3Fe7iGlUcHu7WPzLBUpvBwrws4xUlK7Std22um9GVPA2ux/DD4CW+otp14Iod0r2bPunXfMRjOB655HSunttIOmeKL7VTJKRqMESLDxthCA9CPXNeOQ/F3QL34O6d4Sgl1XQ9aNzFbi2jiklniPn7uHOzcCDjqDz0NetzfE/Q017WNHnuVsb7R41MouZViWQMm4MmW+YevFKi6dtGtEvvN8zweKhOUnTfNOUr6P4bxs+ul+qfzOM0GY6D4D0ZruFIFXVbieSNACoQLO2SVJGcdcHqaX4Z+EovC8kOkwGF7i3tL0yt1BeR4SufXClB+dZviC81nxJ8DdGvHjutZvrlLkyvYQ7wd8M8aN8oHGWUEj3rP8Agxq18NE1q51Rb2DULTTrqe582BkkiLMu3aGABbEeQB6VlzRU1Frpudk6NSWHqzUkvfs0tdbtLztr+R2B8C30XhDwrpzQWU02lXsEt4ygLGqoWJeNeMNyMcVgvYg/B24RYLlGvNZZmitpPMc5uh8+7n0yR256V0I8VTWfh7wJ5V0R/bEkMUjTx/vrxPILYwMhXOASc9jzzXN6fo4vPgxosESYSfWUlxaTBlB+1MxIZidw45AOeuK0Vua67HJBzUVz7c9/xlf8UWP2urf7P+zr4uKiI+ZZGLKHn5nVf613mh22LV0+T5ZXUZODwxH9K8//AGwgW+AurpuiP2ie0gGBgnddRDj869I0bDW0x/dkfaZ+o6/vnr018J8b0bJGtyAcK49wd3FQSICPmCHHquDVtkyOFGB/dekkfcfvPnGTuGRQQUpIFfoH54OPmqlNpltdkq3kybeGUjkd+aseINXtvDOjXV/cvGsFpE0shB2EgDoPc9B9a8Y/Zz+JN/4n+I+uRXjSONUBuwqjcISvAGfTaQPwFctavCE403uz18HlNfEYariofDT/AB/4ZanoHiH4QaL4ijP2rTbaUsPvbAa4LxH+ypotyGNpJdaex6BHIUc+h4r2gxAjqufcFahngZlwd23HY7q0dKL3RwUcTVpa0pNejPhn4qCT4S/FyLw9e6lZNY3FibmKecbDvBYbSRxggeldqkPxI+H0CyacmrWMfDCbTbozRuOuQoI4/A13/j34LaH8Tf2jm/tayjukstDQhWiBRt87A5BBycKR+Jr1qPR7W0tY4YYooIYFCJGq7AgHAAHYACsp4SlpKHuvy0PYpcSY6MeWrJTXaSTPA/D37afjHwpIkWrXlveuv8Oo2TQSH6sNtYHxg+M8nxe8b6XqtzNc6fbx2/2RoLeU3Frkvky7QQd2OO/FfRmreD7PVY2We1huFPBWRA4r52/aU8Aw+BfF3g258PaEslzdausT29sTGt0uMlWUYFNxr2tz3XmNZnhKrvPDqL7xbX4H6vfC20Fh8OdAhHmskOnW6A+WxyBGuOtdLDuxjbIe/wBw14Jpfxk+L8FjDFbeBNHtookVERobltqgYA5Ydq0bT4ofGa8h3f8ACM6NC3cfYZj/ADkryHSqN20Od1YX0ue5IGz9yQgf7IFSklELGKVgvpjP868P/wCEy+NdwONP0eDnH/HgAB/31NUUutfGudMNNo8C9eLO3U/+PS1nLD1ErXQ1Xj5nvcfmOBiBsem8DFTqkuMmIf8Afyvnp9Q+Mjk7vEOj24/3bFf5sapzXPxac/P490m346fatPTH6GlHCztuhvER7M+kwJgf9WmSP7//ANakd7jaQsERY+rn/CvmC9PxLXif4p6dGCM/Lq1kv8krF1GTxypzL8XbYjGCF8QQAD3OFoeFl1khfWI9mfXcq3SMF2W4QgHOSSamFnOYw26IfVCc/rXxbcwa9cx7tQ+M1vHgck+Ijzjp9xaqS6XHMSLj41K2R0Gt3b4/IURwrvrMHil0ifZuy/bxA0fnp5IiDCIQd89c5zRXw/e+EdDuZ91z8WWniPJZbu+kZj6EDnFFU8Ou5KrvsfmA2mamqDE4AHfAP50fYNUdCRcKfUY6VqrfRO/Bzxzx1qVb+BGwM/n+tfmVXEzSty3+R/Y8MLDpJ/eY7RanFDIwlTKKSPl9qreFtR1BNKtVKqRt7rkmug1HVoYdMuACpZYm6Z9DRptzbpo0ADqGSIYwOnH+fzpwrfuvfjv5EPDR9ouWT+8uW94zxKHBXHb+tWoJt4O059sVlQTM54AK9yO9XbeTylGQcDjiuGcOiPQjUstS/NqcllbSyKxEiIzLx0wDXY/sY/GWP4Rarp11e6fYajp1/ZXum6nBeAGKWK4jZdx5zlHKOD6oK89vL1UtGRSzF1ZAvc9q46+0XWfC9iJ20mX7Bc2sskTXMjrE6EFTIpyA21gwGOMjBr978E63spYim472v6Wa7H4F46QnUwtBwezf6E+jfFm78U+J00Ce8NxpVvqKSmNpMoGUkZHOOea9q+LX7Qsml/ss+LPCM13Z/ZP7btdYsFYL5iSqskLqp6gFJMkd9oPavjr4IaLfeMfixPpGkwXF/qV2xjsraKNpZbiTd8qKq8kn2rs/2krKfwv4T/sm+n0aaaPN6r2MnmS+ZLszFM3YoFPyfwkmv1rL6qjhMRDk9y0unbX9D8AxlNuFJ32Nj4GeNYte8XW9xdvE0Vv5oUF8ndt64/Hj6V6z8Q/2kZbP9lO58H3ertNa2+tRaxp1s7E+W7RNDLt/u5XYT64r5b/Zx0PUPFtzeQ6ZaXF/fwMjJDFH5nykNuOO+AP5+lavxNe7i+HJt72Ozt207/V7FXzpS5UYdh1wBwO3PrV5RUTyqrT5fd5X00vuXmqdSrTqOV3oekfs7+N7IWPiG4lMMb3cHBYD94c4OSeK9Kv/AIx23gn4R+JdKjnhW2122gLwq4ws0LhlfHrhmHr81fOn7O3hrVfHmhrZ6HY3Op6nJNIi28MfnNIygMuIwCSBwTxW9r0d/b+D9YtdShihjhie8mAiVXMwG0DOMj733c49uK3yXEzWWzpqOji/QxzXDuVaM79upneFvFtv4q1e5imRN4XcrYGTg12VusQthtUKRxtFeD/DjxAmm+LIZJnCRYZWJOAMj/GvZdPuzIjyFsADjHU/5zX85cSUGsS5JaSP6C4BxqngFBu8oO3y6HU2mqJZRqeCxGOmat2ep5fk4PtjmuatZMqpP6mrsc4UjHJPbNfHyUUz9Ngm1c6CTWpVQqHBOCMgVPF4nOlaNeyW6KtxfRizXH3tp5cj0yAB+NYTSliAyngflTdd12Hw9ocpDlbs27SBwAxXnhR6Z5JPtWuCi/bcyIxvKqVhvw/Dvc392wIaa5KA56rGNv8APdXoWh3BnA2jrz0/SvNfDMh0fwvb+YzbliEknux5P6mneEvjnCvjRdLKOsjfKrk5VjjO0+9TXwNfEc9SkrqJWGzbC4J06eIlZzdl5tns2ieH77xZqBtrG0nuZljeV1ijLsqIpd2wP4VUFiegAJqbwuYr+XUJ795podN02cxLu3fOVKqB6AbifTNY/h74oax4Le+k0W/urB9RtJbG6e3cq0ltKNskZI/hYHaR6HHeuj8P6hp/h34Navc3DwpLqccx3yygOyhSoCr1PTrjHPWvQyfCpvm7K7N85xkopp7OyVt/O/Y8K1iBZL4kjIGOnbisH4VeIbfQNd8Xrcada6jBqE8lqUmBDwMEULIjDlWUgexGQetdGzC8ffE2VcAq2e3rXCeBD50utSHOZdVnIP0OP6V2UpWhM8mtSjLEUo+r/A6ae0l083cMqoskMbK6sOVIPb34r5rkWWPc5j3K3IkT5T+Yr6Y126W4s7uZYo0XyAuFzjKqAW57kgk+5NfPGmqstgpXhGHOT3r6TIJPlk2flvih8dBP+9+he0zWZ7S1RfNvAwGAFVScegNPGkapq0RkSy1CVQeZHY4P4Yr1v4c2ekaG0EjXVtczNEpYNZ+Z5R4yASRz74rb8QXml3srN9odV9FjCgfgK9znSdz8mSPCX8L3UcgMwEOeqjqafoGjpP400yJVXL3EQIHb5hXbeJoLLy5fIl81x0GMEc1z3w2VdR+KmloMNi5U4HovNZ4mbVGT8melk1L2mOow7yj+aPqUwiJFUZ4GAfWohbLK5yOMeuKIrosOT0H4VLEc88DPNflUo6vW5/YMNERnSlyMEgHqK1NX8KS6x8ENVgjulsni1/SLh7g5xAv+lxBzjkAPLGM9iwqG2XDjjgHOM9a7D4fatpVpc3mna/bzXXh3xBZvpuqRwY85ImKsJY88eZFIscig8Ex4PBNduXzhTrpnzfFuCq43K6uHp6yauvk07fgcv8ePjBdfF+0tY9Lutc8O6tpqywarBPPy0rGMOGkXDFC6/LkcAZPLGsbwFrGrS+K7KbVX0mDRCLOO7tHH2mG4jt9nzsOShOwAsCPvY6dOn+LHwE1/wHpS6te6fc+L/D1uNln4z8NyF454edqXS4LRSAYBWUKwxjLDBrmdC0zS/iFf29loS+OvGlxMQTptnY/vOQCFLIGyM98D+tfaYXDZbDBrDuk7pNXTvv1u9n2uz+a6tevGo3UbUuq2/D8z1dfFFt8RfjJr2raSTd6HZeEru3W+Nr5H2yXzod7HJJYh5Yxk4BI4Arlbjtxj2zXXT+HJ/g/4JvdN1f7FB4q1yOG1m0uzmEsfhzT4n8xbZ3BKm4llCPIASVEQBOWIHFzuGbHp618hjadOnyUKX2Fb/h+77n7jwFhK9PASq11bnk2r9rJX/Ap3q4YsOACee1YeqoBqWmZzk3qE49NrHNbspBAXnpzjmsnV0C6hpuclftfp2CPXFBWkfdy1hYu3kRO7Byo79qqFM5GD7H0qxdXUSEAtyPQVXNzGwJ3kk89KSbuaxWhnalBnX9JXpzMSPT5BW0sQKjknPIBrE1C5WbxTpQBDDy7g9enypW8v3BjDHHXPFbTbsrdjmg/el6gkYYYO3H6VMkOM8dT+VRbxHgsf/rVFcastttAkXHuRiobsu5aTexr2iKq8BsYx6irEeIypLDnsaxLfxCsuBEjyH+LaMCpZdVc7T9mc4PGGAqJNNNrQh05HRRyIpGDgZ696sRzqh68jqMVzUniGWG3817bCcfxVSHxOG4jyMLng96tyitGZewnLY7UXKsP/AK9ZdpOX8VakFyf3EAP/AI/WEPifCHBaDOR6Vky+PriTWLqaGLy1mWMEDtt3Y/nVRmrtIn6pUb2D42vgxZBX9y2M9+a+drQkyjryT+Ne1+Ntbm1mwZpzzFG2PYda8RsjuYE5yehr08vStJnJmkXFQizYsm2x7iPau2+HzeZbuABlWHOelcPaHKdsA+ldh8O3JvdnuPrUY9XpsMBJKofRulXAOhoF/gQL+g/xr6V/YijD/BKNyjuG1G5PycdBGOa+S4vE7Dw+1uYSkjjYZA2B6fXOK+vP2KbIad8AtJx5p8+a4l+TPdwB/KvTyRP269D8/wDEb3crS7zX5M9XZQnede2CMioUhjiyI2iUMckBAuT74xVgShQf3rg/7S8fyoM5wcyQv9Rj+tfWtXZ+Gpu1jKbwzaPqD3X2S2knkYOzsS2WHQ4OQD7jFc/48+Cui/EG7SbULCFpE4Z/IjdpAMYyxG72GDXYvGGOTDC2fQ4z+lRvCEI+SZTjna//ANes50KclZpHVQx+IozVSlNqS0vcy9N0q38P6dDZWcZtbS1QRwxqh2xqBwBUWuWR1nR7mzM+0XMLw7xw6bgRkc9RnP4VoSHLn55wM/xLn+lMb51/1sbZ7MvNNxVrGCqy5/aX1ve/meReCvAXjCTxLpMWs3Zk0nw9vMTSW8JkuiUKKfMVyc455APqawvD9r4me/0XwleaFpv2TRtTW7kuYXlQKiOzhwhUKTluzEc9K91kiGOFib/dNMeFgMbZlGcgBsgVyfVEtpM97/WKcm3UpxemllZJ666ddWeVftXk3XwwtoMhvtWu6VFjbgnN7Dx+leheHpN+nFgzKHlkb7vXMjVwH7T6mTw/4XgJc+f4t0hCpGMgXSt1/Cu98Mts0G13eaMpuyp4OST/AFrseiR4KfustsqkdYiT/wABNNK4YYVwO21s/wA6k8/cPv8AU/xJWZ4q8RWvhXw/ealdGIQ2cZkYA4LEdAPcnA/GocrK76BTpyqTUIq7eiPE/wBsX4i7IrbwzbSsS225vMHBA/gQ/wDoX5V0H7Kfw6PhnwSdVukxfax86kthkhH3R+J5/KvHfBnhG++OHxeMl6PMW7nN1eMuSY4geQM+2FH4V9Q+GfE2na1Le2dhIMaRILWRQnyoQoxjHYdPwNePhE61d157bI/QuIF/Z+W08roavSVRrz7/AD/JGlKrHdkSbT9DioZlwnYNjnIwanIDdNhz1+bFRS7mUAb+Poa9k/OjzfSm8z9ojXOeItGs15YkHMk5/kK7ho/l+6SPYgiuG8OQ+b+0B4rY5Pl2NgmMYIP78/1rvJYNikk7SOmUI/lQ4sq5UlgU8j5T7gqfwrhPHtoL34o+Drb77SS3BA8wLk+Xj73br17V6GQ/JDAkY+6/+Nef+ONMn1z4w+FrWOCSaR4LkBEA3sSYlwPf5uKhrSw4P3kfTknwvm/j09WIH/LfxZckfkAKjPwpi35fSdC3Y/5a+JLt/wCtcqPgr4md8Dw1qIjzkjeA2PTJNI3wM8T7P+Rav2YZwfOUEeleX7Np/GvuR2uav8LOuT4T23P/ABKPBB74k1i7cA/TdWD8QtGtPhxoUV7/AMIr4H1WOS4jgkSC7uGeMOQobDPyATzisq0+A3idrYmbw/qxk28FJYwM++aig+BHiYCQzeHdXJVf3e2VMBvU+30o+rr+f8EL2i6RO9s/hrpcsSONP+GEe7nmOZj+slWI/hzpygAQ/C9Metizfzkrzeb4M+MUb914ZmG0f8tFUk/rTh8HvFvlMH8K3BkOSCAm38s0vq9vt/kUqi2cT02DwLYROQsnwzjPfGkq385KkPhOyQgDUPh5Hj+5o0J/m1eRf8KV8cQo23w02WOQWRCc/nU3/Cl/Gioxk8LFmP3SvljB/E1Kof8ATz8g9p/c/M9I1SxtotThhGu+CoIwhkMi6TbKAQRx97muZ134gavoHjeSybXfDx0RLVJku7PS7Yys5bBQr09+vSuI1j4E+L7m3aQ+FJmuCMLggJz6haseDP2b/FM+oRQ6loU0PmAqJwyrHDgcEqOtCwyvrU/IftP7v5nrVnrSfLIfiJpqJKN2F0+0VqK8Pb9nXxfaTssPh+dgCVB8xcH3xRVrCQ/5+P8AATq/3PzPy6vPFL6XzcS2UHb5pDx64pnhrxrF4v1Y2en3ul3V4qljGZGUADqSSMV4V4q8SSakWDMxLdST1qt4ZnfRhJOrMkkq7cjIIFRQ4SwCivaxbl62PuMb4n5vOq3h2ow6K1382e23/wAVra/triytrqyuJm3REIH5PTuK6TS7u9VIPNtYFi2gZWTkcfSvBvhc32nX7fIBZphn1619D3DhWHBySOOma+V4kwdDBzjSw8bJo/SeAM5xma4eeIxk7uLsrJLoWobraMEEKeQelWhdnByQBngA9azYkK9FY9+O1WIt7HDIScZGe1fJyp6XP0yFRJWRsaNEt5dLGge4nkYIiRruZiTjAA5Jz6V1n7Sv7Ofxe8J+C/D93B4e1bVNO1TTmihtpXy2lpvMmzyy37tSWL4wOWbIzXN+APGd38PvFNvq1n+7u7PLROUz5bEEZHvz1r0fVP2uNd8X2hsNXuLbUInUnypQeQeD0PSv0rw/x8suc8TRqWlJWcXa1u9j8Z8VK2KxLpYNUHKmve5km7va10nb9T43+G/g/wAY/Br4lQa9BZ6k+oWvmhjYwySvA7Lj70YyDhuoPFRfE2/1v4t6jFZros+kBOZXmikRcgEkncM96+1PB/7Yi/D9Gt9N0/RLZIG2MkJC7T6fWvO/FHxctfiH4nW/12zu79hK04MF+iRyPluNuehO09Pav0DD59jIYaeFhNOMt9E3rvb1PxOvh4e0TlTaiumv52PA/gB4+u/ghpcs9pd3OnaizOJDFvhe4QhkaPzFGQrIzKcHoxrF+JvirU/jNNHHp9h9ksoGY/MQsacZ7dTX2T4d/aU17wyIY7MPLbRoVZblIXyvOAMjAOAM/jWt8NfGXgO7lfUPE+j6bc6rHN8qysgjRcDHyjCkk5JJFdNPiLHU8E8BBrkflr3MPZ0JTUqsb27O36Hyb+yn8cLn9nGW01jR9VOj61bmZZJYJjb3DxSKY5IxIORuTI/E+tYPxK+KOpfGSWe30qwNvaOBGxVvlABLfMe5Pf6V+ltl+0l8Prex8hfDnhd0KFD/AKFCeDxgcVytnffB2PWhqC+EdIa4U8J5mIv++M7c/WrpcTY6lg3goNcrVr21s97fe/vZKpYeVRTqptLs/wDgHw38KtF8O6v+z1rGh3upaNaaxe3BkjabYJonTHlncfmCnkEelQ+GNeivzNZ70FxZEJxIGV8cFgRwa/Tv4cftK/DzQdSSNfAHg+W32lGjewhcEfQDJ59a9FtP2pfhTISZfhX4COQB/wAgK3/+Ir5TMsEsVCzdmfRZBxD/AGZVclG6e6ufla8C2trGAQ792ByaktC0pC8cn15r9W7D9ob4ITTq0/wl+H7lTnDaLBj/ANArD+NvxO+B3if4e6nJovwb+HkevyRrFbyrpSxpb5PMm1MAkDpnjJHXFfLz4WrSek1+J+gUvE/D/DKjL70fmXvIYr94OehFZPjMxOoto3Mk+pTJCWx91MjIHsFBrv8A46W1j4M1pbi0s0gWcM6xJxGrAjoPTnpXmfh6d/Enj0SXA+S1iefaPlCs3A6fU/lXmwy+eFnKNRq6Pt4ZtTx+Hp16N0pd9zR8U3vk2ixJj5uevAHavE9D1qeX4r2Uqudr6gvGeCN2P5V6n4z1Ha11c9EijYjPoBXkfw5sn1v4h6PHAU3C5R2LOF4Bz36n0A5Ne/k9Dlw9T0Z8DxjipPHYWH95P7mj6l0zXr2GO5sbaWaNL0COWJCT56qwcKQOo3Kpx6gHtS+M7uaDwTJvsIbZXtXKyhiWlwpOevT2qnY3Hl6xayKbq3USBZWhkxITnDFSeASOg6VZ8fXf2jwLODO/l2OnSh9qbhG5VgFOcYyO9fP4RNSXvf1c/V8wqJUm+Xo/yOQ+F87T/DzTDKxZ9pGT1xkgfhj+VYHw6hM1jPJwFm1G4c88H94a6T4aQ7fAOlnIUeVn8c1gfD2BYPBKzMWaV55WRewJkbmuipvUfS55eWN8uHTevJ+kTpzbrqFnIgXaJAEYeo5rwnV/BV/4SmmtLiCRfKdtjhCVcdiCOOle26TM7yEseCM4+laixtcEH+6Oo6dK2wGYvCt2V0zj4n4XpZvCKnJxlG9nvv5HgWkazcWChTO0ZVf4jgUmp/EN4JNpuZCQOirkV77/AGMsp+eKIA8fMoNMm8L20xSMWNlK7nYB5Csx/SvTWfwe9P8AE+Hl4Xz2jiF84/8ABPm278X3OoRsvmyRxN97plh6V3f7MvhW71z4gw3scJ+yaepeR8fLkjAGfUk19OeCf2Ob/UtFn1rU/C8drpNkQ9xJNaBNwH8IyOpr6q/4J7fst6Z8e4PF19ZwQWegaHNGk/hKH5E1CwkDrJtm5YTRnY6E5+ZQa66mMqYmk6FOFnJdexwYbhrD5TXWY1q6nCk03yrrfRXu/wDLu0fI1xYvFMw3Qjvt8xf15qKO5CnaHQkHpnrX1D+1v+wrF8BdDttc0LWLnVvDd2dn+m2aQXlm/J8uXYSrHg/MMZx0FfME7f6UwXaQDw3T/Jr4vF4SpQny1VZn7hlGb4fMaCr4ad4+j/UUyyksyMcsM45GafawTKPnLY69ScVEUCIN68H061Klojgkn5T2HU1zRjHZXPVUmnuvu/4J0Hgzx1r/AMPNZW/0DVNT0q7xjzbWd4949GHRh7MCD6V0/iX9ozxZrumtp9ndJ4Z0R1+bStAi/s6zlduZJHWPG9nYljuJGTgAKAB5+ulwnrv/ADzSLpETocFgAeMVusS0uRN29Tgq5bhatZYipCLmurjr+ZI5ucZTzwRyAATmojd3QxuaUDpkqaZdaYiR7mkZUTksSMAVxWrfF/w/pl6YDcTyn+9GmVH45rfD4SpXX7qLfoY5jmuDwNni60YX2vpf8TsJrgtLhpGGecciqV/d7Z7EBsBZ8nnkfI4/rXKj41eHz96W7C9P9SSfbvXReHvEWna9axXNkUu47ovbMXQhoSAHyB2PyD8GPrTq4DEUvfqRaRjhM8y/GS9lha8Jy7Lf1NWOMSLkyRL6/MOlMWEk/K8RH1FDafBktkc84xQ2l2pUNK6xxr8zkKTtHc+/Ga44NPa57UqcktWvxMy/Vv8AhLtLUKdxt7kcHIH+r/xrTOUbAfjPI7VT0q8h0P4l2RfTorhW0+5VBeQlkA8yL5wAw5wfWrraBG8pdGfYeR82M/rW1ZR5VvscGHqTc57Wv38vQJRkktuJ7AmoPsX2k7lR27kdRU//AAj0qklXf/vsmiHQ7uNmKy3A56b8GsPdtdN/cdXv+X3ksGm3WQFUIV6ZOKkn028WHLMgAPbt71A2n6hGykXE+RwAG4pY7fUhuHnSHdyM4oVn1Jaqdl96J76zuFsmLlCnAxWN/Z/mYO5MD8SK1GXVfKIkk3DvuQc1RFlOwJDIM9cAY/nUqKvo/wAyouaWq/L/ADKs1rIGzsBC/lUVpbNPc3HO1QV49eK0TBdKcKFxn06VRkS+t76ZltoHV2AwJCCcDrjHHX9K18pCc23szP8AFkRs7B+58puvavGrJyTnGeD7ZNet+Lbq8ns5vMtQirEct5oIFeQ2RJGc8DP4V6OBiuVnkZvL34XRsWDMqhgMEV03w9m2a1GAeWYVzFuNsQYnII6ZrofAcmzxJZjPBkUfrV4nWDRy4aaU0z2sWk0tkMgRMOSQea+4f2TozZ/APw4C7pvhkcjbnrK3Xj2r42uEtm0mRkdxcCMtyeDhsYr7X/ZriNr8DvDCs6xk2IbGBg5kc16WQqaqvn7HwHidUj9RpqPWf6M7k3BGAJ0J7ZGMU0uzjJMD5/OpGkZ/+WkJHYEf/XqNo93VIWJ6Y7/pX1aPxIY0eRgwR565U81GwAzlJQSP4W6frUktsNozbrz/AHWxTJYtv8Ew47Nn+tIRWZyuCHlXPqM/0ppY4IMy8/3lpzHavWceuRnH6U3fgE+afxSpYyJsSMSPIfHU9M00xlR9wjHdWp0hGTzC+exGKjeMY+5E3pg4oA8v/aTG668AxEyATeL9PPzHI+Uu/wD7LXd+HAJNBsz5ef3Cc7sH7oJrgv2hx/xWHw1gw43eJ0kzuyPktp26fhXoGhxBdFtV/dZ8lBz1+6KctkWvhLDRZAOJQPbmuQ+NnhRvGfw61C2iaRriJftES4wXZOdv4jI/KuxMWTkRqD/sv1qOVSEAIlGR2INY1YKcXF9TbCYmWHrwrw3i0/uPnL9mLWvs+tarpi+XbXmp2x+zzs2GR1yQP1z/AMBpn7P3imfwh8TptOvXkQ6g7W0oPGZgTgn8cj8azviJpE3wh+MTT20W2KKdb227bkY5I/PcKt/HTTxpfjGx8Qae4+z6vGl5E6DAWQY3Y9+h/E187Gbp2t9hn7DWo0cXOX8uJgmn2lH/AIGvqmfRzyyHqGOO5T9Kgnk3ZyFAH1U1S8HeI08XeFrDUYTgXUSu2H+63cH8QavylghGZC3QYwa+jjJSXMj8Zq0pU5unLdOx514HAn+M3jZ2AIT7DGOc8CFm/wDZq7rOehwfZs4rh/hpm4+KHjyQ5LC/t0B6Y22sf+Nd3IH5GG/75BzVSXclkBwF5L46DIDVz3haAX37VnguHgBYZGO0EZBngFdA6DB4XPuCKxfhzB9r/bB8LRqfuWZJCtnrcR/4VDfusql8SPu42sYcDDHjuxP9abLbR7xnfz6Maa8K91b6hjSPbRnsw/4Ea8SR6thZIgsYA3deCCae8agcZwecZqAwRsuMH2+Y0wQhQfmcA+rE1nZXGyx5SAkkHn360xEjLZ25A6ZJqvtVzjMmPZjTGhVehcDv85pJW3E3cfNaxSblOSp7biKgltoAyjaTz3Y/40ksQZM7nB9nNRvAhwcvkDrvPFTfXQY92QL93HbrT7YIj5x+P4VUKIEGS/Pq5qNriO2jd3kZUVTkljQlqF7gSpkJGAc4oqkrKeQ7bW7hifxooFvufzM6H4s0zSbd/PsLS7uW+7LI5Ij/AOA9D+NRPq9ldyTTXFwGlYgxoowo55B/Cvfof+CN/wC0pcWxkX4J+OkYHI3WajI/76zVS4/4JDftJWilpPgl4+PP8GmliPyNfW+3h3PKcfI8k+Hup6Xa+MLd0lW1tw+4+Y44/GvovxfeeGvDaacYPGXh3XTeRCZ1sZWY2x4+R9wHzfT0NedX3/BLD9oDT43af4NfEeLy1Lt/xI5iAB1yQMV5VrPwR8SeHdZt9Ou9C1aC/ul3xW5tXMsi88qoGT0P5Gvnc0yGGYVlW9o1ZWskj7bhvjbEZNRdCnTUk3d3dulj6UtPEVheW6rFeW491kU1PHmU/u5lbnjuRXzHefB/xToo/f6D4js9wJBewnjBx9VFVdN1rxH4Nnj82bU7ZfvKJd6BwDjI3dfSvGrcILeNVH2+E8WIc1q2Ht5p3/Q+ttKsnuL0JK5C9QCfvVnanHHJ4zmVAEWK0QD/AGiXY5/SvFdK/aZvtPswYjJdXIx8kmCB68jmug8N/tFWeu6zdTahay2DNCgLg+ZGgUnJbuOWrzZZBjaUW4xuvJn1FDjnJ8ROKdXlb7rT79jW8B3dpcav4oiuUB/0q4CY6rIApU/mMfjXBeOvCd/qV/cw6Qk87qqySRxnlMnGPxq54J14weLtamG6W1urx2Rh0kI54PuCKyb/AF67u9Yu5EkuLETkkOhIYY+7zX0WXUalPEc09EkfI57j6eIy5xp6tt/m/wAzW8EeCmuvBuj3c019HcXYuZGVZmG4ICAMfXFemfCn4MwyeG73V9a8Q61p1hpOnW8t7Ok6lEllZzyG54VVGB/erj/CnjhtIsfBunyzxSRx2F3AVZQwGShPbqSM5r1H4e/EfUZ/h/40Oi6ZHqsq6rDbJH5gVJBHDEmMngc5Oa+l55M/LKvuxSWj9Tl/C3gq6vfD+peKJ/Gkll4YfVJdP0qaYpH9oSMDMhYgcljgAf3WrlvAN54r120l1GbxBdQW1xcPFZnareaoYgMcnGTjjHoTTfiO+peLv2V9D0uwiuLu5ttRmku7eNN21/NmLcj72CetQWKXj+CfAUdtuMCXaTyFeibYiQT6c7vzrWMbnB7WSlqVfit8ZvG3wa8dPo8fiS21MC1guFubaErjzYlkMZ3DIdCxRscZU4JGKzbb9s7x9bKANXVsdN0SnP6VjftA3b6l8aZY5pdxt4IIm4+7iNTt/WqmteI/C09jIkGizxXBiZQ/nbgHyNp+gGfzq1EznUbZ33hn9tfx/fajDbjULeQzOFANsvWveLH9onxHp0zo0ts+6L51kjyWOB7+tfIHwP0d73xnG7KxWDL+wr3HUdbTSbWSe5G5nxt+bk4NfMZxjq8KyhRk16H6hwbkuFxGDliMXTUtdLroja+JniW88Y3EN3fvmRx8qIu1UUdgPTNYnhOEw2Gpaop2tLMLWMY6qq8/qT+VZTa/LdWZuJ2IRIjgHkAdal8E3z3fhSNTwAxZhnuSSf514tWMuVym7tvc+9w06cZRpUlyxitEUPiLcmy8IX7Z2Ex7fzOMV5t8H2ZvitoJXPF5GePrmu2+M155HhFl6eZIq8H3z/SuS+BGmXGp/FDSpIIJpktZfOmKKWESAY3MR0GSBk8ZIr6HAXWCnJdmfnPE8+fO8PTXRx/GR9FWkqTzqd5+aXPX7vvTPHTpN4E1sxvu8uCX3LYRufp1rMtrplc7Mjcc9etUvGuoyWXgfWXQhWNs6tjnAYbT/Ovk8Mm6sU9NUftOZ6YKpO+0X+Ro/D64WPwDpKHhkgA57nFcp4BkK+BbBSwBYGQ89MsTzW94Mu/L8J6YTnbHbKx/75zXO+CPl8F6aCclrdc/iM10z0U79ZHBl9Nc1FLpD/I6VZFjctG5bCjA6VMt1Iq/KxA74FU7FSI3YjIAxirUEgbLMvB7ZzXG5a2R9Eqel2L9qmdgDK4PqTjIrt/2fviZL8H/AIt6H4qjtrHUp9CukvIYL2ETW8jocjep4YZHQ1xaKgQZHU9at2mPsmVwRk8epq6eIdOcZIxr4OFalKlNaSVn6M/Qu8/4KEar+1r4Z1Tw14jtdKhbWh5kL2NqsKJJkEKFXHFd7+wv8LPEXwVuri+WC5hs9SxE7xLwyk46/Xivzg8AeIZtKu0eFmWSIhxz3r79/Zs/4KgJ4G8DQ6ZrkcN+lpGEQOhY5A4wMfrmvrMuzCnWqc9Z2kj8n4k4axGFw8qGXU7wk9V+p73/AMFRPFPhnwb+yU+nNEZNU1mSMRJn/VHHORgdOcH61+TUsCxuxAzjj2r3T9tD9q6f9oTxL9qlZUt7ceXFGXYgDqOtfP15qJ2HkAt3Hb3rws+xca1e8Hoj7Lw/ySrgMv5KvxSd35D72WM5GRkY/GmjUhBHnjjjmsuWR5lJLYweDmmqXICjJz39K8FSbV7H6B7GzNIa+8cmQFYdCPSpR4lLRjKMB7dKykjc44XA4/CriW4uUiATbk4z/KqST6A6STuY3xi8ZrpXgSdUZkmu2Fuv4/eP/fINfN3iDRR4j1CST7VJGU+UKOn16+9e0ftE6PdR+HbGSNdyRXOXI5AypA/WvE7rRtSF2728/lo/IU9v0r9A4dpRWFvHds/nHxUrVJZsqb+GMVb57v8ArsQaT4TuNH1KKb7c8qE7THg854Hf1xX0R8EfDeoeGdSubC/tpbW5sNQ2TRvjMbG3YgccdK+fdP03Vo9QRru6SWGPkoByfTtXvfwH1O9ttKEs8jst1cu+XcsX2RBVJJycDcQK1z5L6o0zg8N6c551Hk6JnrT28Lk7kU9s46VUv9ON3byW8YRWuInC/wDfDHr+FZVxrlyzEo5CnoKz77ULhIJW85wwjYZBxtyMHn6GvzumrT1P6Xr0Jqm2mWfEc623jizdSCY9Km2jHrLCKt6Rfm+ICna5PzDsaoeN3hXxBYNFIC89lOjqf4AJYdp9eTu/KltYTpFg9w52k/cXPJ961qKV4p9jzcHyuEpLdtnVBSsIPzZXsOhpBL14O0njFcJNr9zNwZ359DwKfb+J7uLhpCw7Z71EpxurM6FhZ21O53bcHI47D+tQWpMsjsTg5xnpXM/8JpNECCg54Bq3pni1XAVxggY+tZsl0JpXZtX8+Idhxhjj6V4f+0b49vNI1I6fpLvutVXesbFS7sMnJ9ACOPWvZJb9LpYyCBtx1NfMPxjvbyT4gavJFGsksd42FbowxgfpivouHKEZ4luavZH5z4k46th8sjCk2ueSTtppqzJ0f4i+JZb0Ld/bbeIqf3nnPhce5NfRXwqkvdb8NafIxmuLq8hXBOS0mBjPvxXzb4b8W63p+vWl0sFvbSWMqXEcjKJAHRgy5U5DcgcHivpbwV8Q7zUtI8PXrRRWt3p1lHCHhym/BZ95HQE7+g44FevxBSpKirq2p8l4Y4nF1MfUjdyXL1fW6sV/iLHPaWk6TLIjCBsgnHrXi+ntzjoRXt3xX8VXHitrq8udplW3KZAxuwDXiGnDcM9uOK+cwKShJLY/Ws1c3Knz6OxsQSbYwefp6V0ngXUvtPiWyjZI2HmqBhcEc1y8bgxEjjIrY+HtwYfFVowA3LICPrXTzOMWcdON5qx9GeFrM+J9ZttPR1jGoyrbh2P3dzYyfzz+FfoH4C0S38L+C9H060dDb2enwRKW/iIXJPXuSa/NNNSlhuLZUlZSzrkgcqc9q/Sr4ZQG28C6OhZJClhACXOSf3Y5r1MkS55eiPzzxQUlSoa6NvQ2iCwyRCwpht+7QxFvr1/SpGiLHHlwn8ev6VG0ABH7hQCezYr6M/HSJ7cnB8kjHo2KidSq8icZ9Gzx+dTmIFjmJl+j1HJH+7PyTj6Nn+tSBVfjGTOMkds0wy9/McH3SpmI9ZxjnGMioy3pJKP+A/8A1qkCF5ARy6Enk5XFRllcYPkHAqwzEA/vWwPVKjdhg5eL8VpMDyP4+FW+J/w0iwoK6nez/Keuywn/AMa9J04lLCJdy8IoAKZ7V5j8dn3/ABo+HsY8ssI9Ymyo5G2yK5/8er1WJjHH8plAx2XinskVf3SOU7sE+Rz0JGMUxiNuBs47q5qVpMfxP+KZqNgCxBZDn/YNBJ5r+0H8LLv4g2+ky2EStdQXKwyMz9IXPzH/AIDjP515j+0x44tNM1TTfCOnxo8GixL5gLqGVyMKvrnbyfdq96+IfjK18A+D9R1efyWSziLog4Mr9FUfU4H418sfs4eE774v/GWbU9T3ywWspv7tpEAEjlvlTPu3b0WvDzCC5vZw+KZ+j8KVp/V3jMW/3WHT5V3k/wCvxPpL4NeGJfCHw7sba4VxcSL58qOufLZudv4cfjXRu2c5Mag8dCOasE/OcZI74fNRyq5Q8SYx6g161Kn7OCguh8BisTLEVpV57ybf3nnPwkH2nxt48YlQP7aCjb833baCu5eEKpAdAR9Qa4b4M/8AIX8ZSlS2/X5wDnGdscS9fwrupJ8gABgOo+YVq3qYPYi3eXkFs4PaTpVD4Kw/bP2zdHR8ssenrg5yeZie3+6a0GO4clvrtBqv+zrbJe/tihSMeRp1vzjHWSU/0qJq8WXTfvJn2s9jGxIO7kf3j/jUctkkeMFx/wADOP51NNp8ZHIfp2dv8arPYRrxmX2/et/jXhPU9PzEeMLwd4B6EMaY6hMkNIB/vE017dWTlpf++zVc26kt+9m54/1hxRsCZOY1bBBk5/2jUDoHXJeTPs+KhZNpK+bPgc/ezSCMjGJ5eenI/wAKHF2FzD2hO/78uR/tUyWIluJJMH3p0do4U/6RKcnqQOf0pZrCSRciV1x6qCalR7lX0KkuQnEjj3zXzb4lsvFPxj/aH17SdK8Y6z4WtdDgVla0O9JGwPvITt79a+kJrR1GTMxHuoFeE/BIM/7Q/wARbgy5IdY+nHataUHqzOcrtJEK+C/jp4Ui/wCJf4z8MeJYYzxHqViYJHHuyUV7LCsiQ8SDB6/LRUNt9R8qPUbv4weIFBefV50A5JLBVA/lWTL+1ENMk2TeNtLgk/uvqEII/M1/MT8WP21fir8bNRkufE/j/wAUaoZCSYzfPHEPYIhCge2K85l8SXlxNukvLp2znLTMc/rX1PIeWf1T/FP9tG40P4T+JbyHxnpVx9j0m5uAi3kLFtkTNxg+1fz8f8Nl+M5dW+1HUNOuGLFlMtlC5TJ6A7c45r5f/ti6dSv2m52vwR5jYIrZ1TQG0rTbaYXDu9wu9UAwV+tb05uGxMop7o/oH/4IZ/tQeI/GH7MGqXepLpOoFdamgRZLUMkaiOJtoB4BOST9a+0dR+IOneJYkj1bwT4K1SJF2qtzpEUqqCckDKnHOTX8mWgfGPxd4EsUg0fxNr2kW7SF/Ks7+WFd3ALEKwGcAc+1dl4Z/b0+MvhGZZdP+J3jS2aM8f8AE0lcfkxIrKceZ3ZUXpof01eKPgn8EPiDDJFr/wAB/hZfpMMOV0OCJm/4Eqg/rXyp+2f/AMEVv2OPG/w617xUzar8AZtMt/Pk1PTpJLzSoTlVG+1bd8pJGdhU81+Y3wD/AOC+3x1+E93CmvalYeOdOjI3xanAFmI74lTBz9c194eFP+Cjvw6/4Kwfs6eJPhdb66/wy8deJbNbeCLUG3x+asiSAxuCPMUlMFcg4NYOklsi03c+Bvhn8C7G++E/xk8O6dqum+IZvD1/Dr2g6hZn5r6CDzo2lVG+dEmiO7a3P3c9K+f9T8WyWUZnkihLxDcpK5A/DpXvA+EfiL9in9qDWY9T1eC+tbC/bRdWdZ93222kk8pm2nnGGD8gHgV4P4u8Kz+HvEmo6fcIS1jPLbkFeCVJGf0riqeynUVz6/AVMTTwskvWxjS+LIL9o7iMRIwP3tpUrk87cdK3vAnxBbwvbXMWm6ne6ebiUS3BgdWRiO7Bu9cr4U8MWt/NDLctdLA4OfJGTkA4HPvj8Kz/ALPDYW2txy2siqhUbgxBcbveu2NOO0WfOyzCrJ++k/kj1rwR8Y9U+HHhjVNG0q4iu7DVXkkcXVokjq7jDMpByM9cA4zWT4E+LL/D/RI9KeG2vEt8/ZzcFkYAknBweQCfauU07wTPN4Hm1W1mhX7PMq+U7hZWBUEkDqQAeT2yPWuX8ZNKlzAJQVcRgkZyAe+KpRl0ZH1qF/epr8UdbPokuralfajc3kN1fX7MztIuT8xySOePT6VHpnw4S5kInvY7ZVRiDsZyx7DHbPrXH6bpmoahGXtYriZU+95QLFfTNK99faXMqytPCW7MSKylRq7xkd1PHYPTno6ev/APU/A4XwPPIY/LuGlAG7aeB14/z2q3rmsS63eeY2VU9BngCuQ8D6hNcwkzuzLjOGbOOa6C1la7uYokICs4HPevmsTRl7Zynqz9UyjF03g4qkuWPY2vEMps/DCRKQXmCx/n1/TNbHgZfL0tkbqx8wDH4VieKFW61K2tsHbGjSYBHphf61uaKn2KSOPO0Bdp/KsMTrT2PTwutW5yXx0uwdNtoQesuSB7D/69ZP7Pt1ND8TLCOJ5ESTeZQpIDgITg+o/wqz8cHxf2ceAMq7/yqt8BYWTx8kilhsglOe3K4/rXr0Fy5ZJ+TPgszl7XiinBdJQX5M9uth0YbTnnFYvxQdV8B6uBuH7kAE8Yyy8VrWT/ACpkH5ODVP4wwj/hXF4UUmSQIBx33ivkcDH9/H1R+zZ3UUcvrf4H+QWDCy8CxlSMpYZH1EdZPhCER+GtPQcbLdAcf7orqL3wHrkHw8uLr+yL8Wltp7yNMYGCRqI/vZI6Vg6Cgh0a1Q8fuUGB64FdNbmUWpK2o8AoOpHld7RRqQkeWwUknAFSwxZJBbBx0ploA2TnBPy9e9SRbScNgkV58nrY+igvdJfKO35h16dqmtoGjHJI3DI9DTX2pgq4Pr7VZhzcqUAYkD06UJvdA5JblnTg9hcJMMsmQGAPSuvtT5turAlhn6cVy+nWl0Zv9TMVPJGDj610FppN8kPyKNpHAZsVs9rmEocz0Keo3QmvPLPy4OMbs1UnYSy5UgBeBWq/gi7uZ97yW6nPO5v8KsweAGTb5l9CAOgVCeK4p72uenQgoo59CU4G7B6etSwqzxNgfMOQe+K6SHwRZRDDXk798hAM+1XLXwxpcLf8t5GH3svgfpRGMU7s3nzNbHKxBnTAAx15FacsP2e1tyTypBNdDHpOmJgC0Vv95if616h8Av2TPFn7Tdxt8L6HbR6YjeXLrF8hSxgI6hT1lYf3U/EivQwmFqYip7Omm2eNm+bYXLqP1jGTUIr736Lds8I8QWcOpWBiby5Uc8rgHdXON4B09hn7DHxx939a/VT4cf8ABFLwQlpC/inVvEXiS96yJBcf2dZ59Fjhw2P95ya9f8G/8ET/AIP3JURfD7Tp8c77kzXDfXLua+oo8L4qKvOry+h+VY/xXyyUrQwvtEusrL9Gfihb+CdMh8zdp1u7EcErnbz1rp/hn8LLv4j+NLDR9LfTbS4a3mkU3dyttCoUDPzHge3rX7f2/wDwRt+BuiRg6h4T8M2w7r9mUmup+H37Bv7PXwlv5rvTtMtrC9ePyS9nZxKzL/dyR0qcRw1XnBxVb00v+bOJeLWHhF/VsGoS7pr/AORR+Dd14bTR5JY7qeF5YnKBYnDqCDgncOMccY61TWx09H2XNwnlupVsuuORX9BE/wAHPhcOPtGqMBwPlh6f981z/jX9ln4H+P8ATTaa7pDazalhIYry1glQsAQGwU64J5rN8KOy/ebeX/BNf+IzSeksN/5N/wDan8/8egWL+P5Hn1LT9PtrTTVljcsZjdBrgJhFUkkjDMRxgI3tnS+JWlW+neIJobHxHpHiKzhVTFeWXmRxyAjP3JVV1YHggjgg9etftHq//BJv9kDWXd5/hhp6SSfee13WrH6mJlrzn41f8EWv2NrL4WeIdZbSfFPhWLSdOuLyS/tfEE+LBUjZ/NKS70YLtzg9cYrpqZBeHLzfP+tDzKPinKFRzVHTXS+n/pN/xPx1lvI1GN6df7wpI7lGBHmJ+DCvB/t0V+plglaSFiSrHgke47fSmeecffYg/nXF/qsr/wAT8P8Agno/8Rflt9V/8n/+1PfReIS2ZIhk/wB8Uq6hCqf66PI5++K8D85gT97rjGaVpT/e/DuKceFY/wDPz8P+CH/EYZ/9Aq/8D/8AtT6M07V4hEVM8C44wXXmsfxJ4V0HX9Qa4uEtHnYfMwkAJx0zg14WXJXBZjTd2MY/MmtafDjg7wrNei/4Jx4nxUjiI8lbBxkuzldf+kns0Xw/8OQuGFtZHnIDSA/zNb+mmzeR1W4tUijbAxIoGAo4HNfPB+9n5jjii2uisL7j1kPSnPh2U/jqt+v/AA5nh/E+nh7vD4KML72dv/bT3LxVqEM2m3YWdG/dvhRICTwfSvK9N5U888Vz/hGQ3Xi8kMwCxSn2/wBW1benyoVcFWaTI2nOFx3z+lcc8uWFbgpXv8j67L+JZZxRjipU+TVq177W8kbKyGRNpPbnFb3w/CweKrQnkK2euegrnLSSIswcODt+UKeM+/t1q/4a1230DVoru5cxwR5yQCSCRgfrXLOjJxcYbns0cTTpyU6jtFbt6JHstpf/AGnVrXI2p5yNjH+0K/T7wVDjwppq+UrBbOAZJwR+6WvyY8P/ABL0jUtVtIorpi8syqmY2G456dK/W7w/ahNGtVMJfZDGuSw7RqPWvS4fpVoc/t4tPTc/PPFDMMJioYd4Soppc1+Vp/y9i40AxkQrkf7Qppi45hOfZ/8A69P8vHHkuB/vf/XpjRADHlyD3D//AF6+kufkBGYgGOEk+m//AOvUc+fLOFmH0fP9akeEZ5jkxj+//wDXqOdNyfcmH/Auv61I7leQbRgLOMdTmmE4Xjzhxnp0p7Ltb7s4z70hXAx+/HqKTERPIwYYaXPuv/1qa8rYz5jj6pTzGc7gZgPp0pj85x5xz7CpYzx34wsbn9oXwdGWDiHRtYlxtxyUhT/2Y16x5Z2EbH4J6N715L8Sh9o/aZ0KM728jw3esN3Qb7q1SvWQVZRgQnA7NzVPZF390RkYKCRMM+jCmNuA583nnnHWpJFUYO2PH+9UZ2k/dX0zvqUQfN/7dHi69lvtH8PBGjs5VN4zOdoncEqAMddv82Fekfs3fDMfDT4bW6TRbL7UcXV1lCcEj5V/Bf1zW78SfhNp3xKvNGnvUQnRrsXC5bd5i45jOexIU/hXS8KCQCAOMb8V59LCNYiVaWvbyPpsbnkJ5TRy6grWbcvN30I3X5iMID1/1ZzUExQplvKJHTgirLbmHG/Pf5xmoLosIyP3nPP3hXobnzLPPPgMplt/EkgYuZNevGGBxw4X+ld1NEZGO4ZHXJjziuH/AGfxnwvqjuRibWL6Qbj/ANPEg7fSu4kALHkdMfeIoYN9yCSLapGB9CpFY3wOTWpf2n9Vbw7py6pqsVjaeTbFwgfmcnliBkAZ61tMducnPrhzXJ/DDRZPE3x48T20Gr6hosxt7VY7uyIMyMI5SAMgjnI6ii100EX7yPdPGFx8XvC2l3N9fWviSyWJjJK6tBLHEpP3QofoK0tH+PnjSDRrVrnwRrF4hiU/alTHncfewGOM18sftz618Qf2HPB3hXUR8SfEHiWHxHeyJfW2pbJIkREDYVVA/vfpTPBH/BSZZvDGhWfhrxlpGvXd1bF7211fTJLb7HLx+5R0YAr1wSDXm4zCyw1FYib919T1KMnUlyR3+R9ZS/tB+JI1XzPAniBVxk/uZD/Q1UX9pfUolJm8F+JYTz1t5SP/AECvnzW/+Clvin4Y+GJr/WtD0CazthkS2l47M3ooUkHJ7daxtC/4LJ3+p31rFqHw/vdOS+kVLWWe6aOOYnoNxUgE+5rjoV6dam6lOSaXU2q0KlKap1ItNnvniv8Aaq1qMI2n+HdZtYxkyPLZyyEjsAuwYrrvgP8AGG/+KUN9JdxS2wtGC7WgMTHPsQDXFeD/ANr6TxT4cvbzWV8N+FXt13Q2+o64BJdjBOU2xkfn61872vxf+OvxI8XP4o0r4XeJL/wles6W76Pdh0virMokGWUkYHpWmEoTxMXKi013ujKr+7ly1FZn6H6RMlxIFEnK89BWrJbJIuBcR8jjpX5l/D/xj8W/jT8StZ8JN4ffT9V0GFJpbLxBezWk6o5AGTHnOAc89qpftC/Dr4n/ALMegzeKL/w5pa2EO3F/pmuXUotXLAA7JOp59MV6Ky2SfLPRmDxPY/SLWwbJceYjEdwOteEfBO4WP4ieN7g4JluyMhT/AHyP6V5L+wb+1R4h+J3hS7tNbe8vp7I+Z9quZNzOrdFHHavQf2ZtTl1XWPGU5CkvfMELH/abiuadFwbj2Gp3aZ7Qdat7UKstxBC7AlQ8gUn6A0V8nftka3LqPjS1tfKlIsrccwy4wxOT+PSiiGCUldkyxNnZH4WKQuQec8VPa2DXcchU8RjcckA1U52nsBUok2rtXgnriveRxEkKMmGzwpzmrdxrU+obFlZ5RGMKD2HpS6S0cSv5o3Ej5QR1NRhVV/mXavcUgIJ5TMQem3jGelRksCee9SSrmdtvAJ4r2H4S/swaF4l8IaV4m8WePdB0LQ729ks57a0k+0atY7E3mSSFgqhCMYIckllGOuHFOTSQPa542rEHJ7+9XNF1m50LUIrm2mlhmgcOkkblXRgeCCOQR7V1eoeHfBUPjOWystV1KXR/tGxL+4QB1izjzCijk452j6VBd/D7TruQtp2qM0RP7vz4uSO2dvT8qc4uDsyoq6uj2H4Zr4r/AG5fHslpFdx6l42vIUIiublYpNXMSBcqWIVpdijIzlsZ616ZdaDp10VPi/w/qGl+LdPj+zXVrqNvJBHqLxqVVgSF+cgAMpIyRkHmvmDwd4b8VfDvxDY6zpQuIbmwnSe1uoCyNG6nKsucGv1J+BH7Rkn7bfxZstU8WSHTF0rwXZadq1rIUlgbUPts+ZdmSCpjwT3wR6V5uKwkZrmPewOdVsPHkkrrb5H54a18P/DNpHFaxajfabdhf9IS6hCiMgDoRyQT7VVsfhdq0sFx5GpQqsoUx/aiFVh6png5r9Vfjb/wTk8Oa60FxN4f0e9speTcWZeHYvXOVPHHtXw38b1+HfwP+IWqeDrfxZqmlvZBGhS6sFvbQ71DcONrKOSDwelOlVk9LHn1I0ZO8W16nh1h4H8VahaTNBZQahaxSFGWCHeQcc5A6/w1578Q/DWowa88dzbSxXEICtE4wyA/dGDz0x+Fe3eMNHl1rTQ+ja74V1XeMxyWF95M6Hr9wkEVyGnaTqnh7XY9Q1OxubydSGZ5m80sR0JznOOPyFVUxDhByS1OjCYCFaqoSmkn1POvD+u654DdmtFuLIvgt8uN+M4znr1qtr2tX/jC8hNyuXjUIG24wBX0T4i+LemeK4LQX/h7SiLaBYGSO3MLS7c/vGOTlznk8ZwOKx7jQPC2skSWtlHZu4ztMx2g/lXmRzmadp0n8j6z/UqE0pUa6a7M858NWBs7EBgPmIxnjOK6jw1pW/UYZNy4X5sCtSbwNJGN0E9gBnCoHBxUPhrTpbDUrhJlIMSnkdD71x1K/tJOR9Xg8F9XpqktbEBB1XxjIF5VXWPnpheT+ua6TUUa2mibG0Mc8n0qv8PtC+0q90SGmlJbHcAknNemeH/BdtdxhriSxecHCM7ghR7A15eJx8aTcWtD3cDltSpaSaXzPnj41S/avE0KKD+7tx26Ek1c/Z9v7hdcurQSyfZTEJGi/hL5wrY9QCfzNex/F39nKHxR4hs9TGowSWbwCGeOzmiWSMqeGwT3B6+1U9N+HPh7wBdRrozanLcSLi4ku5Y5ASOmzaowPXJNeuswoVMuSg9X06/M+IeS4ynxM6tWD5U783S1tNTYtrYIdxUcDpiofFWrQeH9DEk+SJXWFHAB2s3Q81peSIVTcSHbpkcMDXDftFsU8G6fGmf3mowpwfZq8nBJqtGXY/QM8qqWX1I90fWmuftTX2t/s5+IfC+raPbxQ6p4curSyvIYShO2AqM568rjI71nfsn33wm+Ivw7j07xB4bs/wC0jLI1tfmUwvKnGIiwOAy88EcjBr5uv9Rux4evt1xOVitZVClzhV2E4HtVf4XWjy6DGN0qpubO3616Uc6qS96rFTtpZoUMkpQn7OnJwur+63ufSPx/0T4eeErY6d4X0a3uLxpUa5vPM81bbgkRoRgZbBJ4P3a8pjisJDkLapx1K1SWzAjBCuXAwct1Fdt8PfhPovi7Qba+utZu7ZzfNZ3MC2qhIB5EsqESOwVmYxgY4ADDnNeTUVTG126cVHyWiPYqY/D5VhFPESbXfVu/42M7wxo2kanfRxXOt6RpUTfemmimdU/CONmJ+grqvGfhLwT4Y0+OTTfiTp2u3DoGeC00W9jEZ/ulplQfiM0l78GNL0e4uTNb+K7yB7q3tbNbCG3lkPmwrJ5rkErt+YYA5I61Z1n4B2eifD2XUNmuarqJacR/ZQggVUuHhUsNjHA2Zb5hjJ9KpZbiLWtsePU4wwLnGaqSSeysrP5uP36o4F/EdqqnbLOx6cJgH+dPt/FIXiMOc9R0r1W6+AOi6X4qt7GbRfFsj+RcmSAM5UvG0QVhItuPlBdgdqsPu8jNeXeO9Ej8OeO9UsIUVYbKdolCz+eEA7b8DdjoTgc1jicDUoxTqbHsZNxRQzCo6eGTulfVdL2L9prVpJZB7jUJIJt2DEto8hA9dwIFS/8ACV2NvCcQT30jD5ZGYwBD/ujOfxIrD0uRYrsNIsgi+UOyDJ25GSPwr17xxp/gxfGCSaPb6FLoptpBE0P2hyJPNXaZQ+fm8vOMe+ccVplmUvHVFCE4w13k2is74neWq8qVSrpe0En1WnR31+481tLu51OYJDE0mByDwBXQWmhSpAZLgBe7AsePQepP86tW+oRWH2o6bb7bSFslsBRgngkdefTtX2P/AME+v2Lz4jurHx54ztN0MTCXR9OlX5c9riRT1P8AdB6da7MtyJVqri3e276HncS8aLLsKqv2pfDHrfz7W6lb9ij/AIJmP8Q0s/EvxBtHstHfbNaaIAUnvB1DXB6qh/55jkjr6V+h/hHwhY+H9PttO0+1t7KytEEUMMMYjjjUdAqjgCq+ho11KsFtG8kpOAqjJr0rTvh8PC+jjUNSkCuBv8odgPX3r9FwmGw+DpqnTVj+cM3znGZnXdfFzcn+C8kjY+G+i6doMH23V1hjtU53MOW+nrVf4j/tJxG1Nh4dgNvGSVd9oG4dsY5ryD41/HSw0Lw5qOu6/qtnoXhzRYWnubq6lEVvaxL1ZmPH9SSAMmvxS/4KL/8ABwJ4j+J19f8AhP4Jz3fhTwwpaGbxGybNV1QcgmEH/j2jPY/6wjnKdKxrSUpXR5sE2tT9R/2sv+Ck3wq/ZVd1+Inj2wsdV27l0i2LXmpSDtiCPLL9X2j3r4r8d/8ABzf8NNJ1J4/Dvw58a67CpwJ7y7t9PD+4X94w/HFfi/quuzaxqU95e3Fzd3l05knuJ5WklmY8lmZiSxJ7k1WNxGh4HNYuTLUUfsCP+DnrTZctF8G77Zn+PxGmf0gpV/4OdtPUc/Bu859PEa//ABivyDh1ZVIAAGPyq9b+JLVMB4lOODwaalcGl0P13h/4OddCKgt8HdVEh4wPEMWPqD5FeUftu/8ABd+D9rv9nnVfh/ovgfVPCcfiB449Su5dVS6MtqrbngVVRcb2CAkn7oYY+avzw0J/DmqXzPqmrTaZEo3ZjtWmY/7Kqvf6kD3pvivXPDFiIh4cOvXMyuGln1FYoo2HosaFj19W6dqrmQkj0HVvgubG6h/sLU7K9kkhilmspc2swLxq5XDfKWXdjhucGub1S2n0S6aC8tp7aZPvRyLhhXPy/F/VLnUHuJhbu7uXYqu3cScmu007xTafE7QktLyQiRBiKZuXtm9PdT3FTzJ7lHPNrcQOSGIJ6VDP4tt7fdlZCF4woGa4/XtMudA8QXFrcK0c8MhB54OehB7gjkGm6Tva4Zsnb1b3padBWsddH4zguWCrBOp65IxUy+Jkx/q2z9awBKPXJHenJNhcHI3fpT5Vawepqy+MkgnIEDEr/tcVXk8WhomVYm+Yk8tWNNHI08jlWCjuVNQ+aCO3HvWLm72R3wo0+VNo9A+EUX9r6pqNwW2fY7RztIzv3grWpbhSrMHBcN/qyDyMdc9KzPgZIqx+IMckWQI7/wAValtE3ltLxgvt4IzxjtXzOMcpV5c3Q/YuGqVOnllLk0u2399i/aEPuJZFZBkKzYLduOPxrN8Z3ZtvDsrAH5SuBj3rRtInkDyAEpHwzY+7npVTXFWazVWAkBkAwfoaxwcm8RFHoZ9Llyys7/ZZ3nwxsvDetDw9dx6zqkviF7yCNdPNqv2cLvHR92ent1zX7MWqeXEqhZyAAOCcDAAr8T/2eNF8j4xeGIhFIqSX8ICuCB94dK/bNBvL8z/fb7o6cmvpua8m73PxXGVVPC02oqNm9r9o669WL/D9ybJ7bj/jTE5YqEn49W/+vTwoC/8AL0e3Q1F5eJTjz/rk1VzyRrqUbgT57ndx/Oo5gduds/XA+b/69SmLLZxOQPfgVHKpI4Wfr/eoewEDITIOJh35brTT5hAH77HfnP8AWnEbVxtmwP8Ab/8Ar01ojgfJJjPGH/8Ar1IhrRsF/wCWvHYN/wDXqF1fnAl/76qfySOkb595P/r1HLBiPIRt3UfvKBngXxw8QN4b+N2o6gS6/wBmeC5JVywyGN/Fgj/vmvNP2Hv2rvHPxF8Yw6V4xZIrS60157B7i2EbamRICJY2wM4QsCFyPkz1zXpvxT0W18SfHrxJYXsMk9rceF7GykSJiZGE1+4IB6jp+GKxPA37M2ueBrLT4rGy8MKdLh+z2txNpt3LNDHzwGMuRnnp1ya4cZnOCwklTxM1FtXSZ3UcBiK9NTpQbV9z3RvEjKmfLRv+A14D+118e/iB8MNU02fwlo017p5t5zezR2ZkitTgbZXODwvJweD3rsJ/h344RQWuNEVRzgaTcMR+c9ZWsfB3xNrB/wBMvNFdACCjaNIyMPQgz4P41xf6z5YtVUT+Tf6D/snF7OP4r/M9I8HfENPE3hHTNQjktboXtrHN5sIzHISoJI9s5rj/ANo/4m+J/Cnw0urzwlpUup6xHLGY7eCDzJJF3jcMYPUZGccVnWvw18Rafbpbx6xoFpDCuEjXSFRFHYAefwPpVW/8Ba1qNsEuPEmixD+62nxLz+M9VHiHAPWMm/SMn+gv7MxN7NL/AMCj/mbP7Nvxt1H4nfDVb7W4bS31mG5mgvLZV2vZsGO2Nx/eC4ye/WpPj58Rde0D4cajceGdNOoaxGoMEMcW9pDnoB9K5mx8GS6JblU8V+F7NXbeyx2dpHub1P73k+9VNY0SK+tngufH3hxEbIbKWQx/4/Wiz3Bt3XM/+4c//kRf2dXWjt/4FH/Md+wt8RtV8Y+F/ElprWn3OlX9hqbubOSPa1sspZyhYgbiGLds8ivdWkwMDzGz2yK81/Zl+FejfC/wddRaSILv7XcGWa/WUTG/b+/lSQMZxgcDFejlQGHyqSPRTXoxqKcVOPXyt+D1RyVIShLlluvn+KI5mwpB3Dt2rzrwV8c/C3wB+NXiHxJ4uu3tNHivbW2Myx+YUf7OduVHJGT2r0J12ZwoORyPL6V8Zft63gX4e+KlOQZfEdsuNpHS1X8O/eu7AUVXrxpPZuxlKXLqj0P/AIK1/tg/Df8Aaa0HwFZeE/EKapbafezS3zRW7o0KOqAHDDnOD+VeJ+FPDPh+w8BWdzYlLee9w8kIJG4AnaelfMFhMyXkYxuQtgr1xX03p+rQ6L4I0GCJlWaWDzJVVC2wY45x7n1rs4uyyFKFChTbsnfpr3uehl9Vck5SWp0Gq+BW+J/wwu7RJrrfDOp38uoxyvP16iuI8FfAPxH4l8T6VpNzBdW9lbT+cZZJgyKi/N8vPfHU9K9l/Z21yET3sszTyPIwWMJDuUEjo2cce+DXbfHnxHZ+F/hbPI1lGPPyqsqjCY+9x16dK/KKuYV8PjJYGlH3Zv7r7n1dLB06uHjiqktYo85ttN034ialFpWomPzY2MUL4JxGueTz7dvWv1I/YmmTRv2V/A1lakRwQaYoVR6Ek5/WvxU0v4iw6JLNdWgl82SBo0doiSmSM4O7g+4zVPwx/wAFI/jX8K4IrDw/8Qtbs9Psh5VvbSLFPFCgPCgOp4r9G4U4bnV9pTw7taz1Z81mWNc7Tnufpp8HdQufFH/BTP4uLAguNllbx4HBIUJnH0qz/wAFVNWfRf2N9eikG3zZ4I1zJk58wHHv0r8qNf8A25vHmseLv+Ek0/V7vQ/FdxvN/rumzNbXd+WxkNswoT5RgBa4nWfir4g8aXks2r67rWptcyGWX7TeSSLK5OSSpOM59q+rfDuKdT29S0VFben+Z5axMPhR9X/Cn40Xvwa+Hem6l/Zt/faNcTiC5a1uBEYmI+XJz+VdHffG/wAReDfEZg0Q6tZw3im4lkil4GTkbiOpxXnXwq/Z0i8e/C3/AISOyi1G61q1MUqWQucW7IGAZmQ8Egc11PjbxXp/hr423WjzSG1j+yIByZFjfA4x718fUmnUkrGri1Znd3Xia78bW0V9fz297cSRjMk058w/WipNCsn1QW9pZyRTzSELHH9jJ3H0oqEvIls/L238GadYusdwz3wAzut34T8xWvpmi2sZPk6VDPFjAEqksPxFdJBp2k6CiGTacdqbc/ECzg3CO3AAHB9a7VF9SbmTB4RuJMlLSIqegMYyn0NE/gmXyQHsUcjqxj5P5Vf/AOFqSwkmOMYxx0qT/hbNzIFDICfYcU2l1Fds5TxH4VtLO3M4shaug5wx5Prg1zNnBcarCyo4aC2O8xsxxz1IHrxXeeO/Fw1zwsyeV824cgcCue8C6THP4e1W6lUkW20gDqw7j8qiyGQaF4bmfRtUvJ9OfyriJbexmddqiYyp8y+p2Bx6c13nwa+OumfBrUkN34T0HxSWX9++uQNcrBgg/uYw6oGyo+Zs8Ejoa7XVtatviJ8HtGWTw+R/YVwVgvogUW8iVOIj2+Qnkj1ArxCGSC88dwiaJTbtcKGjBwCpcZGfp3pxZV7I9m1z4y/F74x/DS30oQs3hi2XbCLgRiRwCTks2D34xgDtXsPhP/gmF+1b4Q+HOla1o3gm11zw9erHq9mdHv7W8e53qpViEcOwKgAqc4yRjJNU7H9iu9+JPh//AISjwdrQMUhy1jcTHMLD+HPoa+xf2dP+CrOv/sWfBrw74A8WeEbHUI/D8JhtbmDUCJthdnKuAGHBYgHjjHFGJr1JJNSu/PUKMIReisfNnwa/b98SLr2hWlzrWoaTDqesf2B4t8PwxNFp+krPK0Vs0CyO77lKHfyAN23nGa+dP+CpHguTwF+1pqmmy7d8VpA25eA4KcHmuT+JvxTbxj8ffFGt6fELCz1rxBLrYthyIj9peVFJH93diux/a48RTftcfFm98ZXWpWNrf3UUcItoIWMSKi4Ayckn1JrJxbkpxVu4+ZWaufN6YAHAGPbH6ircGtXdu37u7uEHospIrY1j4Taxo3zC3+0p/fh5H6Vz9zYT2j7ZoZEI7EdK1fYg0rfxpqtoPlvJT16nrX2B/wAE2/hRof7TejeIrHxHZySX+mTRNbXSSlGdHU5TA4JBXP8AwKviuNNxxn29K/RL/gkb4HltfhBqWtRhg9zq7KjjggRxoP5k1zYiMHC7R1UMXiKbtSm16Nnvnhr/AIJHeEPFUMm6bXLXjMckc+7J7jBGK534h/8ABJHTfh/AJbHxReyG5ygiuLdSV/EV9jfDb4y3vh3TEiuLWKWFeRltuPXioPG3imLxtqhuJTFEiriOINwo/wAa8h4ai3do9ilxBmNPRVW/WzPy5/aI+BHhr9lPw9o0/iHX9bjfUGNuktharKrOoJJKlgVGB6muF8O/EPwLdabIU8chGDfKl9p08Tv+I3KPxNe0f8FzIra10LwBDA6s8txdSFAQeFVRn82r8+IEJtgApIDflW0MqoVFfU61xfmENJNP5H1jHeaHrChrXxX4alDfd33BjP8A48BVu10KAo0v9t6DIRggreqwPtXyPtztwOT7Vu6SxRogGIwM8GlLI47Qlb5HfR46rR/iU7/P/gM+pU1GytUCyanpvy4xtmB+tZ/iPT9L8aC3gmnt7gWsy3EflyjhxkDPr1r5m126keRF8x/U81RNzLC4bzJGI/2jzURyO209TsfiApLlnQuu1/8AgH1Z4jgtLDwjqXmzQr/o8gY5GT8pGPrTvhvpDy+FbZbaG4nMobAijaTjcemAa+WLtpU0u5DyPgqOCxOeRX7Qf8Eyvg9beEf2Bfhrruxxd6rZzzuT6PcTEH8gKHkajHl5vwL/AOIjVOfnVFf+Bf8AAPiqLwtfz3ENsun6j9plBKQi1kMsmOuFxk49q6rRPC/xE01Y/wCy9G8VWYibcPsunyw/Nt27sqoy204z3Br9EJNONs5mH+tPCtjLKPr1FQXFxcMTulfngc1jSySMHeM2iK3iNiKseWVGLXm7nxHrnif43a9pENjc6b4higgj8pXTSUt52T0eVUEjf8CY1zumfBX4l3mllbbQ/EKWMpLbDvjiJPU7SRyfpX3XLbPdTAFmfnA9DWp4gke60e1tjDFH9nDDcgw8uTnLHvjoPat3k8Zaym2ckePMRT0pUIR+R8Az/AD4gT5Nzo+ptj/nrIp/9Ceqdx8GPE2mhfP0i6RF67pI0X+Zr7jvdFCBmbc5xwOteffELSkFykcgdwp3+Uoyz+gx/M0nkdBK7bZUfETM1pBRXyf+Z8rTeAdd0uASDTLeJTnBeZWJ/WsDVdbvba7ME2+Z1O3ZEdyg+nFfRWq/CTWfiBf7OLK3JwscYy2K9X+Bf7DlhZXkd9f2xlRDnMgyWPpW1LJqMtEiZ+IOZWu+X7n/AJnC/sB/sX6h8UtdtvE/iyzktNAs3ElvaTDD3rjBBI7IP1xX6kfDvwZLraxW9mscUaYjwP8AlmoHp6V5h4K0lbC2trGziVQoCKqjgD0r6n+E/hNfC/huLeB9olALk9c17tOjDC0uSB8hmWbYjMa3t8S7vbyXodD8P/BWk+B7RppQzOiEtJgbmbsB6CvJ/wBoD42Wek6Xqeq6vqdvpegaNbveXl1cSBIbeJFJaRz2AGf0712nxZ8XvpenpYxFS04ycNkgdOfQ1+B//Bf/AP4KVy/E7xrc/BLwbqBPhvw7OG8T3UD8apfIci1BHWKE/eHRpP8ArmMwm92efueF/wDBV7/gqzrn7ePj6bRNDlvNJ+Fui3B/szTiSj6o6nAvLkd2PVIzxGP9ok18bPuuDjI+uKgluS7Hk5HWrlj4ga2gaMxwvnoxX5lpXKIJbKQR5ZSRjOR2FV2IU9Ccd663QPGdrOsdvqFrDPFuz5keFkT/ABHsa35/hdpPii2Muk6innMpYQyLhsgZ2gDqTUXtuOx5mHzjoaQuMcipdQtH027aKRCkkZKurDBUjsR61XZ8HkY9aq/YQ/Pfk5/SgZ28ZwO1M3ZP1FOBO3rz2o8gJrWVQ20hWzwuataHrcmhX4lQnHR0z94elZ6krz3+lSSnegk7nhvamgPVm8M2nxdsLQJMlvfwjEM7ciRP7je47fjXV6L+wB4ouW0DZqelwxeJkZ7GU3C+XIyruKMeqvyBg9yBXj/w88Sto2qLCz7Y5WBQ/wBxv/r19j/s7x3fxVt5ksNF8O38tpZmC4huknY7iwP2gBZFw/GMrgcdMmqjBydkDkkrs8fj/YW1uHQ57+fXNLghttS/sy5EjqXs5NwXc6g8pnPzDspNeRfGj4ca38DfiFfeG9XNubqzKsJrZxJBdRsNySRt3VgQfUdD0r9EdI+A3iO2tbAvofhY3Gks255bSR/t4JLYmBlw/BwOhyAO1YPxf/YM1X4yeHI9KmfQdLgW7a9hubbTc3NoSmDCsrSFvKPHyf3gKv2E0tSHVgz89rDxnNacEzYxjAfipm8YxTnLqDz/ABRK39K+p9V/4I3eKIYN1n4v0R3BI8u4gdNw9cgn8iOua+f/ANpb9l/XP2XfEdlp2t6hoeoPqEbyQvp1z5uApAO9SAyE5GMjnn0qJRa3KjO+xpfBfULbUl1wQrGrfYxuKpt/i71dWzVZjuGQepHO6vOfh748HgeS/wB1u86X0HlfK4Uoc5B966bT/inZ7l3xyLnngA185jsJWlVlOK0Z+scNZ5gKeX0sPWqJSje6d+rdjpoLcIxKkgEeprofBXhG38XaosNw8iLbjzVKHv05/Oua8N+NdO1qUxo483qFZcE/SvQ/hIRc6vPtULtiB4HvXi4z2lGN9mffZbHCY/8Adu04Pfqme5aZ4t1/4x/GHwJJ4hv7a7Ol6tELOOCyitgpkeMNnYo3cKMA9Mcda/SG2mDoT5r8sxGB7n2r84/2fLc3Xx48Gx48wnVoMg9vmzmv0Zs7jdaJiVRuGcEZK5r0OGUlhmoqyT0Wy/A/NfE3BUMLjKVHDxUVyt6eb/4BKHB4Mk3Tpt/+tUXPm9ZyBx0/+tUvmA4JmJ+iVDIf3gy8xHQYXH9K+iaPzQduwSP3+D71DMS5HE3/AH1/9epDkE/6/g89qjmi+UALN17t0/WgCPAIPyy49d3/ANemEEf8szz6vmlZMZ/dO3/A/wD69Nktwy58pQ3u/apSAaybQR5S/wDfVRyRhWJCx8erZqSSEBPuwjB4yeajlAUHLQDHPPagDyPRNEh8Vftd67YzD9xc2WjWcnluVba01yxww5Bx6V9Gt/wT/wDhmDmTTtWmI/56apO382rwL4NJ9t/bU198hlS70WEYGAuILl8V6t/wU5+KHiz4YfCnw+/hLVtW0W41HV/IubrTo8zCMROwXO1toLAc47Yq5yjCDnJXt23N6VJ1HGmna/fQ6qL9gb4UxdfDhkJ/56XMjfzNT/8ADD3wrhP/ACKGnufVwW/nXS/s46jrOtfAXwfd+IJbmfXLrS4ZbyS4GJnkK5JYYHzHjPFef/FD/gpd8BPg74huNI1/4n+HLfVLRtk9tbmW8aFh1VjCjAMO4zkVrCCkrpHPJWdmdBH+x18Mrf7ngzRWH+1CDViL9lf4c25BTwX4fyP+nRa8U1f/AILf/s1aUCB431G829Ps2hXb5/EoK5zUf+Dgz9nzSonS3bxtf+8Whbc/99yLVex8hcyPpiL9nfwJbphPB/h9eOn2FP8ACua8WWnwh8F6xHol/wD8IRpuvXqqtpYziGO4mLkhNqnn5m4Hqay/2Rf+CmHwo/bdkudN8I6jdQa7ZIZX0rVLf7LdtGOsiDJWRR32kkdxXnP7SX/BOPUvj5+2v4b+KK+INMsdM8PtYsbJ45Gnl+zuXK5Hy/MTxmlypOzQ99jQ1XRxoGu6hZJbrZLDLt8lSFEfyj04qtIpHO4cDqXre+IbeZ4/1p+f+PtucZ6AVhSNswMOCemFFcsimV7gEIW3pyMfeJ618Oft9agtp4F1kurt53ioqMc4K2qD1r7jllEat94Aj+8BXy/8T/gjb/H1dUsb59RjsrTXby5aWzVZHQiONFGCDnOCPy5rfDYl4eaqw3QlDnfKfn7b3Mcsinz0ttpBy6kgflXuXh74leHNR0TTfP1yys5LW38mZBJKrSAdCMqR+GRXTeOP2JdD8Ki2ke78SXUNy4Rok0d0ZR/eduQtb+kfsY+AbyGNJdQWCNF+ZluSJicccNgA/UVrjszqY5qdVWaOmFFUtE7jvg/8bvh74W8RWk17rdxdOZAJY0iKxQgnGTKWGRjk7QcVJ+0f458O67rVsvg7WLU6ffLiUC/89EPJJZWYlc/Spvh7/wAE2/DXiLxvC1/4kmtPDc7NiZp4DcYX/ZVufTgVyPxt/wCCbPibwd4u1I+H0sb/AEISM1lNJeok7Q9QXTqrY7GvHVChGbqcvvdzp9pUceRy07HG6tp11410xrXSL+wkuLNWdmllWBGUDnDN97/9VeOXyMkrgkblznBBBNdRbfCp49UjgudRtLd5ZDEEE43Kw68HFZ/ir4P6l4d8YCxQXN7DLGsqyxxkjB+ma+r4f4go4ByvG/N8jixWEqNK+hhW6ttyeMcCrKOYpBg/dIFb/jH4PQeErS1d9Xtrm4ujhLeHJkB6nPPFZ9j4QuLJo3kjmkjLAED734Z719FiuMKFSHs+Rxb9Dmp4Oa1Wp9Xfsh/EXULfwhqek6ddanaHBleSFflGFAK7wOB04Na3wt+G3ib9pT4srpFve28t7ocJu5Zr0rHvjHJAdVLZ6Yzn615r+zl8cNQ+EWh6hoEfhrUJ4dZY5uZpRiMEYyQBg1f8B/ETXvA3xC1jUNA1W60m8eFYWlgbDMhHzKc5GDXxDoqPPWqxtbqtTpfNJqEWfVn7LF3e3/xi03dJLLaRyyxO5lV49yAgrkDrmivNv+CeEuu/8NASQy3AbShG90y9mkYdSPU5orClLmjzIicJRdmj82rzUpLgks24k9+1U5tQSEg789sE9/SvVvAn7P8AoHhnw/aeI/itrWo+HtJvovP0vQtKhSbX9cU/dZI3+S2hY/8ALabqPuo9eu+EPAPxm1fwymofBX4JWng/RX+WLU2tor7WbkdmN3d/Nk/9MUjUdhXRzE2Z816B8MPF/iS3E2meE/E+oxMM+ZbaVcTKfxVCKh1/wT4j8HNv1fw9r+kxDq13p80Cj8WUCvvj4Tf8Ev8A9pb4y+HJdX+IXxH8SeD2cjyLWfUp7qR1xks2xxGg9ACfwrlPj9+yV8ff2S7WLUPDfxNvfGVojBp7SO+ZpoR2ZoZWZXU/5FO0n/wwnbqfJFq+j+I7e2SC9WNY3DvBcLuSQgdOOxqtcfDeeC9MxRZ7GSUO0NlN5aEZ+7jntxXvul22nftC+dc/ETw54b0bxPDMgF7pUC6ZNd4+958UWImz/eChs5rG+I37Jc+liTUfDV1PaA/MEjkMkbfhWbg09Dbnb3NzXPj34T+JH/CLaNPp48FaFoFhJbtAsZlBcKSPqWYDJ9SSa+YE0O+t9csNQnsruLT7+4b7PO6FY59h+YIx4bbnBx0Ndbr8niXwlbS/23pJu7SL5Xn2Yx2zntU8eut4Xs9K1e103TrhJo5Ugt9RgW8tlDqUYiNuAwJyD2OD2q4RdvdRDt1O28Fftqa58OLEWenxw/2YSzG0yVWRyAu8kc5AAwOlch8Vf2kda+Jihp4kh2dNh2gUaD8W9M0bwtpOmXvw98L6hPaXMjXuqzyT/ar6Ftm2LasgRNm1iGUZYvyeBXO+JtS8Oah4guJNOsr2x06QhoraWYTNGe43cZGeneunaOjRlvLUxfCs4uvEX7xgu+JstnodpP6mtv7U0LBg7Iw6EVzl+kDag0luGjA5UZAxUbXtyV3G5OT156VlEdj67/4Jx/suH9tH4ja1oTeKdM8Oz6ZphvIH1BWeO4fzETyxggg4YnPPAPFfWj/8G/vxA1+Xy5fEXgWW0X7soaWcsPZfLH6mvyUsNev9JuGuLO9vYJVH+sgcoy/iMYr3r9mz/gpR+0D8EjFa+DvGXiW9thKIksrsm/gcn+AK+fyBBrnq0ud3UrGsZJH6AaV/wbT2moTodb8XRxqSN4sbFYVwPRndiP8AvmvsP9j7/glx8Nv2U/h/b+Hn13VtfghnkuNrssQLO2WzsGT2HbpXx54A/wCCzXivxL+xLfeNdct9P/4TLSb4QzWsKGKKaFpliSQISSPnO1ueDjpmvcP2pP22LrwV+zno3i7SppbJtV0eHVgsZw58yJZAv64A75Fcjw8k/fdy3NdD7k0P4E/CryIo4fD9gpUAEzM8hY+p3E+1dMPgH4Sv4AtvZafGhGAFhTAH4Cvwf+G//Be34maTrSRy3un3sJ5NtqFjuwAT0kjO4fipr6e+EX/BwHa6sIV1jw3byM2A0mmaguQf9yTa36Vo8MuqJ9o+59q/tdf8EP8A4Qftj6bZ6p4msQL+yVre3n07UZLOeJScn5F+Q8gclT0FfHPj7/g088I3KTHwv8Q/F+kFuVS6t7e/jX06eW3619AeBP8AgtL8ONTjjN9qeraGzj7t7bMFH4kYr2rwL/wUi+H3i9ENh400Ocv2aQA/pRGil8NwdRvc/I74q/8ABq78aPDIlm8LeLvCfiWJMlY7q3uNOlb2ztkT9a8B8Y/8EQv2nfhveET/AAuv9WWMY8zSL63u1PvgOG/Sv6OdG/av0jUtot9Z0e4DdClyAD+Zrcl/aJttVgiGNPZYl2gxSrlvr61qozW0iXJdj+VXxt+wD8bPCVwTqfwk+I1ns4JfQbh1/NVIrkrv9mX4gWT4fwF41jZcfe0O6GP/AByv614vjZCOlsf+AOprQi/aAso4fKl0o3K4+80a5b61vBSe7M20fyGeN/hd4q8NeE5LrWPDGv6ZAmFFxdaZNAg5HBZlA/Wv2u/4Jj/E3w58cv8Agn58O9J8MzzXF14OsI9J1mOSEp9mukTLr7glwwYcEN68V9+/tU+LvDPxY/Z08e6Bqnh22uLHWPDuoWkwZV+VWtpBuAx95Tgg9iBX5B/8G5krSfDzx1GT8mEfAPdnT/CqmujBO+p9R/D/AOJcXxF+NHiLwjHol1bxeG1Ie+lBCSOGUEY4wDu+U552n0r0U/D60zlkU59jXZtp0aF3CIrMcsQoBb3NRfZhIQOfU1zqLKueY/FvwjqXh/4c6jf+GNNh1DW4VX7NatwZCWwSB3wMnGam+HXg6+1HwLptx4itIrfW5Y83MaDAUknHGTg7duRk4JI7V6RcoCMKOD61GtqhUsT9yr5dBXOD8QeE9O0fTJJ2ji3r9xGzlz7Yrzifwj/b+qSTtEi7iOFUAYHQcV6N4vuxrOqsqAiFOMHrUuiaIjnIUKOmBxTp0ru7FKdkZXgf4Z2tmyyyxqdo4GK71FEFssaKFUdAB2ptnarFH2CqMjAxir3hrTZNe1uGBFJMjAAYzXpU4qCuzlcm3Y9N/Z48Cm91D7fcJmOL7me5r3jUtUTRdKeVjgKuBWD4E8OR+HNEgt0UBgozWH8U/E6kG13okcY3PIxwEAHOT2Hc/SuCUuedzpSsrHxp/wAFif2+x+xp+zNqmr2N0i+NfFbPpPh2Pd80UjL+9usekMZ3A/32jHev5vtV1GTULiaeaSWeeZzI8kjbndickk9SSTnJ619R/wDBXL9tx/22f2vdX1Kwu3k8HeGt2i+HkHKvbox33AHrNJufP93YO1fMzaOk8TbAwYDhietK5SRlx2slyRtjJHqKlWDegg8oLMW++TjFbGgaXMsA+RFBbgvyTVm/sbmw1OOXZbyDgKWGMZNPlGYUnhu4t4WlzHtHo3NaWg6TqkRint2AZSCu2QZUiuul0S4u7NhNFbsrj7isS1VvCEllY3ctjd2rRlpMxMOc5A4P5U/Zdyb6GH8SLy48ZeMJ737FHbzXCr5sURyC6qFZvqSCx+tc3cWT2vMiEEdjXpuueGvJv1vtOT54DucHBJHt6in6noEHjPRY5XhVLtQduwY59KSiO55btUjsPb1pY4FKjqPbNdqnw2g1WykMLNZ3UAxtY7o5D3Hqv61yV5plxYTMJY2QKdobHBIPY0mgTIWsgTwxyPWj7G3lkbhz196lEmR/OnA/MMcGi4yGOF4mGGG4HjnvX0D+yr8Z7nwR4q0/UEubm3Ut9mvvKbDNGcZPp6HnuK8Fhn+z3CyAgP2OM4rd8B6wbDWxEzYW4468bh0oje4nrofqJZabeXUr3I1zWJFmRXiZrn5JM+gAxXin7XnjzxF4B1PRLTTPFWt2E91DJLOkNyNzcqF+8D0y3Suy/ZZ8enxt8KLA3MjSTaMfsbjPzYUZQ/8AfJx/wGvDf25ooPGHxb8K2kwlhWOzuJJJlbbuUyLgAjuCCPxFNTSeoaWMQ+PvEmsw4l8TeNg5wDJHrLx8+uNpFcJ4o/Z01DxjrNxqMmr393c3bbnlvX86V+ONz8Z4+ldtN8Ib/wANabG+ma1eyTqoLpcRh06dPWuo+C2vaw/iW2ttT8HWGuxWkq3FyY9VFgZYUO6QfN8pJUHjgn1reMozsrEuyVzxF/2L/FL2n2iNPMtlOGlETMie5Kg1LD+wz4y13WE0/wAPXPhrxPfTZEFpZ6msF1cn0SK4ETMx7KuWJ4ANfqz/AMFE/wBmnS/BHws8OfFf4PlLH4d+PtPTUIreLf8A6I5T/VAqwAAJ/izxnpX57eOtI1nShI10hkhcsp/cZBIQE9z/ABH/APX1qP3XM4u5XLJx5kfL2v8AhzVvh/4luNP1OxvtI1XTZjFPbXULQT28inBV0YBlII6EV9LfACRrxZbggAyQRn25GTXnnxW8Zz+NdEfT9cuLvVNQtmMllf3TmSaFsDdAXbLNE2MgEkKwG3ALZ9K/Z+sydGmJ4CRxL06fLXyvE8YqirH6z4VOf1qpHpp+p9AfsrW4vf2lPB64+7eh/rtUt/Sv0PtJZFtUG+EYUA8e31r4A/Y6sx/w0x4aLcFTPJn6QvX6CWcWIEH7tflHas+G0lhW13OXxVnfNYR7QX5sa9w204mTGMfd6VDK7AqTKxz6J/8AWq4VyOZFGfQVFcYC5Ltx6LX0Nj8xICSxPM/5f/Wpk8bPglZmI9WqeNllJC+a7Ac4FNniGRhJifdqQFP7OW/gI9cv1pgttv8AAg54y1WWhCgfuh65LVyT/GnwpB4p/siXW9Kg1L7StkIZHILzsu4RA4xvKkHbnOCKVm9gOg8sAdIeTz3NI4ATh1B54CZqaW9hi58+FeO3auR+L3xg0z4VeCb/AFq7neaCwhaV44VG6TAzgZ4zxQo30QXMT9m+E3H7Ynilj8+Na05ORjhLBz/Nq+3XYoB64/Wvzv8A+Ce/x60v4xftia/Hp4SWLULyPVYZo5hIjKlqsDIOBnDc598dq++vi38R9H+Dfwz17xXrkwg0rw7Yy6hdOeDsRScD/aJwAO5IrojG2g5bI+Av+C2/7fWrfDfSY/hL4D1NrLxDrFuJ9evIJNs1nav9y3RhyryjJYjkJjpur8o9J8GLcpuKPHPG/wA8bcqw713vxS+I95+0X8YfEHj3VJW/tfxBqEl2yqc+UpOEjx6Km1R7KKSG1Ea5HDcksP6Vo3YSOH1b4YxXFtMUi8qR2DRlW+4O4PrXCa5pEug6jJA5LID8r4IDV7ZNOk7gq+44xyc1z/jvw2PEGjske2OVX3hscHA/rUJ9gZzPwE+MmsfAj4u6B4r0K6ktdT0O7S4hdSQGwfmQ+qsMgjuCa/pN+EXjyy+M3wj8OeMNLmVrHxHYQ3sQ67N6glfqrZH4V/MApMczKcbgxH0NftJ/wQI/aUf4g/szar4FvJne+8G3fnWm7nNrNk4H+7IG/wC+6GmTbXQ7/wCJvxk8NaN8atY8OXusW1vq7XhZbeTcGYO+1McY5IwKwvip8YdB+EekQX+tXaW9tPcJb78ZCs3Qtk8D3r5+/aQ+FVzr37a/ifxVcXLxXGn3UT6ZJFDJcbWWQlw6quMY7Ej1rU+L/jfw58RNCFhr2jC+t1cSiK8uI4FDjOGwZlPHoa5m4LVs2VGpJ2jFs9i8QfGHRrL4ayeKIGe4sBZm9jAj2tIm3PfpXwl8cP2qZfEOiR3XhPV9Q0l21a4ummtbl4ZJVlVSFOMHCkEehr6B8PeNZNB8E22i2dm+q2UMJWLzD9rPlknC4jjdSo6AZ6etfNn7YvhWbwZpGlh7kCTxDPJfXFlHaJbR22w7Y8RhFKnBPPGfSvUyX2dTFxjZNfeLE4WtThzTi4lL4Z/tZ+OdM1mE6j448SmxJzIv2kyE+3INegR/tieKkt7+4Piu2uY4yTbxXdlFNuGeAcrkmvlBYZiQI/MI6jByRUt1eTw2DeWxG0Zw3IzX12JyrCTk5cq07JHBDEVI6Jn0h4N/bm8SeLNbNpqugeCr9MEh5NGjDgj6V1Or/tV6nqrsX0bw5DKFwHjtnR8enD18n6TrU/h/RLjVIGH2mKAH5hxkkCsT/hdes3txhpwjN3VR/hXzWZYPDQrctKNjspVZW1Z7X8T/AIqX1prFpq9rbaZFfxT+bv8AIyFIHBw2R+dRw/tpeLjdNda1qjS2tyiW721tFEvnIvQcL8oHr1rx3xX40uJtLsVuZJJd6lznAzzWPZ6pFfyqgDA9cEVlTwmEcLNLm9EOpXqydm216noOveM/D2teJWv5JdYhlmfzAYhGBGT26c/WvYNFfVNe8GQrZafeXdo4ATdaRSM/cHJwcV84aBboniXT5g0aKlxH9/GPvDr7V9OftBfG7V/B9pav4Ze1tC0gjMVtEk8WxUAxjkYJrzaqftFBa+rOmFN+ydXZHpX7NnwM8d/F/TNUGl22m6db6bJslj1O0EE0hYZwjEE4/StPTv2F/iFpXxJaxvbGyiTVpEb7RDcrMsUQIDOyg7sDOcAZOOK9a/4JTfEDWvGvwk1q91vyElF4IlAtjFwFHY19AaFex618TdTut0BFnGlrHwRjuce9U42Uqff5/ic3PrdGD8J/2bYvgR8Srq1gs9A1GOK3RF13STdLHd4UZJSfG3J7YyCD2or1hpkdXO1O3Kv0oqIQsrCPyQ/YP+Beuav8Yr74rfF7FroumRyX082vksbmQjAkdTltq/wjHzHaqivVP2kv+C114YJNA+F9o/hu3DmMeJL2NZL10HeOHBWFT2C/MO5r5+/bf/aDudf1iz8HR3U0OlWLrPqLRDcZrgjIyOMhFIAB7kmvm+8db64wm/yi5EbyLtyPU1pYD0Lxt+0t4/8Aivq5/tjxn4j1i4uJNqSXN/KQSTgHk8V9OW/xO8P+Afh5p3hLw/dNqd1DEJb+9LuY2lYZchm5Yk5A7AAV8YW2lWmn3cRWZ7ySIhmK/KgOc8E/1r0vwprkd3drOWURzA7ufuGtlVlHYhxT3NvWNVe41qaTOWZyRg9a7ibxvrPwe+GP9pfaGGo60PK06CXDiNc/NNtPoAcE8d6841/WbXQbBp4WWV2yEbsx9fpXn3jTxzqvipPMv766uXCiHMjk7UHCqPQY7VnCV3dlSbtZHS+NPjlr3ixjbapfQ6hEFILCBV3A9uBg1wZu1s1WMs/lKSYlkbO0HmkYNbNEGyMj068VLo+mz65/oqW813MCfJjijLvJ3wABk/hVN9WSlZEAuhISq4bPJJPWnLAHbGO+TRc6bd6PKRc6VqNmy9BLbumfwIFUIPELLdbnJCr0Ve1JNPUCxdad+9PcDt3qtcQFUOCPWrF5r0s0gcWUmxuVKgsT+VQJpmseJJRDZ6VfyvJ8qrFbuxP6U+g00dd+zj4GsviT8VrTRb/zHsZIpJbkRNtZ1RScA9snApnxOk/4VV4vm0vSJZ7eC2lWbaJCBv6g/UDjNe4/sj/ATUvhJZ3Wv67B5Oo3MDJFbkAtaxkZJb/aOBx2ArgP2xfhtZ2XivStS0xruZr+0zqKtFhYbgO20I2fmDR7T04IIpagrbn1l/wTM/Z68MftB/DvT/DPi6O9n0zxF4ZvmnNrN5U0Mi6o0kUqPg8hkXggg4ro/wDgsT42h8C+DtH8MaSWtLe2WCxtUjc5hhgQADPsFQZrY/4JIRjTNT8KW3V4vB4Yg9jJcySfyYV4V/wWP8VPqPx+ttN3ZWzs2mI9GdyP5J+tc9R3qDT0Pj7Qb9r7Upmm8uSSXAMjL831zX2F+zX+z1ps3wCtvEmqeGtO1y88S6xaafYrdagbdo083fKqAqVPmIrLk8qDXx14I0U65q7QKSpYgZHOOK+67Vkvf2Sfh9oumOkz3LSQ3CShiYnNrdRvIu09V3bhnjIXPFXNXsm7At9Dk/2j/hBcfDCaGDTNB1XSLO4mihVBJuePzSVRRsb5myrgcfwj1rp/h7+yj4O8V+F7y+1Xx1Lo+oWGxPJaHMt1IVJOxXXcQuDliQMkAda7KKXV/GU3gZbp7m6t11mGyto724e5nna1s5JXlWRh9xSudo4BfHOK9QsPiLF8MfBSW1xpMWpWcEzPcKriKa4WT5cM56KvJFZSXSIc3c+Y7f4Wa3oni+90/QPF8E9tYxiQXD3tzbrN+5E2FMEvUqVAGOuR2q58INb+J/xIVzo3ifXNKljcIqPrN44k64A3F/TOPava4/E/hbxzp/xGutM0m3uZLbUZbm31FdswSOOxWMRhwFG0nJG5ckrkYIOeX/Yy+Glvr97K99btcxQX2VLyMMLsbGCCD1rSzS1C5oyeCv2ldBt9Oez+JF3I2o3S2cMJ1Zlk8wo74IaHHSNup7V0vgr9ob9pb4NazF/bHic6vBHIiSQajMpVd33VZlhVl3HAB5681F8fNe0D4Zaz4cuLe3u5xJqshES6hcJGdsE6H5t+AwcgfnXGQfGjwx40j1yxtp9ZF9c2cNwltJeXX+iSiRPMUMXw6jnbnNFOvdqKNnh5cjqPb8z7X+AH/BQKL9qz9l/4pTX+ltoHiPwfoF49/bicTQyxva3BjljcAcExOCDyCPQ18w/8G4RA+GvjwnJ/1OD/AMD/APrV8Dx/H/xh8PJvFtn4f8T6to9hrts1rfwW0xVL+HYR5T+q4dxz6n1r78/4Nz7ZoPhL47kAJLvAoAH/AE1eumWr0ObRI/R26lGAO3eoYgGQkY+tZ+teILLRxuvL+ytAT/y2nSP+ZFclrPx68E+HZRHd+L/D8DtzsN8jMR9FJzSVMV+x3XljYWJx9O1Z3im/TTtFYLw8nTtXl99+3V8MtAklVvEsd2Yc7hbWk0oGOvO3H61x3iL9v34f+J7u2SObXIIXOEaTTm+b6DOce+KHEaZ6XbLlwSAWJ61uadjCqvWvOfCf7SPwz1Yn/iq7SLYQG+0I8W0+mSMV6BoHxR8B3d5bW8PivQXmuQGhUXQzICcD8zW9OCMpSZqXc/lwbF4J6+9esfs1eDd876lOgwvCZH61w3iHw5DBqltZph7qVhuA6IPT617/AOANGXQfD8FuqhdqjP1qMROy5UVSV3dnQ6nqq6Xp8kpIBAIFfnL/AMF1f2y2/Zq/ZA1HS9PuzD4q+JLyaJYlGxJBalc3cw78RsIwezTA9q+8/H2rFwlqnPcgd6/nI/4Lb/tZJ+0l+3Z4itLW5M3h/wCH6/8ACOaaEO5HeJibmUdvmnLjPdY09K5ltY13Z8c6lCyzRyxwAc46cVet7C5u0ZSyL5g4wM1X1C5nCRSQwkoOcMM81qaNLc3pWRI1gX/aHU/4Vduw9SLw1YXheWH7Ym1MHGMsPp6VsXnhKbXLZoYZDLcAfKHOGyOgzWdqWm3/AIc1A3sUGYZV2ycEqD+FdZ4fnDW1vcxfeOHB6kHuKpJLRi9DO8KXd3I09teAxTwnBBXDH6/jW5qGl2eqW1u7o63kJG116H6+taOqXo126WeWGKJlGBtGCR7movMWOPMQCx92YYH4UXYLVEdpZywNwQCwx9aE03yeUJDZyNvAFK8qvGAWlk+g2ioZLpUTBSAMRx+9wc1LfmOxJNYhyzEKHbr2z71Rn0iDznDRLJHKCGRhlfep7dJEJLFiOxV9wH4VP5n7olijDuQPu/UU20twZ5h4m8H3OnXFxNDAy2iOcAHJRff2rCh+ZiS309a9kuJfNAHDw4xkDOfY+oryvxBoVzpt000ls0EUshMYJyFHYVLQFLbnjAPfmnQStbzJIh2sjBl9sUzJHOaQ5Pfip8kM+y/+CffxHuLDxzPYW8K3Q1a0MiRHoxQEnH/AC/5VR/bDnuNT/aF8HWMkQht/se+LaM70e5ctx6BlI59K8m/ZL+Ilx4G+IPh/U7WTy7jTr5VDHkYY7SD7YYivV/j9bXer/te6Cs9xvVdOjniAPKDzZdy59Sysfxq7aXJ2ep3V9oiLA8sjukJ6M/G72ArG0fxRp/gvXYr+W3e/EYKeQANrhhj5iQR68VqXMTXRdrlpJMN8qj7qD0rmvFkQNuQFyHcAcY7ikhXP0X/YU8fDxl/wS41bwTqjedD4Q8TzW+n7/m8iCTbKEGewEmK+WfjV8LtJuvAfiCOAPdrawvcwTpG2xwrsVbCwsQskmVYFvkCbuhr6K/Yo0+PSP2FvEV58sa33ia4YyN6RxwJk+wwa8O+NOsLd+A/F13Lf2Esj2Ny5m3QFJ5pImUYU3DsFuUBVMKCvlMQATXNUf7y5pT0SR+b/AMRb8yaowy5+cN83c9z0HJPWvoD4Bw7NEvGAIUyIB+C183+KnN1rZAy48wcgYB9/xr6Z+CNoYPDdyW4Jn/8AZRXznE8r0oo/YvC2K9tWfp+p678IvHh+FfjC+8SqYWfQ9HvruMS58vf5JUA9+rYr0v8AZP8A+CnWr/Gr406V4UuNE0xrW8NzDcSKjxyWzRLIyFCWYOpRFySAcscdK8Tl8B3/AI78HeMLXTngS5XQJmU3EmxMeZGCCfXHQdSeBk4Fdh8MfhJodvq/hDW9F0jxHpWr+GoYTeSeHvC10v8Aa84C75JpZtqkNgjgAEMc11cNxSwav1bPA8Tp82c6dIx/U++H8chRxHEPqc1Tv/G108LeWgJxwFQtXiep/HvXLdSw0DUbFDzm+1HTNNA+oMrOPyrmdZ/aO1Aq3nar4VswOMSeIbi9Yf8AAbeDB/OvZnUpQV5SS+Z8JRwOKrfwacpeibPHf2rfiB8WPC3xq1LWFtvEWl+EYrmyk/thUlgitypYGNHBChW3fMuDuIX0r7bt/iD/AG5pVtfwajA9reRLPBL9oVRLGyhlbGc8g5r5M8R/Fuz1+7RtS1rRdSiBDCKPw3cXqKfb7TMq/iVqe4+NqIAiaj4rdCoAW2t9PsFA6DGI5CB+NctTMsMt5r7z1aPCeb1Phw8l6q352PpzUfFaTBkOowM2OArs5/QGvj34lfs269oPx4i8c6PqT+Jpf7YgvW0dLeS2hhVMZkaWQhM/KBwM8+1al98WYr0n/R9euiOv2zXroqw/3YTGKxW8S2UtwZV0Pw6snd57aS7br/03d65ame4SH2r+iPVo+H+b1Pigo+rX6XPqXU/jR4e0oYudUtLdu6y31vGV/Asa4j4lfEvwZ8R/DV1pV2sus2twpSSGzknmMgI5GYYye/Y15AfiJd2Vv/ol3YaeG7WWnwQE/wDfCA1U1X4qatqUXlyapqtwMfxXbqv5ZrklxLQXwxb/AAPVoeGePl/EqRXpd/5Hq/8AwS6+Bj6J+2G2v6b4dfwl4dtbee1sraaS5a4nIVCZQJgDscdc5wRwB1rsv+DgL9p5/Bvw68K/DGyunhuPFk51PVCna0gYCNG9nl5/7ZVsf8Es5JNR8eSzyFnZBNkli2PkTHX618Yf8Fa/jAvxP/b58awpNFcQeHDBoUEZ5EYijBkx/wBtXk/GvfwFf21NVdrnxOb5d9RxUsK3fl6nz1p8MbN5yKsW4c7R1Hr9TUGpaozsQAdo44qeSYJCEQgcYwK9O+Hn7Num69pNrqWv64mmaddKPKBkWOW8fv5e7og6bsHJBx61rNs82y6HjcV8wIBZuR3q1HeLOjISenT616t8af2XovCGlteaHLdusUZl8qaRZ1njAyWjkCj5gOSpHTOD2rxqzudjjkDb17Zog7u4zzzxfpMek69NDGfkHOOu3PvX3P8A8EEfGEvhr9q0WAdhBr+jXVvIpOFYoRIvHqCh/OvjD4n2US30MqALNLkP719Zf8EZrGW1/bR8GoHH7qG7Z/lzkfZ36fnVN9BdT9Cvhh8G/CnxY+KHj+/8QaLbazNaaiiRC4Ztka7SzcAgHt1FehWHwo+H/h+TNh4I8OQsCAHFlExb8SCa5X4DaHc+KbP4gw2k/wBma51xUkkU7WKCNSQD+OK9cPhiCyhmeTEyqhKqw+5gcVjSpU7XcdT0sTiq3tFBSdtNLn5V/tp22rWyC90nWNT0ewRpwLS0leKCUiVj91SBnH6V8n6wk8mlxaneXEkxnP8Ay0cu4+ua++viN4Mn8Uz27CW0VJ/MKJISSmCzM2OgHvXjXxd+Beia9a6fba/qUmi+bb/aoJlwFIJK4xz6Z/Gu3DZrVw8eSG3ov8jjxNHnqOUj5YtvEBspN8ExiYAruAycHgj8qQSRXqOizxqSCBuOM17dcf8ABPb+2dNW90bxWt3aScxubfKtyR1BrlNd/YQ8XaKrtDf6ddKozyWQnH4V3UuJG5Wklr6o5nhGtTA8C6Rp2ti8ttQliis2QIzMcL14/WmeO/hN4c0Lw7NeWN7bNcxY2ok24nn0NVdF8Ba34m0XULDSrKS7vImXeiEZwpOT+dc9r/w/8S+FbfdqmlX9nESF3SL8hPYZ6Vy5vSjUxnMpyi1bRWtserhMwhTwsqEqMZN3953uvxOhHwij8U+DrbUHlaMxQkAKw5Ayc4rCT4UTeFZLe9urmFrSRSw2Z3g44HIqbVNQurJbVES7jjjgX5lU7GqCz1ybU2lhnaSRdp4YnC/hXNSpSdX+Jp2t+pnXxFCdOMY0+WS3d9z6J/YT/Zw8N/tBTa7/AG14el1ptOMZt1j1SSyYZJ7qCD0719c/DX9lv4U+Er+G0u/hH4g3PMFEjeIHniJ+mATXkn/BHiwT+zvFEoSCRHlhQBmw7EA/L64NfbDSQqyFoHQ7zgox6eg+nrWdSmpPU4lJnHePv2mvDf7N+nvo2k/DhrSCc747n7YRG5HUHIzkVwfhX9vq0W6m8nwNabr2bzJZxqDksT1PTFbP7SlmvjDwvDpNtDJeNPMcsDn7Pgeo6E5715F4f/Zv1fS9TWC2gV7KMgpKzjJ+uO9TTiloTOTPsrw14wg8YaHDf25hEVyFIVshl9jRXM/DN18MeFreydwzKRkeXwKK0vElN9T8SPG+oPr3xC1qaSSBZnuJZme4kKr948Dg89MVz0II8twnLA8Nj862/H+mxX1+mrxgm31ACbdjoTyQazILQ3NkhjlglE7FmiU/vUA6H0GfrT8yixY6JD4hUrNfR2CxDIyjEPzz0749av6R4m/4RV2gj8q6tycJvJBYe/pmsg6bHbyGK4vZIXBwyLHlgccD6ntU6afHb3kdqgVXkQs0t3IFAweo9Pxqk1YLG5qGux+KJXS3tZ4ntYzLMpcbEHrz1/CqWleHLvxHq9tZ2MEtxPqRAhjUfMW6DPp9azrZAIpZ9u0KojGO/NegWMr/AA28GHWpQYtX1ZDBpqdGRcYaT1wAfxOKmLu3Y3q0VThGT3Zwl5cTLdSWsywu1tI0ZlQZDEccHuOK+kf2D/2l/h/8AfEMWo6vodu+qw7RHd31v9oSFs/MRg5VfUAZPSvmt38kYG75Rn3qrczhUIzncPXmnvuYeh+lX7SP7dfw5/al1bS7G6vNHZ7uMxXBsrdogu1SfMdnUndjjAPQAV59+zzqfwC+Ffie7u9LvPC97qlyvlRyahKJGgGcsFDqFBPc4zxXxf8ADv4gXHw41W81a2hiluRZyW0LSAEIZAAWx3wM49yK5ey1J9c8UPcyhVedmkYIMDJ9KlTle3QXImfrlbW2gjbPFpk720sYljdGhKOG5yNqDKnPHtiq9/430LT7lyNIuX3Da37wDr6AYAr5d0P/AIKG63onhvT9MhsdLFvYWkdtHuiZiVRQozk+1Ymufty61eoZV0zS5JCciNYWG72yGpxxU72YPDxtc+lY9Q8PNLdkHUbV5dzmMxI8TRr8xRstkg7enQ187ftvtod4mmX+mPqBub24dpI3iighiCoBhEXPUnJJNVPBP7eGieJpJbfX9F1DQpGieIzRYuIgSMcjhh+tcJ8afG154gu7qWC70fWdJnhmisJIJNzW4JUglD80cmMdRzzWjkpO5Ci1ofUP7L/7QWlfswa74d8SatG8umiz0bw86R8FDNAjtJ9FGWPc4NfR3/BWP/glXJ+0BBb/ABJ+F00N1fW9mza1Zmcid4413AwxnILAl8jILDGPSvjnwV/wTv1/47/Hj/ia6lPoXhk2lhcW06OJkmMcCIU8sHh8IwBPTdz6V+sXh3VBYWIjRyqsuwgtnIxjB9eK4a6Td4uzRtTdtGfhD4A+GOteE/EUUOtacdNS4uENvPcWrAXBYMEG04ZlckAFQRzX0XpHijWfh9B4a8M3GlS3mn2q3TPZwyNE0yyRhZMh9rHPy8A844xX6K/EL4HeF5PCWqysstvp0NtJNPaeUl1AUVWYhYpAR0zgCvkf4W+FfhB+2bD9n8B6nPJqHhdUv1tNktrLZDIQSG2l3wuM4B2jGcZ7UlOb1RWhyXjL472MfxY8CpAsnhfRvDS3D2drfQtaoJXT5nO7K5dncZB4XaM8V6j8Qbrw744sdQhsdX0rWrG8KrFLaTblkUkE4X73HQZA6ZqDx7+xxq2s6po9z4b8QaNeDRgwvLafTvsEt4XXEtuz2zyxKMqCG8lW45HauC8dfsha5aXjSnwOZHkIMklk9nfrx3BT7LL+Yoi3azRLS7na+DNP8PfCr4DfEHRLa1mtL2YahLdqEaVraRJmggSVwNqNtLMRgABhk5NbP7ExtNN8Ez3F1OsZubkeWzg8/JxzjHJavmvTvgL4o0PR9SU6f4g0KWWedfLZNTjS9jLkqXWMTR8jHyknpySea9A+GPx61/4QadAth4K8UzPayea88D3RUPgDggINvA6iuiDg1Z6C5Xuj63+KX7GbfFTSPDd1cHWE8QarJcv4Z0m007zjq80QiEituwQNsuVKhuQ2cAc+GftBfsIj9kbQNf1C/udNuPEfkiBkspxIlo/lyO6ZB+Zl2gEjgNkdqh1X/gr98Ro/HGnai1r4x0270/TruxW5S6laZUuGg3qrSlgmVgUErhsd6zP+FvaZ+09G8nibxFD4J0xFZDLd6sby9KH/AFqwWqq7vLION0jhF3E4J4o9hCL56crle1lbkZ+dviFVW61bdIodWZVB6uehr7i/4JzWn9mfsE+N9009qb3WdNt0MUjR7iZ5iAzLyFOOcVpftR/s0aT8EP8AglT438Y3fhtNH1bxz4vgXQ11C2T7fYaaZ1MKsdoZXkigZmB5w4yBkiu6/wCCNehDVv2KPEfmokqzana8sAwO158datSuZtmPP8L2uZgb3UbadQxKMQZFj6cAMclsdyatL8HrCG5SN7m9likQGUwQgTznIyuTwBgNjHY+3P1De+CbZreNRbW8PkHI2oBn2qsdALMZRjfjHC0c0mLQ+ebL4OaaNTkCWGrXMEJwgciONOB820DnHzcnPX2qXTfBeiWMtwJdOkuWlk2s7zyM8gHUHpgZzwPU+2PetX8PG00yaUdT1J4rzsaDi5G1GZic4Ayc0rS6sE0Zsen6BZ2UcMHhnTD5alYzJHuK+/zE5b3rtPhBoN14v8Z2mn29vaWUdySbi8+zoGRQCWI4649+tR6R4C8797P1PRP/AK9eifD/AEv+x5HlUbWaMxLjjAPBx+FEU27CctD3/wCDjf8ACZePWuTveCDAUtzwvA/lX0NFcrbwkjbtUV4p+zHpSWelzXBXG44U16hrmoGCwwDgycYPpRN3lYqCsjxH9vP9o1P2Zv2XvHnj5pFF3oumSDTlY/6y7kxFbL7/AL10P0Br+Y69lF5rd1cSyGa4di0sjNueWRjlm+pOTX7A/wDBy78eZtC+FHw/+G1hMUm8QX8uvagoP/LC3HlQg+xklc/WKvxtu9GcAXPngFzyfSqXcNjVik821mUuBKei55qXwpqC6hbR27uq3KnyyGOM4p2h2cFqyeepljY4Y45J9RXQ2nwpttTc3NtdC0KDfuPIA9SO1apS+yhXRveGtQXQmZLmL7RbyDDKRnP50hWFbhplgjtkdsiOMfKPpUFpGY4VM0iybeNwGA3vikvbgBcjrjj/AGR60nJrdjsk7j7y7CsC2GOMhPQeprOu9ZMgxnf6EjAX6VWub0yPtB+XPJxy1VWJBPfHNZOVx30Jpb15EIZ2IHQGo2mSQAMo4NV2IUjng+1IkwXIJyf0ovcVzTt7lQc85J6jtVqO95G8kqD98DkfX1rHSbaMDafxqaCcqc7sKetOzHc0UDwXRAwUbk+h96zfG8sTeHLhbkZAACEdd3bFXYH2sccr/Dj1/wDr1JLGlzEolRZFQ5wy9KV+jA8k3d+tJwGyM5ra8d6WlhrW6FVjimUOqr0U9DWN94jrwOuKV+gzp/hpeG3vJkDENhXA6dDX1bffA/xN448Z6b480jV9GWe40+FY7WcMu0bOevqSenvXx/4JnMHiKME/fBTAP41+hv7NnxY8Hv8ACjQ7bWNShtLrTrJknjWRTKSGKqdoBIAXnPc44ralyu6kzKo2tjkk8PfEPQ+NQ8MQ6ivUvZYlRh6gZz+VZlxrdnfaraW+taHe6VG0yh/kkgbORx8ykV7lqv7VHw78LxiSObV79kwQI4mIJAwTziuav/2+NC169Sx0zw3NcPdgr5l6VERABOSASc/41c4w3iyYyl9pH1T+zeH0v/gnjbKiJ/p2s6lLF57Ag/6W6qrEDnhBkj8q+e/jhrF1Y/ADxkGmuLVJbBkZHkuUiYNIokiQNLGuQwDRfI2IRLx81fQnwtRx/wAE0fA0f2Y376nHd3PkSsFE3mXE7bScYxjjOOlfJ/7Rmp+T8A/EfkRxKjiBC3kBPMUyARyAraqNw2tCf3nES5/i58ypZ1GdNLWx8Byzo3ihmZ1O8so7biTjj65/Kvp34NkN4XeTaPnmY4J9hXy3Iqz+J7dWb5xOu1SM7juHBr6o+DaFfAsJPVpXPH1r5riWfuxiftPhbFXrT80epeBbmaw8IeObiB/KddNt4VccMm++t1yD2OM4PY1T1bW9U1pma91TU73Gebi6eTP5mtTwLIkHw08bSMVzNDYwKfVjeRED6/KaxmikdhnbuPoK+erTnGjTjFtKz8up+gYehSnjcRUlFNppXa/uooy6cpRsRgsR2GD+dPgtyYuQQQOQRVspIJDyOenHSk2tKpx82O2eTXDOcj11a2iKZhVGPBzmrrAKrYI4HHqKjkthKD9eopUgaJCPMkHrzilCy0kKaXQmzlB69/m606IgsOT+YzUGxhx5gI9x3p2592AYjt7lcfhWvPF6HO4MW6k2oDyMjg5ArNjlYzM2Mc46Z/Wr00UkqcMoyaqtp0g5B3Z9T0rK0nqjRKKVmfav/BJuyI1u6l5bCTE5HP8AyzFfmh+0trX/AAlH7Sfjq8kSP7TL4gv5Xk2/M4NzIBn8K/UD/gkxYPaW2oSPxtikIBHYuo/pX5O/EKWOT4o+JpoWZhPqly7M2SSTM5/rX6hk9/qkPQ/mXiyXNm1b/Ey98NvDEfirxfbW9wQllAGubs5wEhjBZuffGB7kVzvjDxpe+OfF097fEoQ3lwwL9y2jXhY0HZQOPwrqvCfl2vw88QTSZilvvKsAeAXUsZGAP0RfzriNXsdl8GVGHT5v71ejG2x81Zpn0/8Asw63L46+H15odxJ58mn4mtmfllGcY+mcfnXzd8RvDZ8IfEjV9PVMLDOWjXsqthl/Q4/Cvbv2HHkXxrPbkHbLZyZ/DBFcT+1xpA0/48X235TJDG54543L/SiSs7oEeK+P9PFzBby7WMocLn0Hevrn/gi5ZtN+2TpMhwVt9IvZfqPKI/rXyh4viSJFyzHLY/OvsX/giRYCb9qTUJzgCy8NXsnB4OQo/PmpTdmx31SPvj9lmaJfDHiqeSXUFE2vSri1yS/7pOuBx+ldzdalYxWtz5tuzzhJCjyzZYYUkfLuJzXO/shaBaX3wu1meS1F3KdZuWRSADuwg4zxnjvXR+NvGGjeA/BesjU9Q03TZHt5PLSe9jMjnYeAABg5xwM1MH7h3VouVeyPzQ+Ovxabwp4stY0N8jR2S+X5TnYd+c5GfT61w/xk1Gw8Qw6Xaavd31kTaBoZfILA7jnDE4Ygdvxr2fRv2Q/FnxR+OieJrdtLv/DbaZGscSajF50UwAGHiJDDJJ7YNec+OPgV8VL34k39jqmjS2+lWswEC3O2MpgcHB+YjntxXj1MY1U9ny7dTolhVL3+b5dST4KfGz/hF9JsfD9nImoRI7BbjbsTHXoxzXpWs/Eib+x7l5bCBv3TZZc8DHWvPvh9+yd4k0rWJNUu30VrqV9xghicRqOmAO1dvrH7Pmv6hpdxHBZW6SzRMiv5+xQSMd60g4SkpS0MpqSVkjwb9jPUba28Ya1cXUJmjlBICnlct711f7bmtabefCaOG2jkillvIydyjpzWt8Ev2MfGfge9vGvpbSz84cSQSea3X0/xrtvHP7Jtv440WKy1rWL6ZIpPMzFCkZDDgV043F0ni3UUroVKjN07WOU/Z/0bR7r4P6TFdRxSSmLJDAMDz713Ol/sx+HPiFZzS/YNGjRGxueIKxPp8ozWh4O+E+neBtBt9Ph8y4itlwpcDcR74r1P4b+Dbg+HpXtrZYknYbPMGC+OuMVzUqnPU5o3sOtFU4JdTF/ZL+FWmfDi512w03T7GIRXgWUQvgSkLnr6V7NHBhYiIrldztzG+S2Oy/SuF+HOn6j4Jn1iRwbGW6ud6+WA6SL0yT2rqJvGl1ukLSWMwXoxi2MT7YxXoxempwtFXW7+HSGlkaSOF2Ul3lX5Wx79zXH3/wAa9K0m1hSXVsSTEiNYYD8+PetX4ja0q6HdXE32grDEcpbgOBxk9a+SvFnxITWdXgEcstmlo7eU8xDqAeuR2pSdmJU29T6PvPjBc6DqVrqFvbXN5pkiM89w7ALHgevTNFcf8H/CaeOvDdjBPcaLqlgjEXFvfX3kJID22ggjPtRUqTGoo/OTV9ak8IaeLHVtP8+1K4ikjwUkHbB6Vy8A0+9uG+xyvbMedkwwPzp2m+MNQ02wNmClxZSD5oJxvQfT0/CovO08yBptLm2/9O83X8xXRd7EiSx3VhBLC97bi3ncSMoYEsR096veEfDJ8Y6ssNtDc3lwSAFijyv4mm2raU540O8YA5/e3G0EfgK66b4661p+iJpmh2+m+GbFV8thplvsnm45LzNlyT35FKTbVkFjR1Dw5Y/B/X7Ua/Zm8QRG4SxRxnf0RZP7oyMnviuL8W+LLvxpr82p6hKkk8nyxxou2OFeyIvZRWdd6lJcHDlnJYszMxYux7knrVVplQlnPI6etZ0oOC1OvF11U5FHokh80hjBJbJzzVCafByTgE4p014JHxj5f51VmuGAK4HJ6jmtZXOQnEu+Ex7vvA5zxmtDw3rGkadFCs1gPPQFZXLEvIe2BnFYbtluPu4wealsREWfzsPgfLu5xUruwO0g+KNpZgldM05ZYztCT/MRg9xUo+OAiCultpcTjkbLbJU9sHFcKwQSZwp/CpBGoXHykn/Zp83QqzZ39trtj8Y7gxTGKw18jENyR5cF8f7j/wB1/Ruh71ymqabe6BrDRSLPY3ts2GQ5RlYd6pJERg9COeO9dVL49PibRYLTWoftM9om23v0/wBeFHRH/vqO2eR60KYOm9z2H9ij9s/W/wBmfxFKlxBNr+ias4a7iec+dE4ziWNmyAeTkHg1+gvw3/4KGfD/AMcQQg67/ZE8mMw6gphKn03fdP51+U2laRFdWCxpcwySsu4CN8MAf6+1WoJb3SYXUOzKV/iGSp9SKcrPci1j9tNB+Jdl4psS1pfWOpWkylT5UqyowPBBwemK8z/Zw/Yi+HP7Mfxgv/F3g9Nc0651S0ksp7Ga8E9mqPIkhKBl3rgoAAWIxX476J4g8T+AtW+26PqGqxSsSzNZ3Dxse5bCmvSvB3/BTL4w/DuQfZvFUuo2sfBt9Vt1uNvtnhv1qPZrdMV2elfHzSdf+DP7RHjrR7e91PTby21i4ubZoZnhaaCaQyxSrgjKlXHPTINfQP7Mf7YHiHVfEfhbTr7XzdRNNb2FxBNtZpQQiEtu+Zn3HO6vCF/4LGQfFPR7bTPir8K/CnjC2tV8uG5RdlzbrnP7tz86DJJwrge1db8IP2hf2XPEPjbStWj0nxf4W1TTrlLyGGe9nmtUdGDjP3/lBGcZ7U0pWs0Nrqj9SdLtIWb544znvtFdToWkW8DAxL5TesZKE/lXzl4F/bm+GfimJHsvGPh+becBTepG+fo2K9W8O/HrQr9Fa01C2ulI6xzK4/Q0rdxJM9UHh+DUlIuAZhjB3sWz+dP034caRbXCypp9mrKdwIiUEfpXH6f8cLCFM8kN71bH7Qul2+fll49sikrIdmfHP/ByV41GmfsreBPDyyBX1nxMbph3KW9s+f8Ax6dPzpP+CKfh55P2IL3y0LmbUImwB1Aaf/Gvlf8A4Lx/teaH+0b8afDHhvQb9Li08CWdwl48bhka8ndC0YIPJRI0B9CxHavY/wBlj9sx/wBgj/gkvovjm08PQeJZtU1uDTEtZ7praMFxdv5hZVYnHl4x3z1rRMT7H3e3gq6l4+zPg+1RRfDK+dsrDhfQkcV+WnjT/g4p+L+uBhonhfwF4fUj5WNtPeuPxeQDP/Aa8m8Xf8Fp/wBorxhuE3j+fS4m6ppNhbWeB9QhP61VmlqxWP2O8c+CJ7fQnLqI1zgnrXAWmkw2LYVMu3c9TX5H6H+238T/AIpeKNW1S++IfiyCeKCP7LA+tSrCCoAOQWC5OMnjqTXR+Ff+ConxN8FLJu8XR6m0anZFqFrHdDIHA3YDdfepauFrI/WnTNK3SqMAke/QV0uk6aoKrz8vBr8rvAP/AAXc8b6C8a+IvAvhjWFAG57O4mspG/Muv6V7j8Lf+C/Hw5ub6I+JvBPjDRl3DzHs5YL5FH0JRv0rWKIcWfR//BVj9q3xv+yL8H/AEHw/8TX3hfXNXuZ7ieW2SKTzII1UFWWRWUjcy9vWvkzwH/wWX+PvibTJE1Lx5cXF5DNHHBs0awVJV5Mm5vKyCOAMDnnkcV9X/EP/AIKPfsHftr+FNLi+IHiDU7K50eB47Oa70/UNPu7YPt3gNEro2doODuHFeCXHxS/4J7fD3V99v4i8e+LYLfeI4LaxuG4IwR5nkw5J7EkYNeXmFPGSio4da33vY9zKKuEpzcsWrq2ite58CftZ/tV+L/2ufjZqniHxprj6xeWrPY2QKJGlnaJK7JCiqANql25OSc5JNeX30kV1pDwJuO1iVYDj6VN430qxPiW/u9OWS0025upZLaF3Lvbws7FELHliFwCT1xmrGhXa6Sygw+ZE42lTzu9/rXowi1FJs8qq05NoPB+rW8zQQXIMbqeWboT2FdzbKcnaSqt94Dv7VmWmgafKZGKoxXkIwwT7VpWzC3tlULjHA9qpabkEswCqSQNqdBnqay766y5Trnr71Pf3+E2jkDgZ7+prOdS5JBAz0wKUhruyMKd2ScAnjmug+Hnwk8SfF/WmsPDmlz6lPEu6d1wkFqv9+WVsJGvuxru/2VP2VtR/aM8XlAZ7LQNPZTqN6se5hn7sMQ6NK+DjPAGWPAr9F9E+DPhT9njwFaW15YCz06Aeba6PZxtPLO4HMj4G6aT1kbgdBtHFKySE2fDvhb/gnJc3duj6v4gurmZgC0GhacbhF9vPmZFP1VSPeovF/wCwLpmjQny9c8UaVKoyH1LR45oPxMD7wPcKfpX0P8Zv+CiOufDS2nn0f4e3y6bbZLPM6RuEHViACRgc4JrK+FX/AAVD8NfF+6j03xLpf2A3YAjebDIc+jDkVCTYbbnxD8TPgv4g+Es0EmowwXWl3bFbXUrOXzrO5I6hX4KuO6MFYelc6shf1GK/RL4t/CHTL7Rb69020XU9C1RB/aOm5G28j6h1P8Ey9UkHIPsSD8HfFr4bSfCjx1PpvnNe2EyLdaddbdv2u2fJRyOzDBVh2ZGHaqQLXYyrSQSJtztI7d6slwqAFuvX1FUYZArjn5h396sDPOSQTyM9/wDPFUxo47xzoFzbu1/LMskRbYF7xjsMVzm7dzkfWuz8dapDBpbQOC0twQVHpg9TXFI3Ungg1Ay94eO3XrQ8kmRQAB1zxivscfsj6/8AAjw2mu65PpbHVY0i2W0xd7VmQMI3yAM8H7pIyCK+MNLu2sdUtpkOHilV1JGcEEHpX0H+1b+3Jrnxj0LSdIi0mz0NLdkvLyaCQvJfTKhRTyBtUDOByeevFeBmc82WOw0cEo+xu/aN726W1XnsnrbofQ5XTyh4DEyx0pKskvZpXs3fW+lvv+Wp0V3YOR91tp5+UY2H1rQ8I+F9KFzP4inmSzbRI3e/tHU7LgFSBJHjoTnBX1wRXzhafH7xFYoB9rMq+h5NbXh39pa/sdXs5r20hubaOdHnVfvSxhgWUZ9RX0KZ860j9gfG+t2Pw3/Ym8A+HrpZXXS9Ct/tUcU3lPC8iB3JYuu0K0jZO4cKfWvh79rr4l2kXw9msiLOW5urhmd0EbZcBQ7D5pCFkTy2xngKB1JrU+PP/BSvwR8RILf7Lf6zJFbR5SCK3kiDMV5V+gIHpnGfpXx/8VPjNN8RtXkn3XCwjiON3LbQBgdSe1czhed2bU2oq5iWEhuvF9n6pKM47819Z/CmUQeA7IFcA7uQP9o18heCrhr7xTaLsOFkLswOc4HGfQf419i/DAbfAmnA5IMefYjJr5Xia94pH7V4WK9GpLz/AER6Z4UtvtHwi8SSgjA1HTV56keZIxH/AI6KzAx2ncWya1/Ddy1v8Hr4AKVu9es4yPZYLp8fmBWfcMOBjJHGK+fxF1ThGPY+8wUm6+Ib/n/9tiQF2YZBYAj6d6h3Fugxk9RmpZHEkjZOPr/SnE+ZtwOQM5HBrkS5lqtD1L23I1DEgYZSfWlkQHAJPy+nepJYWZlG5R6gHFPgiEj9FweuKhRSeoSnoVzEpXHUZ/KnlEVcndz1P+NXVtwrAlFX8etQuu8/Kf6GrcV8jJyvoiuIVIOGJY8cc0sUYQlQcdvpSgLjqc5xn0/GlwFYnkbuvFSop7EOT6n3P/wS8X7N4N1q4P8AyytXbn03t/hX466hK19r2os7AyTXkr5PfLk/lX67/sLeNNI+Hn7PvjLVNV1Sx02G10mVi9zcJFkgTHA3EZJPYc5NfjpZ3skpDBSpZyQOvfpX6ll0bYaF+x/MXEM+bMqz/vM7C5tZZfh9bwQzLHO95KVYjPREGfw3H86r6foLXd2sbHzXhUAuAQGyeoz2re0Xw3d6z4Ie9ggSaDRrsvOzSBAolVVA55JJU8D0ru/BXgyK6gQlS4XBGa9ShT5meBUkorU7H9irwBLN45uJlUhLaxkdjjHXC8/ia8v/AG2FQftDanCrc20McbeoPLf1r9Bv2FvgFHY/C+81y4VEfXb5bWBmXkW9uDNM/wBMhR+Nfm9+074iHib49+Kb3gh9QlVD1G1TtGPbAqq8OV2ZNGaaPG/Hd6NPeNz+8APTNet/sIftpz/syfFa6vrHRLbULjX7CTRgJ5WRITMVCyZHXBA4789K8R+JCuNSiy2UYEgZz3qP4XR+b8QdDjHBa/gXj/rotck3aLaOiO6P0p+PX7Ovx4/4Qe1TwZ48vG+2TtLqWl2z/YoAXOTJESxPA4IJyevtVv4ffsIX/hmyEmoavc69rMsYE91fSy7iSOQvJAH619jWVtFDZxjb91AM9+BSTBSQwUZ+nSvDWJrPZpHqTbl8Tf3nzt4B+BmteAvGmmX/APZ8yxWUyBjFOGVhn7xHVsf0r2vXYo5HjivHj1K4jXD3LKTvJOeM84GcfhWzNLujGR1HTHNeX+O/HPibSIpGGhxy4kwqR27zqU/vFlb/ANlqJwdZp1XqvMiM3Ti4RWj1/pnRXmh6eclYogQeuzGaz7mxgs1/dxL/AMBJArye5+Ificak8Y8Q6HaQSksYriAxzQH0UyAAj/ezVHXvjN4k8Hxzy3+s6HcWKABHWFC4btko5BB57CnHBRXmJ15HrUpVDlhhe2Ov41SuxE+Q6793t1rlfCPxsvNcS0H9nNqq3IGfs1vgxg9STnH4HFdjL4os1Yb9N1eNR1BtWOPyyKbhy6JFKpdGa+kW00n+ri9gVxiuw0cCy062jRSAFOCr8n6+lcP48+Ium+HvCt7fWFtc3t1Au5LWSJ4GlPoGZcV8y2//AAVTisdVe31DwjJHHbuY8wXYL9edwI5I9jXVgI3TObES2PtOGS3mDLLPJEpz1HHHb3qvc6elycLNC+8eYxYY247GvHfhF+3P8PPiBpKNL4ltdGvijK1tqYETAk9A33ce+a9O0rxTpXiKHzdOvtE1OIxZDW10jD9Dya7+V31Oa559+0BqZ0vwxeosGor50R2tZuFjYe9fMXhr4YW+s6c1+99dyI5O6CeMOjfjwRXt/wC1h45t/D8LWck19ZNLBuMakFXyOp9K8Q8I+I5LbQY9lwDbS5J+cY/GuTFSlFe6m/Q78JTg9JP7z1TwH40l8CaIv/El0ee2BAEizNDISOgO7IoryS/1Ca71eOZZjPAVVPLEnyDJ5JX196KzWKslzblvBqUnyvQ+MoJlDD261Y+3LCeHAyO1c+l18oOcjtzUyzSXHyhJHI4AVSTXp+Z5djbbVEwcOcN1xUcupBh8uSe3tVWy8LazqjgW+k6lMW/uWzt/IV0ej/s/eO/EI3W3hbWWU9HaAoPzOKHJdWOzOemvGMWf4c447VXmnY4VmAOMivUNJ/Yp+I+sKqNoiWjMfvT3KKB+Wa7fwl/wTf8AEuoyF9a1Gwt0C/KkBZyD9cVDnHoPlPnPImUKAMg/e/wqxaaWlxIqMygZ6noK+uNK/wCCaGn2oRrvXbsk87UjUZ/Oui0r/gnz4etGG6a/l28nc45/ACo9sh8r6HxoPBymJnM8Q9AATmpbDwNJeTqsJaZn7RxE4FffHhX9j/w14egIbSo52c5V7gb2H0Fdx4e+Cum+G8fZNPtYkIxlYlTH6VDqu+iLjBdT817n4fXtlMYntLkNjI3RlevtWxonwg1nVgDFpk4U/wAci+Wo/E1+lEHwu0h5zJc2lvLMwwG8sD8KfH8JfD9w2240m0kT1aEHP51PtZ22LTj1Pgrw/wDsleIdZthKsKPEwyDEwc/4V0mj/sJa7fxq008tvu6oYACOfrX3Ro3gPSNDXy7WxtoYh1SKEAD61sR6T5QyEQjqPl6elRep3Kc4nxb4e/4J7Xkc6vPNPN6D5V/lmsL9pz4SRfs8eEdOlktZb2fVZzBFK8hKQbQCQeByQePoa+97fTZY2BWEn6dRXEftTfs9j9of4PX2g5S11FCLrTpnbaq3CA7Q3+yQSD9c9qUOZSvJkN3Vj80tM8Z6ZduspkfTrlG/iPAOezD+ta3inwdbfEKxE8Yjg1ULnemPLvPy43fzrzzxv4TuvBfinUtMupbS5vNPnaCaS0lE0DMpwxRxwwzxkccVUtPEFzpEYnsbiSBgRuUHKn6jpXoKzVzCxT1nQp9IuWSSNkKkggj0rtP2ZIItX+J0OnSLKTqUEtsNmDjK5PX2U9Kz7r4k23imzEerWirc42meIff9yOx9xT/h+lx4I+Ivh7WbbMaJeRzwyt8qyqHAb9Mj8aJaICf42eBtU8EfELUfD95azpe6RcPDIHGB6qR9VIOfeqHh7QdaWEizbUUlI+QwSvHtOeT8p5r3D9tvV/EWheNLPxJYCPTNP16FY4FYwXUimFQhBfBI424B7Yx0r5/1H4leKL9v3+t6q49EnZFP4LgVnQqqpHmTuhyi07M7G38a+L/Batb3fiXxHaXG0Zg/tCdHizyARkckYP0IpE+M3iy/cxN4m8SzQn5SkuqTuCP++q4e31sXZxctKJWOfMds5PuTzWt4V0ifVL9ILb95K2WwpycAEk/kDWy1J2MHW5d2tXDAk5c89ye5/Ouy1D9oLx3rnwTt/h9c69f3XgfT71L+HTGVfJgnVXVWDY3cCR+M4+Y8VgTiDR9RuC0CyyeYSGkbAX/HmqOoau1+WG/fyDhBtRfoO9LVaAVZZctjnbTGP7v5t2PUCgsEUk9hUaXLochiPSgBzxogUhjgdiKktiq3SbiNpbnmo3ka7UcKCOpA5NMnyuAykbuhNIZr31sl47NGwIx271S+yFPvHGRxzVBXZPusR9DVuzuTLGVdixHPNVdAW9LkCjO7kHB9q1NKbdqzjIwAoAPANY1hKITIoUtuPAzV1NLuGX7TgDb3B5FJSA2fENzBcWbQMW8wHcNoyF+tR6FqkY8hJ1YGJvv9Qal8PWaQBZpB5u/5mLcgj0rd0/R7O9ug6MsKM33WGcEf0pu5Jf0dkukMqncCdxIrR3gE4IzjA46VTsoPIgZF2gEnpT55Ps0Ocnceh9T3phcp3MimRwOvQetbHw88CX/xE8W6boulwNPe6ncJbxKOgLHqfQAck+gNYYkEj7du7Pp2r7G/4JVfBwa94pvvElwmcM1haMeiLtDXEg9DtKoD6yGhJNg3ZH0/4Mj8J/sH/s7RaleJHPbacvlWEA+WbWb51yz+vJGSf4Y1UdSteWW2s3nxl+JGlp8VfEd/ot94qjF3pfhSwElu00JG6M3Myj92GUZSHO4rg4UEZ3NEuYP2tf2odR8S3Ma3Xw++GbjT9FtXH+j6hd5yZCvQqWUyN6qkKHg15b+2b4jn+E/x50/xfqmsWetzWl3LrOiaHFGy3LXckaRNPdzf8+6FdyovLNwAOTTbWxMUdp+0tocHgW303QfA1rYaFq9w0MtpaW2nJcSa0zTCMwMXViyhSWfJ6EZNc3+3H+y58ObPwlb6pEbLwb4ieZYbOW0gYWdzISBslRRiNCSB5nAXIzkV8++L/wBrD4q6h4gN/P4r1XTbiEeZGlrGkUUCsOiqFOAR68kda9Z+BfjfUf29P7P0TxTrNtYNpCRyazBFajzdcs0mWVfKOcRSF1VZDj7rZHcVMkM3/wBhz4nXuoWeo+DdeWRNW0VmURz/AHwqna8Z91Irgv29/hTHYeHLi4hjw3h+7S6tiP8Anyuztdfok6oR6ec3rXp3xd8Or8Kv25vDGvWsawWviwKJ0QYBkz5Tn8R5Z+prX/bL8ODUfAOpROpJl0TUbY+5gAuU/IxClLVXBKx+eUCqBggkelWnBEe7sQRz/KoLZQoyC3I79qnkI8gDk896fS7GY3ibS4NQ0+WSZN0sMZKMOCuOa8/hk8zIxjHGOtdr4z1GbT7BY4gAs5IdiOgxXHgYGAeo5NTfXQoSIDzlJz8rDoe9ewar4X8B6t8Jrm+1XUdZsvFtvMVtorVVlguIsLgMrYwc7uQfwNePBFE4bkEEE/nXsmr/AAN8TaxodrqNnpxu7a5hEqCN1L4Iznb9KUo3QI8SkRojyKTfgnByTXUa94VvNGlZb2zubVx/DLEU/mKzRpBmbIA9aV3YDKLktgA9OatPpkoiDAqQw6d6sPpEoJCLuYenepoFmlUL5TZBGABk0pSe6N6Mab/iM0PhdPeWHiZbdGeKG8XZcLtH7xV+YDP+8AePSvsHwDAIfB+mg9PJUgA9v8mvknwajWniWFHVo5ApfawIJGOvNfYPg2IJ4T03DYYW6fXpzXxnEr5pJM/cvDSlGGFm4u6b/wAj0nRtifBRV+QSXHiGPaO52Ws5JH/fX61nXkKswDLuYcjB6Vo2unu/wl0OVOANaus8cn/R0HH5n8xXP+IvF2m+Goi2o6np9mOuJbhFb8s5ryq9Jy5IxXRH02DrQpyrVJySvN76dl+hIIw0mCOM1YjsQXwW6V594h/aX8KeH4w4urq/UdTZ27SgfU8CsPVv2r0v9Fln8M6fZ6jPGpPlXNyUcY/2QM/madPLMVNfu4nNjOLsqw7tUrJvstfyueuXdsDICGzgDg1Zt7ENwMk7ccCvlzwz+0J47+LN+2b220TT4jtdrO2Bcn+6GfJ/GvafBXxsbQ7GC2khmvHhABmeUmZz/eJPWu+HDtZL35JHzOK8SsGlahTlL1sv8z0qLwfqF5BvitbiRQM52YFeda18XNE8MDU11WS50htNJRxe2zw+ZJtLCNR6kDjjByK9A8L/ALQ1tqN0tvI1xbykYAmAOfxFa/jCHSPiB4b1XT547ZP7XtHs5pPKUyFWXGQxGeOo9xWlPJ4Rkvaao8DE+IONqRaoRjD5Xf4/5Hxj4i/bu1e7LLpOh2VmOge4kaVse4GBXF6x+0j428TBxLrktqjdY7VBCv6c/rXKfEDw9b+EPHGqaVZ3p1K3sLl4EuNnl+dtOCcc45B/Ksy2MjSHHygV9Nh8rwlP3qdNHxuM4nzXE6Va8rdk7L8LHW2Hj/VbqAWl1qN5cReb5pjmlMi7/wC9z3rotLu1vMsHDZY8561wuhXUdrKd0ayMeTuGCMeldjZXCyNIseyPGCAo6V6K2seC227s9q+B+lx+MdQuNEeURtfRLNAD0kliySuO5KM5Hutey/D7wPf6rrsGl2drKzh8Elduwdy3pXzJ4L1640u7s7uzne3urOVZYZUxmN1OQfpn8wTX1N4P/bq0az0ASahp13Zasq/vUhjEkEzD+JTkYB9G6e9aUqsoOyMpwTPqT4+fH21/Za/ZQvlt7hEvZdMbR9KQHBBl5lmA/wBo5OfRa/Jq9vnubiW5lZ5HlJLMx5au/wD2mP2ldV+PXidZruZ47K1+W3gLZES9MntuP8uK850C0fxHqsWnC4ihF3Mtus8qkom4gbjjsM0VZu12VGKSsjzrxpqUl7rUiuAFi+VQOwrc+AFmuofGjwrAcETatap+cq16b41/4J2fEiyuXuLBdG8RI5yGsL1dzDt8r4rC+D3wN8ZeAPjv4VOteGdb02OLVbdmlktW2Lhwc7gCv61xyxFOcXZm0YST1R+4EKK8KlDlT3B6UrR8HarZJ5zXi+leN7+CLfFcO0XZq3dN+IuoBQC+d3qDg187y3k9T0m9D0aUNHwwJHsM1SvIA4yY8g8ZA5/GuYHj27kIy3X9am/4TyYEGRAfXK8YquWUdhaM0L3S4J1CugPsyhh+RrmfE3wxsdalinhW3t7u2OYpBbo6nPZlIwRW8njm2mO1oju75NSDW7N8DDLx19K0j7Ru5OjOZjh1rRrdkbS7DUEXHNrKIWx/uMMfk1c34w8R6rDdLNaTJpgAw1tfWbpvb1WXlPzIr0+2khlQbJVz7082YZcDDDvg5qJU+ad2NaLQ8Xk8QeJZdJa5k0q31m2C4ddPuEece4QMd30HNfBvx7+Aeqah471S/s7ZIYNQuGljt7om2njJ5KlXA/nX6g6t8OdJ1lvMmsrfzc5Esa+XID7FcGsHxD8G/wC0baWGDVL+OOUFfLuNt1HyPSQE/rXbQmqekVYwqx5tz8fvEvwJ8U6ZAZksNQLg8+SokAH/AAEmsGHXtc8HRLG8GoWs6H/WjfE39K/UjV/2PNV02d5NL1XS2zk+XPZfIPyJx+FcZrX7IXiSR2NzoPhnVA3UJcyxK34EHFd0cR3Zy+zPzul+MOv67cpHe397e4+XNxM7kD8Sa14PiJqluiiOYrAv3Y+1fYer/sB3GpX5ml8I2VmnXy7a7Dk/icVwfjL9hxBqLWulWevG5QYkgWJJFj/EGtfrEb2YOD3PBoP2hrnTtkc7EMGG1wvIFFeu6t/wTU1m8YTKbsBsNtlt9rL7cGiolUotlRlUWiPctM/Z68K6W6iDQtMj2jr9lT/Cuh0r4Z6PpqkQ6daxup/giUf0rRW1JPLudw6FqtWtrHaRiP51TkgE8UKJLY/TvD8FjGP3caeny9BWhEkMfC7Mtz6/jVSGMRKGCltx5yc/hUyoADsTDdef5UJE3Zbilt5CFZVLDjNFzJHEeO3BwMYFRrYPLGAIzg+2MmrEOiF0BKsg6kHoKJIGyOExSqGOScDBI6VMANpwwVVHTpzU0Ph987sHDDjnrViDQY1lTc6ofc1NluCb2II9RYgqDk/hx+NXreMXQG4Fm9CcYqdbWCAYJBz2A61YtYYJCn7wgjPA6n0obKsFvYKDn5VA45NXoLCJlUvKC3sOlLHosTSDdKw4456CrMtzZabGFYgn1yOKm76jfkRm1igTKfMSefWrUEQb69wKo3/iW0sU2RsjE8k5FKPF9rGgLSogPoec1V2BqCWGAEuAuOODyapX/iOCBiUV930FI3iSwa3VVnVjgkmmwa7oqpIZMSuRxgdapJ9EK6PzV/bw/Zku/h98SLrXtA06ebQdbkkulSCIsthJ96VGx0TqwPQDI7V82NCZZ2wwDMAcdq/aTxz4c8KfEnwRqeh6pBI+nanbtbzIp2Pg9wQcgggH8K/K79pr9lrXPgB4yubUwXOo6Kd01nqUURKNEDj95jhGGQCD3Ix1reL7ks8huG2sV6c4pvnuwUF2wvTnpT3UzDc33h1IqB2BbqPerSEa+reOtX1y0tre81K6ubezBEEUj5jizjO1egJwMnqcCqcWplfvIGHqDgmqeeOOgpd/PAGKIxSVorQGzSivYrt1jKEszYAK5zn3rt/CV3F8ONOvLsqBdzRGGPP8O4YY/lx+Ncl4HsVm1B7hwCLZcr7selM8Y62+oaiYiTti4x6n1pp2d0J9ipfvHPM0r72eQlicVd8JHSxqB/tLzhbbGx5QyS+Plz7VjGY88nBprAkgf5NK+uoFi/nie5cQA+TuO3d1x2zUBYKMUn8P16e9bnwz8Ov4r8eaTYiwl1KOa5QTW8bbS8e4b/m/hG3PPahajLfwo8A6p8UPGdnoekRCS5un5dlOy3Qfekc9lA/oOpr6R1X/AIJ5XOu6TF5viXT7a+2/OIdPYw8AAYO4N29PWvJvFfiK18PfF3yPh8r6LbWjrY2strI3mXhDcyOxOW3N0zxgDivsbwrrl3p+gWiarfJeagiDzpUQICSPQcH68ZqlZCs3sfLPiH/gnV4y01T/AGff6FqgHQec0Dn8GGP1rxXVvC914V8QXFhfBI7mzma3lVGDBWUkEAjg8iv0ibxhAoJZgOcg1+fXxe0680zxzqiX8DW9291JMysck72LAj1BBBzSkuxTXcy5o1SJHCj5WUZx2rct5F+xkMQFYEMSOB71zk9z9otBGoOTjpVi28+7227FkA6k8ZoXYmxb0jUfsavC5LRhvkbniup0ieC5UbJEyowMVjRaJaeUgjYrM3GGP3q2rHRRpvlMHiJPUDqvFCb6gjWixGowQMHn2qO+uB5YPy85PWkClucjOOKgu7VZWUFunXHanfQQWaK/3OS3QdMmv0D8HXv/AAzP+xBqtxbkQ6n9hj0mB1HK3MwEkzfUPMB/2yr4T+H+iNr3j3QdNUKWv9Rgt+eflZwD+ma+z/2mL+TXPhj8LfD6nC+JtZ+2Sr/eEkrEZ/4DIn5UKQSMFdZ1f4TWnw88PaFr2o6dqulXVvrOraTChEV1YSRfaLy7nOMGNIgIwWxhkAHNfP3xd+Jb/F/xze+IblGN/fyvIXZiRFFkCOBR0CogH4k19zftueN7LQv2dfF1pp13Z/bzFBp88cMiGeGKSVfkcD5lUgHg8V+da2zzWDRwkGUr8uejH0qoN7k8pYjuUkdgkgkOTn0+ld/+yb4lvPB/7R+i3GmRySzzW11D5KDPmkwPtXA6/MF4rzKKG6sNPJlhQ3MOQyqffp9cV67+xOkKftDW2t37NbaV4Ygm1C5kCM4VRHhTgckl3AAHNW3ck9DvfDus2/iXwlq+orrcdn4g8Xy3Gi2+rFvtiW4W2WRyrHKI8ocqp7LnGCK+gf2yrFNN8OXa784s9VlOewOnyZ/U1zvxI1ew+OH7RXwlfSLldQ09Uk1ZZUzh0JBB56f6voaT9u3xWx8D67cuwUro10AQf+fmZLZMe5VmP4Vk4uw1ufnfBAEjVcn61JsUDr34FIQ3quBzTJVYknuKLWLbZn+I5Auh3jMRgRkAEZyegrz4428dvSuj+ICXBniYhhb7doIPGcnqK51V3HHXBqV3GPtUje4Tzd2znO3r0r9EfgH4UfUfhL4cuDFIUexiYM8gVANgGcDnGa/O5D8/PJB9OlfXHwX/AOCgejfC3wBZaBf6BPNLpluLdbqDDSyDHXLHjrwOgwK6MPOCbczOqpP4T6Hh+Hun6/C8NxZQahHIqlo1tt4BJwTluPwFYeuf8E+PCHja0Mo0SbS7kZ3SWz+TnnrgHb+GK8n8Xf8ABWa5jgEXhrwhaWu1dqz3029uP9lfz614948/b7+KXj93E3iObToGz+6sIlhGPTPLfrW08TStpG5lGjNPVna/tPfs7aX+zp4r0jTo9QttSt9RRnZCy/abfaQPmC9MgjBIHQ1f+F9vpVlLnSLi0gl4+W9tUuUB+pGR+dfOV344utX1FrrUWe9upDl53ctI/uSetbmgeMIxOohu2t5eMBjjJ9M1xOab1Wh0KOm56F+1Tptw/jnS7qbV9FGrC0KJHZw4RYixI8wAYUkk474rz64/aT8aQwx2sd9DapCgjTyrZARjjqQapeL7r7PcSTT3H2q/uSSxVtxQdOf6CubWeTGAw2j15xXJVw1GpK84J27o9PC5rjcNB08PVlFPs2vyOkvfjJ4u1e28m68S6xPCCSIvtTLGpbGSqggAkAAnHasT7Q80xeR2dz1Yncf1qIhWAJXGO61NBBG/3XYHr8w4zWsYxivdRy1MRVqO9STfq7nZeELqX7EAuWwcfWtDUvDNvrse8KLaYf8ALeIbJPpkf1qPwCgSz2nbIc9mwTXU2WlxFwSGDc5Mh4rKW4LVGR4XsD4UsPs0CkoCWJbnJPcmuisvFMkLhZANzHp0/GrA8HG4KNHghhg7TnP0qWX4fTm2B3OOf4hUOSe5Vuxp2XiZAUf5A2Ov8Q/GtzSvH9xayKEuZAvu+cfnXn954Yn04ZDSvjsOgrPi1e4tJFMzNGB0BGRUWTWgbHGftHeGrfR/HDajBI7/ANru9w67AFR8jOMepOcVwSTPuXavLduxr23xolt4y0A29xGhYZaKQ/wP2NeManpd1oVwYZ02f3T2b3BrrpS0szGasye3dRfK02CB2HArpdP1CBEgZFERYkNg8tXIIzOnzEHJyfat3RNWiMbxqiglcA4ya2XYg7bQdYEMxUk4PI56Vfub8SOWKIf4fvbcVx1veFVCv8rDqOuDU0mrhgAxVsDOTyadrAauquLh9iiNcckL938a9e/Yw+GOg+MPFdxfarcPGmhsklvGSBHOzZyGz1x14rxXSBc65fRWdpBJLNOwUBFzkk9/T8a+svhd4FtvBXh2K1t7VUL4eYht29yOTz79K56zbXKmVDR3PbZPhjpV5AJ7NzBu5DwSFf5Gp7XwtqmlxEWutXm0cBZsSD9a5Hwx4pk8PwhIiqxk/dYHANdFYfFRYmIlh8z3VsGvPWHqR0vc6/bRa1Om02bxFbwjKWF3H6jKk1r6D4nu7EmKXR7qEN1MeGQ1neEfEUWusWt/NjAPIcYGa7Oxs2MYBAII/EH2qZUbq0oopT6phpMzeYWd5MEcRuclfxq7BeO9yAPK8npjcQ4/oaLaMROA0blV79RVg2sEoyR+NSsOl3FzC304tyhEbzKerKgO36jrTrgfZbNZGVFRujhsfnVdLPDsUldR0xnIp7xXBUqHV0PGGHUVSpNaJk89ye3maSIMrthzgHcCDT47uaM5WYgn14qrax3FtG0aQhQ3O1eh/ClsdDnim3Ks8it/BIcr+HpScLFRd0aEGvXVvJjeWxwDnrWnbeImkcB7dzkc7cdazbLw9eXF2hjjjMfdHyT+BrqE8PrYWyukbysOWUDkf0qdI7iTfRle3uIbtTgOpPOCKSayDgk4yR0HPFbGn2Au7bckZBU/MGG1hQ9vDLkIyFhwQOSPwp6bIV+5y15pKF/u9f0rF1nwFYax81zaBnHSVcq6/iOf1rsr62j8z5gQPXvVcWoDHDsO2KnkbGmcF/wr6SxAFtqWq24HKq03nAf99g/zorvmsfk4wyj86KfNbRj0PmRk+yEF0jXOMDqcVYt57ZkDvGirjksME/h+NcXJrd35JG8hW68kn86pSXl3MSDKcjoOa9f2Zw8yPTBqFisYAZA3QDsPwpZPFltbJjdCgHA4ArzF2n3DzGYkcZBwakS0JUEszH0J6j8ar2RLkei/8J5bOx2SDPqB0pP+E5tSmGlJJ6/WuB+ysYwSAPxp8ek9CSD6Y6j3quSOzBNnbnx/Z20Y5d3PTnpVSf4qFI8x2+ST3APFcsNO/v4yTk1PaWKsjZI2k8mmqcR37mq/xMubh/lVcDpSP421EMGWQpk9uMVlvZKsh2DgnqTgCrMVmnk8555BJ4pNRWyJuyw/jnUN3/Hy6ZPbnNMk167nGPMklJOeuMVAdLhM4JYkr1xnAFWHs0AHJyD36mk2ug0hyavcTKI2A5GdxbnFadhfqkSlixYn61nskUUWWCqAMc8D8axtR8Z6PpE5kkniaZBsG05Kj27VUWPY7O21NNxBPzegA4q7BqAZBtK5PVu9eSal8bbO2cm2hD8Y3Ox5Gay7v9oFo1JSOCMEcHBNVyS7Cuj2i9uGwJI3LEHketc18Qk0nxj4XvNK1s291pt9H5dxbSP/AKwZH93uCMjHpXiev/tBPIpae8YKRgqvyiuG139pSzsnO0+aw5+8SalwW7YX7HA/Gz9i668Pa1NP4Nuv7U0sq8hinxHNbADO3n7/AKAjk+leA3Gnva3DxTxyQzRkh0dSrIfQjrX0L4m/az1Mq5tIYYQBwScn2rx/x/8AEK98f3vn6gkDyj+NYwrfmBk/jQ0khpHJMQOx6/jSd881K0YyTtJHuaY8ZboKlNDOj8EkCxmxjIfJ9xiu/wDgH+z9ofxovpY77W763vy7k21tErPtHT72ck+gFeV6Bqp0i5O9WMUnDeo969D+E/xPHwx8bWOtWfkXAgcNJEW2Fx3weoPoabva6Ej3Gy/4J3aFbpK86+JbxFBZdkqIVAGSXITA6Hjr0rS079gjwx5UMZ0DXZn4LztLOyv8wUgIoGcnIzwMkDrXR6h/wV0+zWSxWXhbDKm0tPqeAT34RMkfU1g3X/BXLXrq+QSaNp0NsxIk23U80mM54yQM55/Gs1zLdDsaenfsH6SsjvD4EnuAEACyCeRE6kuzFsdFfgZ4WtG6/Yh1G1sb2Lw1oj+G5bmD7O06BQWbC/KAx3bSXGST0B9DjzDWP+CqHjy9b/RodAtkVdu1bJpM4HXLuf8AIrCuP+CiPxK1fKnVtPtkPUQ6dECPxIJpuUl0GotvRmBB8ItX+C/xVms9bjhiv9K2ugRg6lmGVIIrv7T4q3Me1Z5TkHHWvL9f+Ll/461+XVNXvfPv7rHmSsFTdgAAYGB0pYNfUoCCDnvjNYznLmOulCKVj1uD4qhAxd9wUFjnnivDPjV8SLH4n+JIZYLFoJIR5b3Dth5lHQbegAyffmtmfVgYyMckdRXm+qxG1vQ5G1lb5h04q4Nt6mddW2JtMjFnflPvjbkEj37VZ1YMrJPFjMZ+Ye1ULy9EMsbx43AYPHGKlluX1ZkRcIv8Rra7Oc6fSBFfwxTZXg5IOMitWFsykLjnOQOawtJ8JTTQR+Tm4djzj0rYtNPfR5THIU+ZeNrZx9aaXURaVisg64qKeIXEydsHOfWplYHkDB689KdOwO0Dr1460NoDrf2fD/xfnwhuIwuoKwGO6qxH6ivqL9ou4bR9V+A92x2W9u1qAx4CnEB5/I18o/CDUl0H4weEbxzhINYt1djwArOFP86+y/2i/BrfET9mzRvso36v4dH+jgD5vMt5HUr9ShXHvinfQTOJ+JX7L3ibU9G+J/jXUdJ/4R9josNqlq1wJ7jWJ4pxPPeMFztQIu1QeTnjgGvle1vRbIscitGSBtJPDCv0A8aftKXPiH9nXTdV0DUdJsNa1exld5NQi82KJ4UHnRFCRuYtwAex9xXi/wAS/wBhm40/wra+J4dW0bRbG7tIbu9sr8Sp9gldAzJHtVmZdxO1SNwHHOM0ReupLtY+edJsn1O4EUUZYlflA5zX2/8ABz9jzWfhn8DEeGTTtM8aeI5ob65j1SJpYba0CnZFIq8hm3CXH+zHnGTjF+AX7MXh/wDZ58E3PxEudVtfFV6lut7prrbl7GxLkAXJVhmUoDuCkbfl5z0rp/hh4t8b/EPwjZ+Fop9W8Q+LfG+rTppU17k3s9jI+EuJR1Xf87LnonPTFbaNWW5ltq9jpP2P/g3Bbanr3iHTUlutH8MwR+GdEmmAD3lzIeXAHALEs+B0347V41/wUu8TR6fYNo1pNuF/qCwqR/FbWKGMn6PPI34wmv0Mi+HVj8AvhzD4e0V4LqDwFGbb7QCAmreIrlcM2e6QKSxPQBR6V+Qf7XnxMt/iV8W7+awnM+k6aBpunSk8zwxk5lx/01kaSX/tpSmmlqXDc8ikLbjwSFGagZzsPXK1JPKYSRj7wqKd124Gc9j1yKxbNHqU7/w9F4htRHNM8O07lI7nFcvq/hSTTGYJKsq+pGM12G8sh5OFNZeprkknA/rWLk7l2VjlILX/AElDNHIYwfm2Hk1Y1RhPdmROFIXg9uMGpr+BxIWGSnUYqs0ZY89h+daXuhEIGWOQcH8qekQYcE9al+zZwcgnp1p6W+cYGfXik/ICARZBGB1pRHntirsOmS3DAJGSTz0rQg8K3Dr8yhQaTa6jsYqwkgjp3NSx2xkO3Kj611dr4Kto0y7u5J/u4rV0/wANW1uQFiHB5JOTScl0GonEw6LK4BRWOeOBxV628J3hAOxdp9TzXcw6eq5ICqB2xxVuLTgD8uGHX0rPnYcpzOkWEulkBgxPcKOK7XQNUhtoghTOQMg5NMtdOaM/MhAHI9q0LLTVlIDIct69qpwbKTSOj0jV4xKqvHgHBBUZxXYWF3Fe7QIJTheM8c1w+maGVfckksY/hx/hXYaTaXcNsBG0TsACSfl5rF0n2KU0T3tjZXMfzh1d8jhax7f4QWWpTswJTzDk4UgZrrbMfOBLE8R7nqv5itnR9LS5YspAB7jnNNU7KyE5XPOL74CskO9JkAXkH1HvXk/xH+GGrTzGGyhimj53bVyCfxr6i8QwAWjQo3zkdemfrXLxeHnLlggb1zWtOmlqyZSPkK5+DPiC3kJFjM4HZR0pbT4aeI4GUR6ZcHJ/u9a+zrTw4GYMUw3oe9adnoCL8whU44yAK3UWZ3PkPSPhF4n1uVv+JPdRyqoCmRdqn8a67w7+yl4g1MwvfT29mnV1zvb9K+mrfT43TaEIccnIq9b6QZBgAs3YAc1ShZasVzzj4QfBmw+GUMm1Wubif78rnJx6fSvR7KIBgNpQEda1dN8BXN6wBjMaddx6V1Wh+Bbe1CtIGkbHQngGoaUWNXZzmk6LcXsW5Y2IxkEjGfeum0PwdZBwbu3djgHgcVsQWphUARkqOemM/hWhpWkteSBRHIqN0J5rOcW1oXE1vC7abo9vst7UIh7nnNdPpepWtwPkkC9Mg8Vz9p4Pnkf5OOOB0Fbem/Dy8nHzLjsuK53CxqmbcIGcK+QeT3p0mny3JwqFsjqvGKm0n4f3kSLtWXI64PBrsPD+hyWyqJ43YY6svT8aylJLRlWZw9t4MuWfKCQEEGtiy8KXMaDzEBJPU8fpXoNrawWij5FGBnpmpGuLc/MVG3pnGcVjzxve5Si2cba+Hdqg7Ax68DpWlbaaE5Ee0D24NdDJbW0qnp8/OR3qCXT2RQqMGXt6ilJp62GlYyoYVibcBhvcdadI020leOfzq2YJY8DbuA5G0AYoRcg5DjPIJHWnGS6hKPUpJNIjAsvHv3qGVlSUSmOPzRyGAw351pOp8sfKDkfjVK5ti2chc4yK1aTMbtbGJrl4dRcea8kbJ0eM4b/69MtryOSDYwy//PQdfxFTXNiZiQevY9KgttDCzFup55zzUOhG1kVzsksTO8n73yDGeQyE/qKKtx6K0RJRmUsPwNFJ0pfzC5j4u+yKScZK5z7fSnJZlXwFB/Hj6V0D6BHMwAXBzljnOaZL4cBcLkgY/i717PNE5bW2MR7YyochVJ7gZpy2vlMBtJI5HtWo+kyRMVBye/GMCqUlrLG+3HXOBipUrhZiBlPzYZO2cVFJqCxy5QZZf4j3qTyTErA5GT37VXMK7WwcLn6UpDSEbVHuBjIYE5AHaopJ5LiPCkAdDtPJ96lW28pl5BY+1KV2qUwCAOMDip5kh8vYhgVy65aRhjpnFaMRfYQqltvc9TVOKUoSCMfSpmuSF6cj071PtEiuVkxnaHG0qByOT1qlrGrXFrp8skWwunK5qKW+8v7o6DoeKp3UwngcEgB+vYip51ux8p5d4j8eX99LKk10z4JyN5xXPXev8HDqcdTu5q58UvDE+lXct1FuaJjkgDoK83u9dMTMNx59R0rupVVbQycXsdPfa/sRszbi3481zGveK5VRl3EEjg54rPvtYfB+cZ+uax9TvhIOzZHX1onPTQFuZ/iPW5rmT5pHOe2a5m9usISx3c+uTWxqchZCMcdc1i36g54AP6YrmcdSzOum89drEc84FZ08DIeg46mtCUYHYgHioW6c8nPGTStYDP8AKz6c8mmtEAeo/wAKtzRqe5GfSoni2qcH86YELR4+uaYy4A6+1WPJZsnb+IpVtXl4x+OKOYCuV+o5pVXI6cVYlsnTngg+lR7do6H3ovcBhyPXj8afG+O+M0i5OMd6U8kHrRvoBoWksd0AHAPfJrorOVmjU7lUdMZ61ydvIVPuK6TR2WSFT2WspRSNoSL8kzJheAM9myBWB4jdb3UxFsKBRhmJ5atp5/Ll+Rcnvz1rP8TW2yMSqMluc9wfSiG46j0M6zs0trvZKA2RlT2NPnP2C9Dqv7qQYYCoZrtbi2ilyN8Z6UrXxuIdqcMeorWxznRaFftGyRqxKODggkVtRxhnPILY555zXK6VZTR2+dxLEgALXSWulyae6NJty6cgHJ9eaauBbT5nAJ5xgirSopiBJHI71TRyigkd/wAasQFpgMHGfzptdxbCzq8ltIYSyyxkSRsD0ZTkY/EV96/CvxfB8R/BVrNHIWt/ENompwbDysxXbcRj/aV1bj1QV8K2g2N90c9cV6/+zB8X4PBGp/8ACIanci0tryf7Xol277Utblsb4Gb+FJCAQTwHA7MaS7A0ep2PiGz+BfxIV9V0jT72EXIvY4bmEPbSScYuYMj5JMYyMEEjkcA12fxg/as8KfEDQ7IWniXTtLu/NdrlNWtZZkKvGyF8IDvdCwYDoSO1TXmp6T8RIH0vxHoi3dogYXMTIQ8Umfvow5jPXOOCSKraP+xx8I5LxZprbxE4zuEAffu9s9a0jbYmzLXgT48Q61pGieAvhLpWr+IHt4E060u723zJNgYL+UOpYkk5woz3r7a/Zd/Z5f8AZmBs4bmDxH8ePGMBW7vywkt/B9mw/eOX6B9vBPsFHFcD8EtPsvhZ4dSw8A+HNO8E2rptute1DH2jZ3255Jqv+0v+2d4d/ZH+EWoaT4fSTVNf1wf6Q9y/+mas7AkSXJ+9Fajrs4aTGAApJPTTStfZd/8AIykm3bqcR/wVU/am0n4WeBbT4eeD7t2eW0kgS4ziXyJci6v3P/PS5OY4+4i3t0Za/LTWLk3Fw7kZAOBjpiuu+LHxH1T4jeKL3U9UvZNQ1TUpTNdXDnmRvQdgAMAAcAAAV5/qd4ySFQ6jP8HdvpXPVkpPQ2jGy1Gk5kzyAv61Co3ygLhcf3qSX9yCAM46k+v+ePzq9okKklZfuE8E+tZKXcpK+xA2nCRCRk98g8VQutPkyAFJ57nrXa2OiWs4JLMD0IHStiw8LxrIGQjrx8uc0Xh1DY8sj0SW7l2CNlx/eGBU58ESODv8r8DyK9hh8LRXTY2pk98UkngBJXyPpUuLb90d11PHofAaqNwfcR2xV2x8NfZWH7sEdSMZFekz/DR1ztDH696gHgWeFjgEj+dS4y2Y7x6HJQaWDIMoMdOnSrUGh5PBIxxg10sfhaRWJaLI6DrV208NkHcFYkeo6mhU2PmscrDojuRuGQDkZHSrMegDIKgHNdrp/hjcykqCwrXsfBImXcFOT1/2ar2bJ5zg7Pww7ggnGPbOavWnhSQHgYYdR0/CvQrXwFtwQMHjtWlYeDlSTkNuP5VapE8x59a+DpiV3JnHPXrWtp/gojAKnOewr0Gw8Jxr2PH8J7VqQ+EwUJAyvXgVapPawnM4XT/CZVsKQB9MV0GmaQkSbZQzZ7J1FdJa+Eo+xYZqW08F+UJGVwWzhccY9qHTdgUkZsFtDAudjkE9N1altb2ckW4xIu4dxyKng8MTQyZdUcgZ6d6vWuiFRuclccbD0pcjByRz+oaKtzNlJCgA6YyKI9JktpVclJAf4Rw1dOmkLKwYR8nrt5wK0LDw012+RFjHI4zitFTstSHJ9Dlore36ypJG/XLJwPyq/aaSL3/VsrknqK7nSvhpHOA7DAHr3FdFp3w/tbRMmFHwOu3jmpc7bFqN9zgdG+GlzdyDzSUGM8jj6V1mnfCs2+07TjrwO1dhpnhgr/qmkRQON2GX9a39F8M3zAfKkqdcD5W/LpWEpybL5bI4u08MCNMNJj/ZI6VK2kNbuAId7ADkV6Nb+ETndNbyQ5I+Zk4/PpW5pfgeGQBw6En0wann0KSPI49Me4YZQ7uuNuCPxrovDPheaWT5kIOOnXPvXog8JR2Vxu+yrMndgADV7TdEFs3mRwIYjx1wwrnlWtoy1Ew9I8LyRuNyDPQ8YxXSWOji2A+UfL6dRWiloikHGY27q3I9jV6LSUK5DZU9sc/SsW7vctFS1gaMZUjHoRg1cE7KeQCMdOtPNk0WDjjsM1GsqxykEMG7j1pDuLuSTOFGPr1o2Ddgkc9qUPHO38XHbFJG6q+0nHJ61Ds3qO7WxAbBI5mxv56gHil8kxqQpOD6nir6wo3G5M+9IFChhx68c5pxSE23uUtu48+uaS4i6YAxVzaDg5x74qGVfMQnj+lWo9xXM+eE4xwB246VWnVkBJ+7396v3Kbk4yAOeTWJq+qw6f8AI8heTsqck/hVx20IZSub542PyE+vNQw69AnMrhWB+6OoqG5+16uoZUFtGcHJGWYVNpvhq1t5MlS8g53tyaE2GhoR6hLq5H2ctbqB95u/4GirH2QKPlKjH6UU7XJbR8tMu1QTyxzgg0wkowDEFTjOO1FxepuyOAOnHWo3nVFPO3Byc966mtdTMs4jzjKtznkdKqXUEbHPyMxzjjpSOxx+7BGRwM1XkmJk2Hg+/rU3Q1Yp31iULBQOKxrtnic/Nk45Udq6SdkmyCwZupPrVSfSI7nglYweOvX8KXPbqOzOXuZpPMG1iD6dhT7dpHG4nDLyM5+at+TQLSAqzSL07HoayNWuVj3CLL7eBUKpFspJleacQsS3DH+dRPqKeThSxPp6+9Zt+0ryjOCue3SozfmJCpGCRg571Dd9iku4XWpMWwQ2c8cZxVaa6eVxhiuexpZdZgtoy0xVM8EngCuY174xaJozOplNw46JHzUqLbKbsbmtiCXT3+2yRrDjkue30rwX4i2ml2eov9hu1nVudu3Gytvxr8f5dQVo7K2hjiXgNIu415pq3iOXUbktKVYv1IAFdFKEou7M5SXQL4eWnB5649qyLwSc8cH8RU019vBXAOfXrVe4ugrYGAf5V0yZl6mVeE/NvP0z6VmzJuBB64rZvI/tEbAkBs8GqH2RQnzdj+dK9x6mRcwAtkDn8qrGHng//XrcOnJMTkEdcYNQSabHHHuHIHX2qdOozMFtugyozz+NSQ2itECFXn8zWhY2sTKwD8jqD0FXbbTFZ/lWNgOwNS9NAMc2/YDgn06U5rY/3Gx64reFhHD98FMdsVXur2G3GI0YsfXgVFwMk2MknG09fSm3GkusfzJketXLjXZEBIAQe9QSahJdIPmz1707tAZj6YCODj61Wntmt+WA59K1nTd09OTiori3E8ZUj3H1qrgZoGRjPSt3w3ehPkYZRvWsMjy2Zckc49K1dAnRHbfyMY57USSKi7MsX10I7okfKFOPpUF7fyXNq6KVOfWq97Osk7FcgH3qBZOpyRT9Bt9iOKFdqvyNpw4HU1buIhG6PEF+XkehqAzrGwJP3uCP60W9+I2C43oeg7inYg2NL1Uo6urlCDg+1dGl1HtAdgGyOOpxXHada/aLgOz7U3c4610miaelxHLLIzBAcKB1Y1SRLNN/T159KsW837zGNvGc/TtVXO5Axz8p574pYZjHLlc5HTPehjNeDaxJY4B6cYps1vFqUTxXChkbsRUMc/mhcHIJx9ParZw7qvIPc07rYR6f8IP2nPFHgCSzsr6AeIbK2UJBK9wYL63QdEEoBDqB0Dg49a9z03/goxpWmRBv7L8Ypcr1AWzJz6b+PzxXyXYO9uoZWCkfnipZbiRh94BTzknrVJ63Q7H0Z8QP+CiHifxNE66JZLoXHF/eT/bb1B/sZAiiPuEJHY14F4s+IuoeJJZBLcz3lxPIZJp5pDJJK56szEkk+5rFvbuFEPmSlmHp0rJ1PUt4ZIiIgwJweS2OoqpSbEkkGo6sbIMsZEjpkls8H2rJEn26VbuRQuMhPf3/AAp81yJ1YYZYwxHu/t/9ekUS3z+XBE87kcKgzx9KzuC8i9oWmx63eGKUkx7chQfvV1Fhpi2kKxrG20jADDPFWPhJ4KdQ1zeW7RykFY4z/wAsx3JrvG8ELOdwjACjIGeaz5L6od7HCSQER/uwqvnjjjFJE1zaLw7Fs5GOlds/gVlIKBgBwflzzTk8GMi4lhJxgjAwKSovuUpqxzekavc2rK8qyyZ6hBgk+9dLp2uPNyygL23DDL/jV/TfBvmyowQJn+8Olatr4CWSXLhVHTGcZrSCktCHNMjtY2e3UhCxbg9ATVyTShPAMRYYdiOtXbfw+I1C5UnPBOSRWvY6coiK7QB7nINakto59PCa3Chiu0n0WrNt4PDwkhQ+PQYNdTpOieW5IGV6nBrYtNHWO3JIdd3aqjTchOVjiNN8IbgWKFscYZcVrWXhkuvypsI4JIrqodG3DKylgBjBHWp4bYxoqtADt6bG61Sp20ZDmjn7bww6EHIwfar8Wj+XIAyqdvr1rYRcEb4pVwMn5asWaqZQB8uOPmGT0rRRsJy6GdBpELjBG0jtVhdFMaA5BHp0res9H+2SkKN2B+NbOneBXvZACpRV6Z/rVOSRHKzkrDTkBAIB9MjmtKHQfOUbYQR9K7Wz+HbwYLKkijHHXNbmm+FFXaFj2DuKidRdEXCLPNbXwlNKW+UBlPQCrsXg1iMMGIOM4Feq23gvIP7tRu7jnOani+HkkoDwKQx/I1hKpfY1jGx5naeD4kcMYivYkc10un+FY1CFEB6dq7vT/hpcyW4IRcjrwa39J+HSxoDJsUngZHWsHVfVlqCPOrTw1KGTAbYfyra0vwdJgnB57Yr0Oy8NJaECSEEDuBmn3jR6cgJhOFPBUZxUSq6lqJzeleFI7SMsydP4a3LO0tFCruCOOmOKl/tGMKHELyxnuBnHrxU8FrbTRebHHtOecrytZOTeiGkkTS3EVpCEX5mA6CqRuo52YC2BlHQ52kmrt1pQu4gyzlNp4I61Sl0NmlyZQzAjHas2pdilYLXUnWcR+a8JJAw6hwK2bOVw/Cwybu6HGfwNUzpIuYcNHH5i8Bhzn61ftLKUQIjrGP7rAZxS16oehbt5oLdsvE0R5zuXA/OrkE0Uw/dFDgdsU0QlYRt5J6knNQTWET8tEoc91+U/pV8pNy9vDSbHCAt60NYLcKQeef4TWabeWFgVuJQp7ON4/wAajlvbu2JPlCXHeJsZ/A1k490Wn2Ls2nIVKneBngjtVO4tGJK4dh2OelLF4oiAAn82A9P3i4/+tUwvEu1HlyKy9iCD+dJwQcxmXUF3Cu07WA6HoahS9uIARlvQ56GtG8uDaQFnkjCDuTisibVptVTZZQtLyR5jjauf61lya3TL5r9Cz/brQHErMnGeelZ8njCFpisEcksg4+X7v59qSPwc9w4e8unn77BkKKt/2PHZEiL92MYwo4qlzINGiBPteqACWZIo2+8kZ5IPbNSx6NbWaYRNrY6nk0n2UjqQzjpjgmoJpzHwwcN9elW2Sx8tqg5JwenNQG2y5Eb8jqPSoZbsFgCwPXg806zu1Z+VAYdD61cZJ6MhjpVfOCQwXnPeirrbQOwJ5waKZJ8ksCWYrh1zyCKbJJHJIFGSR1BFNIyjEZG7px92q/lsz7zIM54zyDXY7GRYup/JGA+QRzioHiF5HnBQ+vU1Lbaa1yx3MOP4QK0mggtxtaMbMYHPWspKxa0OeKR20pBV5GHGQcCklLTEb0ZT9etbUtxbZKeXz1xiqUl4iMwbDAetZNspMyjaPI5RQI93Unn6CoJ9HZV28HHO4ck1rJICDj8On51HcSqy7FPIHas7MpGDLAEXDBUVRyzcVy/jbXbDTrNwt5biTHGDnNdF43tWuNKdVUtgcYJwK8Q8U6U/mkMAOc8dTRGHM7g5dDl/F13ea7duTePLHk4AOB+ArmLjw9Ij4XnPHJrqbzTfMAZT09epqkUkgbJG5gOmK0u0rMNGctceEpHB+bdnjg1m3fg6dWG0Hg5IruMKDuwRnt6UrJ5uPSlzsHGJ5/8A8Iu6YzgH0preG5uQy4xyPWu8/s0Fm/dgcdu9V5dJycrwCcHvVe1e5LS6HEN4ZZ3wEPIqveeFpgm5MFepzXdPZOJBhePXHIqJNPDRFWXg8YNUm3qJo81ktnzgEqB6Vn6hE6tsU9etdnr/AIbaC4ZgDjP+eKx7nR/tIPZh3HArWC0uZmTHbi1QZPzdelICIzuCnPrWk+hyORkjHTPrTodAYrhiAT+tVZMDIk1WVMqrOAPeqxviWO9d+ea6U+G0Y/M27PA4qKbw3CDgAnFHItwTOT1C4FyPlQqB+NS21oyQ9M561vvoSRMQYsgc+1RS6dkYAOQfpik0O5j+WRwQMZ/GiTKPyG9q0XsmBPygA9ahubZnOTkntUjMyexFzyBtb19agty8LEMCDWqLcxEtgj8aHt0uU+YZ/mKE+gzFkcbvSoyxBBzmrV3prwsWHKkcY6iqpj24FUpAxVOW+nPSprUrHJnGN/Xiq/KgknFOAJAxnimhF+N2tmO3Bj6kGtnQdcjVZAS5HXHcVzUMR2nLtyOPer+nXHkxFMBWbjnii9hHUWV+93IxKFY26EetWSOe4xyB0z7VW06QPpy4JVIx8w9Kksb+O+LKuMjv6j1pthbsXLSURncwJB4ZR2960LSUffXLA/KT0x9ayGJBDE7D2OOtOa8MIJO5G/vL0pRVx2NW+vfMhCbgoY4OT0FU55Y7YMxdm2jjLfkKqvqYZfmaCT/eHNQtdoei23PsWq27bE6ouzagsqOqKWYrgAc1WuZzMf3hBwMbB2Huahku3KYLHB9BtBqtNdpGwUkDJ4NCsG5LdXKxISSAuOg4GP8AD2rq/hTpEt1qwuFUtAq4kfHXPQCs/wAE+CT4nudskDSwZAJ25Ga9z8C/CGbT7SJIMxQqOE28flSab0Q1oS+H9MGwbUZQeMkc11FhogSIbsYXtnrWjZeF5dNgAmgeQ8fOg+6e3FaVno+OUYuR0RsKaqKsQ9TMh0tHBXG0e3NWF0DzG2lD9T3rattJkmKyOhjAPXsK0E0+MSAEnGOMc5PFawVyXc5ltDAZRtHHABFWrfQ2ZwSu70wM109n4fdpOVIU88jkVYj0QiTcEwQevr6ito0tTNzRy6aJsIJ2Eg425xkVNBoShiHaRM9Mkcn611sXhxJXx8pOckEVZTw5D5QSSFSOnB4BpqhcFVOatUeM5RcKo529/etTTmNxJlMydz2ras9KtLMFgBycYPatKLR13jYm0E9BV06bWtyfaIw005TIdybT29KnXSRJE20KCeM+tdDHoss/WBiR2HNWh4PluWVljC4GcYwRWsrJWsQrvY5dNNbI3E4zwc1sabp0b43KhUYwSK1h4HuXORGw47npU0XhieFVG11I68ZFYSlHoy1F9UXdF0qygZf3ak564rorPSIplBQAAenGaxLDTJdwCLuA9ARiuq0HTJN4Lb/mrncrG8ESWtkFz2XHcVq6T4ee4JwQB1AxxS6bbuZHwnCjA3DIJ/DpW1p4mgAkBjG7nbwRXLPEJOxsqbLukeDcjr155rpNN8MW9sFDbWJrDsvFcllIQ8YRTxuU5wa27TxdDLJ0RmUdQNuax9opFezaNFNIdP8AVeWeOQVxn8aifSw7DzE2fTp+BqW1123njP7xVOcY39almjN7F+6YhgO9O3YWq3MW9sJo52EbcD+IGoG06eaJhKhYHup61qfZZfM2yEMeoYH8qVYZY/l4Kk+vNLkHcxLfRBAHUvIEYfdbtUMWiNbXBKSyFSeVJ61uM8aE7yCcnAPakNukw3Dt6U1CKFzMzE03yGZoy4z1UnimoWVgCOAPSr7xBjtyM/SopIljPzA4NUkK4Ws+x8AY9M960lfeoBXrzx2rNS33MGHbuDV23fa4UEHHrSYItmURxgEHpx2pqyGRiSxIFIJGePLKrAdDSYXI7dvrSKRIFVoxtycc49KrXLbgwU4AqvqWt2mltlrkeYekaNyfwqndJqXimNRBH9ggPzGV8GRvoO341k7lpDNW12DSIiZ5E6Yx1LfhWL/akuvPttbMWYP/AC3bgj3AH9a2LPwLbadP5kqy3E+P9ZIc/kO1W7jRUKZAww71m22UZVr4RKMssl9LdT46Tjch/DtV9NQubJArWyMB18lsfoaHgMTYI6DH1qF5HCEFSD/Ok0xXJj4hgYhX3Qtno64qWK9SX5kZXGM8c5rHvV+0NhwQAeBUCaZGxyA8R7MnBp2QM27iJZfmIKkdx2qpd2qyRgFipJ+vFVF+12wIivPMUdpVz+vWk/ti5QfvrUSYOAYWz+hqkibsgezeFyFw6k4yeDSQRNG27ZtP1oOpxSyckxMe0ilas2xEzAht6n3yKpJCGSPJGeCSv8qKuLDtPB+X0NFPlA+VzZJLJjDDjB5qK6gjRXCIWC9wehpZIljk4O1T0wSSab9mj8vGXLk9K6raGKIIbowtgEgg8nP6Uy91OQucnJznnkmleIQ5woGDk55xSG1aXkJlR1Y84FRZbjuVfNeQ7irBuvA7VKYvPOG4POM1YFmYclSxJwPmHSnLas6525Prmpt2GZ5g2SEElu4yKkFiTJyCE74NWhZBAG3Evz15xUkYO4gnA9COlTJF3sU5dIjZTuUtvGME546V5v8AEP4Wm9Dy26hWzngV6vOytCcBj3xnrWbdW5nDEqDz0xnFZq6d0F0fMGueGJ9OuNsqMrKcj3rJurHIwNq56/4V9Pal4KtdZT97bJyeMisOT4H6TPIS0HKnpVe0X2kUj5ya1YYUDe+DjaM1JHpkuwExOV7kg19L2Hw307SFxHawgDuVyTUfiDwDHqWnlLYRQMeCdoArBuK2KtY+aLq0eMlTu3DngdahMeR8wAPfivXbz4EXgZyk8b9S2BzXLaj8K7y2nwkbS5OCcc1pGStuS4s4tLb5SQBycnjk+1EkCSSqXABPVc12Efwx1DygVt7kn7v3cYqxp/wL1S8lLFSinu3UUlZPRi5WzgrvRor6FlPG4cH3rlNY8IzWE5ZAxjI+tfR+i/s5KkIN1c5z0CryKvax+z3byWOy2A3Ecs56VpGtFMXI7HymumMHA2Eduaeljgg4wOh45Ne8zfsrXzyFxc24jJIznJrn/EXwIv8AQNzGL7RD1+UdK6oVIPqZShJHlcenkJnBb6046SgHYEdBXWP4ZEHybGQjgjFInhxCuARuHPFbpoy1ucfNpBD9F57etV5dD+Unbkk54612p8LvM4ZQTnOOMYqZPCMjIw8tiR3zVSgrC5nuecyaHhc7GwT6cVWl8PFhjj64r0w+D5GJXyjkc9c0t14NaC2UyIFB/hxg1nKl3KU2eS3GguCflz2zntVaTTDHhSGx79a9Tl8JFmwIfvHr2FZ9/wCEUGEKgsRjA7Vk6XUtT6s80lsiozjjpk1WudIjkypXDkdfSu81TwmEBDAoeuMVlXHhpmHyhio4PGM1Liy7po4WfR5IicfOPbg1XdCGxtx9Riuzm0NgeA2T1BFVpND3YVkGTnOam/dAcmV3cc0oYo5AYkdOa6CXwmG6BkYdcCq03hKdWwDuHrim2gsM0y+CW7ozn5xzk8Gug0pIbax3rtOOWweRXNf8Itdq2fJc+45qS1sL/ThjypCpHpmr0A3rXV/tzSAKFQnr3NJLc4c7XAOO564p/hrRL6/2xRWjs0hyBnk1ftfg74pv9ZQf2LesJOAQuVA+tCdhXtuZc1yQu5igUdyBTYpmuCCjbgeAFGOa9j8J/sZap4iss6xusg5BRInDMPc44/CvTPA37F+jeFpLaWY3N7NC+R5zfID9BgVfI2S5I+XfDvhzVvE2pm2tdKvZZuyiJiTz9OleyeB/2JZ9fWzutXlmtZn5MC4JAz0+tfTnh3wJbaaqpGoXnBwMV1NtoIhi+TAxzg+tbww91qZSrpaHmfhL4I2fhCzit4YcJEMKSMk10tpoRspGxHhU55wePauzi01bkgtkn06A1LcaYHZSgIYccrkV0Roq3umXtW3Y5KPSllIKgHHZuDUVxpYu7iPdbI6tnexO0x/h3rp30kzzbDH7AjqTVmLwvczxAxQvIV9Ac1MorqEW2zkF0sQIyRM6AcBHAIap7fS5VG6RImI5yg5Fd3pPwtv9QZS8SRbj0Y/dHvXQ23walt0bzirIw7VHNFM0tI820+WJiA7Mnb5hWtb6IL1QBtbntXT6t8MLe2gYAM7MOM9fzrAi0K40ucmB3G1vuSdB/Wto1E9jOVNmppfw6mvsFcIPfr7VvaZ8IzDIplfcSOVpnhnxDcWm1bq0mwMDenzjH869F8PTJfgNC27Pb8Kyq1JXKpxRykXwogQA+WpOepHWrsHw7hgGRHtGeMCu8ttEeVhlcjGCM1rWPhMTYEink/SsHVZsoo4CDwgqfKkeV/3a0rPwQZBxEB9RjBr0W08GQxsMg9c+9acWk29oMsAaylVZSiee2fw73gb419c1a/4V7bwW7uypkDv0Fd2Wig4XDZORjtVafy0Z1PzrL1HUdMVlKUirI88j8P2olMeIhgbvlOTUS3unWcwj6OhwTyBW/qNkyXoP9mB41bgpJz+NVvE+iSMVeC3glBHOV5FYc1S1zVKI2OSwkeMuFQvwJAdv8quRaJBdHdvzjgEjn86yLWwvryxaEwpCyDgsoKn2q3osFzYwHz3yx4IHSmoqXQd7bM1JfCy3LL84wq457/jSWXhJIplAlOB0GaI76VGyMlTxx3qZNUMbYdCFUYznpT9jFApsmfwgyyNIrqc+gx+FaujRyRKVkVRt7Z61StfECs4AbAxzg5xWpa3UdxH3+Y9+pppImT7hdBEl3FW9jzVcRxMx/eEgn8qtXPmqFG35cYA61nzJvJYJtfoRnAqmiRfIhMueHOe44py2wA4BQk8Y6flSx4lQKwAbp0pskbQI27kdsUIRXucK2CST64xUMqDZ2IH+elTupkHysQfcVWuSvksX2AKM7jxkUNjQlu2yTIzwakkkRX3scL35rGuvFKRZjtY3u5VO3EYyB9TUD+GtR8QsTdXb2sPXyou/41KY9DU1DxtY6d+7jkM8w48tBuY/lVK6fWPFC7FI06Bh1IzIf8Ku6T4fstCA8qNEfjMh5LfUmtMyqUP8WeQc9KHqF7GVoHguDQD5hzLOfvTSDLH/AAretbjywAeTjoaiWT5BnvSIRkseMVDSWw0y6LrAJJ3Z4qtcush9OO/Skc5yMcHioZkKk5RiD39Kn1K9CCWNflBBBz65qNsfNgA549xUktvkbkLDtURgcyFgAGHH1oYFS5t1cZJJye9Qi3YIFG4kfpVt8E/MoBHrSRxiBgyNx0weaQalMWbg4Z8445FRPbMrFlJPNaMjNKMFdpbqRUEoEXygH3xQJyRnyS+aMMyHt8wquttCzhlUxOD1jYj9KtS2aznIAAJz15qGSxWM/MSGHSqTYD1kmGStwkijoJF5/MUVG9pIiEk579KKdhWPm7yTGx3BTn15/SkdGDrkKc8ccVoC2QSM68Y/yKYqJEVZwdzHC7Rk13OGhjzIqLZJJgFeccAfxU4WqIp2pnJ6f41oRWo+YsffPoKRbAOepx19KzcB36mdJGzOFwAcdfenJpzMR0LE5z6etaj2pUbxgMD1x+lPEDLgtgFehB5qJR1GncoxacAxycbuw7VDNpiQSGVVJIOOTx9a6CCyMijK5J6HFV5dPLM25v8A69RtuVcxHtg7cKuSOo6VXmhUOFYe49z71oXKJCWQuPm44HSkgso4kBiUPk8knNTypsZn7CVC7Cc85xxUb2rBSCmBjBOM1vx6YgUcMxPTFDaWrnLBsHqPTHpWbKTsc5LozkjCnr34zSS6CHUEFQOo5/Wulm00xp+6R3OOF75+tQzWnkRDem3HJwMipcSr6HLvoOSSWJB5Ix96qkukjzCEgTK8ZK+tdW8cbMMlB7Ypg08TIGTaoHTJzmoVJDczlYvDbSsSXyAMhQOhqVdIRCGyCQM100WmuHLNGMdBT/sAUg+V1GTgUvZ2JU30OetdIBOQACecE8kVIbTzcxYBBFaeo2ARDKrtGqEZHb6VmnWI7RjhZH3HAAXAzUadUW7spy+HVjXIcDPYisXXrGe2smFtHbTsvLecx2gfh3rpb6My2odlkf1HJ21FaWjXKeUsDtu6k/drRPuSkeZ+I/hVb+LbPzbaGKCVFyxKkAH2NeYa38NL3w/fMWnFzEoPEUZ6/WvpS48IXVzKJBqUse08pjIA9AOlN1LQbZrIqlkr3IP+tni4YeuBW8a0o7ailCOx8kXGk3TQSPJcNsiPI2kbeafZarHkRtLPIRxkr92vovUfhBJ4iRlm8iFXJztUAe3asm5/ZsnsYVa1dJXXqQgDNXQsQnuYukkjynRNIaIrcO2Y84U7Spb2wavy6Jbajdn5pEY4ONuRXYXvgXUtJk2TaexUHkkFv1qvHbLaKQtuC/8AukkGtoyUtSNjmJtHttPVoxGZH6sSOvFVD4Gtrm3EqxlXwQdxAyfrXcQxrdzoJIU3HjLCprvwq97NiPYsY5Den0q+W6JUrbnmDeEZrmUIkQKrxzgiq+s/C9J2V1eIEcNGDgAjvXsEPhmLTUAZd8jHHyjJP+FVX8CLcEPscDqc9qh02Upo8dT4SCNxJKhIAyPrVa6+EqahNkNGuRkArgH0r3EeFFmiEIjkkA78cVY0zwGkUqt5THHZh2o9iHtLHhcPwRjAVWQ/N/dH3q0LP4ARyS/LGVHqRivo7Q/hXdawQ8NrgEgBiuBiuz0v4Bhx/pEiIRxtxnmn7OK6kqT6Hyrb/s6RuyHC46429a6LTf2frG3hzNaQynPygrjNfVGlfAmxstvmmRwf8a6K2+DektCNsIkAGcHvQvZodpHy5o3wX03SbYSQWcEcgGSNoJH410ujaDBDIqhFL4H3j0r6Qsvg5pPlgCyiIPByMfhWjbfBa0nAW102H0/1XJFV7WKWwnBvqfPdtoohXETCMjjHY1ettLkkIAQ9OR1r6Dsf2aoZmZnt0QHkY65ro9L+BljpWMWsbyAdcU/rUexEaD6s+cNO8E31zMqxxOQ5zyp5H+NdZafC2+mdT5exSMHPFe5XHg1YE2xRovsOlV20drchZAPzo+tN/CP2K6nltl8FpGkDXEyRqeDtHLVq2/wmsoht3SSjHc4zXb3lmSgRQwx0JGar2dtP57Bhll/Kh1ZdxqKRz9j8PrLTGysSbfdc4Oav/wBgRJxGFXPLY7VvwaXI3zMmST07VZtdBB3sYs7h1xWerdylY5ZNAYFTkEnjJHWtC100xcSDII+oroo9AeRgAhx2rTtvCzheULduecUm0OzOHv8Awgt6hZSpB7AdK5nWvhvLKWAiMcpBO/8A+vXttn4Kwd0ahWb16GtO38M27RhbhFVzwQw4/Op9qkPlvufP2ieAbmxkxMHcZzweDXYaZoMVkPMdAMAnd0YD616tN4Ttz93G3HYdKw9f+HaCFp0nmAYYIQ5z74qJ15WHGmjmNP121tlAjvY5Bn7sp+b86ln8f+UxSKNXA5LI9Q6h8P4EgMqTzkxkBt0PTNZ2qaI1tLG9oI/kXn5CM+tcsq0jeNNHRDxTPf6cJbVGYj76seR9PWm6L4guLq52Swum7kEg1laNZarcWjRpHbqmCDtfaVzVmw8O6nFcI63Stzgqz5xVqrezJcDQutUurWZwo3KPu/Sr1rdSS24kdQrYycHpVTWvBhdo5JLgwySNkjBIP09K0/Dvh+M2UkbXAlAJzj7wHetIz1sw5dLlWGUuMqdytyT6UjW7TMB69e2K6Gz8MRxQAg59MjGanXRIghO07vpV8xNjmDpbOxbJ9sdDUM2lvu4Xg+2DXYSWCxKdqBgegx0qKO0ZnwVCgjjjpRzAcmmlSRrnoAfrmnQ6c6yZK5DcdK6drAR8MB+VRyweWgZVwo6e1Lm6FJGPB4cMhXGAo7jitOxsI7PCsrHJ5yetOFwSBgAfQ9aWOYyggk/LngjOaTSJZLdwCNMgkgc/Ss+e8ONpAIzjngip5bprbAIBXHVay9SvoYo2kkkREXqWOBTEWVZHcEbl+tNmuBGrNKVAUdScVy1346W7uFg06N7qZv48YjH1NSQ6DcarIH1OYMcf6mM4QD+tDBFjUPE0cZaOxje7lJ/h5UfjVW48P3fiFAt5MyRPz5ScfgTW/ZGCxj2xxKgA7AVOZBMg2Dbn8s1HKxplbR9Jh0u0EUUcYVBt4XGfc1aDJGfmX5falNuMAFgG7j1pGnWNvmySD1NJqwXuMmVZctESQOoPNVGspZDjylVfUcGrMk/nv8vf04xUV+W2Bt5PqAaGMaitDkiXI/u9RTluTtxwSOOmKo3b46fPu6gnFV0nnU8ofY54rNz1sOxuR3e0nChgePenC/y4IO3b1yOorCj1GSNvmXJ9Varkd+TIrA8tzg0RsxtWNCTkh9wOT0700x5JAIHqPWmxzq3LbRnv2p8boZFDDg9MDrVcugEE1ordQC1QGxcEkDp+GK0Wt0IyAcjoQeRUE0RVyyljx681LQXKEgfG3jIPYdKqyXDAnLdK0pwIQCy5b9azb8LuPyFGzzjpSSQhEkUL8wCnrnPAoLqwzwffHNVFygIYHj8KehCDO7rwTVNMLD3l81MK2cdRjpRTWfALY49jzRSvYEfPptWZlwC2COtTCNjhlX5u+SOB61citPk5JGD69amttKMhI2tlulei0tzn9SotsTCAFzn9adHpoXDccdu9aSWIWXBXPHUnr/8AXq0lqgTKqMdBx1qG9CrMyhZ4bBw4Iqx9lRcEgDsARVr7EwZQMjvwOtSfZwFJcg5wB61NxoovCSmQ4GfTsOmKhjtQgy5zzz6itCWGOEYUEEHk+ntUcqAKdyk9xt71nZlGRqOjwsA6gDvS2dhFDB94rjnHvV6W2M0ToVEYbsDVW0tlhk25bbnp61NmitBGl2QFV4Qe1MZN67hjIxkk1Zc5XIxtXnGOaapWKIkj73T29KGuo0ypFcG4EhVSFTJDnhXP1rF1XxfAZNjzSEKfmES/K34mpXjvBI7PemKIfjx6AClSXTZ4dqrDPc+rptBPuKwkjSKS3MndaeM9QePfcw4QsNvCjHvWK8kOlz5gt7q5kBIAmJIyPYVsXFheJI4WUp83VSEUD8KvaSJ4bC5j86RpZRhHZfujucnuay16jstynbX934iiXz4bixVBkSK21fyPWr8Gq+VcC0llaZ0XIO3BNUodEZ5wZrmWTvhT0/E1bk0yN1EYd/MXndnpn3q7ytdk6bFO6n1K4ucQxOOcKu3jmrA0y7isP3iwRTb8kjBOK19JtE0+12CcPMw4Jy2aSfQZZRmRY9pPLck8/wCRQoprYG0ZVvpdw7ACfIPVt2BjvVm9V5olit5AgBwxPBY/4VrwaFEIVgzuMZySOv0qK7s/Kk/dBQx9RzinGndWJ5jKS1XTYW8zJ5BORkH60ye4aRcKF5znA6VrJarIuGTcR69qtxWESR7sLk9gOgrWNO2hLepy9pYZOG3DknJPOKtwKwIQuoVjkDHP51uX8tpYr+8RdwIwoGf09aoQapaRNwh3sepXgmqbitA1ZDc6SJ8ZUMDknPJNYfiT4YTazEpsxaRA/KS0fzV08+qCC88tjywyoUZ/M1fsdYUjGyQsnHAzu/CqjO2wnG6PJr74G3ltas6SRzyL1CKavaN8HrqSJNgI7ndgfh9K9WAhIy6hGl4xjGaWCye0lYhtin7xrRVpEciON0n4IjH7+YKx5Aj6j8TWzH8DdIwC5mbuQDiuohQLIu1sLnr/AEq7bjaP4sKetN1JdxcsV0OctPhHo1nkmDIA+9zmtDTfAmlRz/u7SIjGD8ucV0Nnpz3zFEhdwe2K09P8DzpgpGyjrjGMUnLpcLLoYNnoUVlhY0RFA7Crseipn5Adw+99a6bTfAd3O+Hg2Drk11mgfDBPleWTB9MdaUpxQ0jgdP0GSb5Y4t57MR0rf0v4cTXUi75BCGGfSvQ9P8LWmmoPLhDn1NXhZxkqTldvQVDqdirHM6Z8MILTBkdpTnK46Cugt9ISzj2xouParwRghVHXA4xileKaQZ2ISv8AdNQ22BU+xoy/d/XmmyacGXcNg3DA5zUzQyIH3oyd844qCS1W6UASAev1oT0Ar3OlL5Y+7k9qoXHhcXKhyuPWt6PS2kYEbGAqzKU02IvMoVRwS1PmaCxzB8FhoxhVA7Ypo8KpCC4UA5we5NbU3iW1Q7I8yZORtqOPUY7tpB9nddoLj5NwNHtUPkI7bwtE8QGVGeeO1WE0CDIGBhTyR3qvbaoPtLRgSLu6hhjFWmkEY4lIJPCjrT52xctieHw1br1wT7irSadDbjKtgdcds1XW73HOMH+83epIR5ilieTzwaYFmO229E3e/pSXFguMsvJ7daZHfoh698HinSzsygqSw78UgIstCwCgSJ3PcUqxoxJGGPdSKf8Aa9w245PFVZ4mgnDhcgnJKnpQA9rWFd21QrNyTjriqdxowLlht5OSNoIrTguNyDeAF6EkUj/uyNvzD9ankQ7syf7AgjRj5YIf/ZGPpRFpForbREsYUdu9aU8gKYUD5egqCWbzVIwAf50ciHzMRlV8KVDqvTI+7UTW8cbMViCEj7w708K0Mf3WK0pYOhIXI688ihJDuQy3skaj5Qce1V11SXzDuxgnoOKtvFvyAR+NQ4jYFSCTxwOaaDYs2k77Sc/gabNOzS4wTx2qCMH5hubAOcY6Ul1fyRRBo03le2OtNeZJPI52gNlc5wB3qlPdvHlXG5Dx8vaqqeLQZljmRYiWwMnFJ4j8R2OjWfnXMqRKB0LYJNNrsPYlVI5sncBj17VDc30OmgySXCogHzFjtFclP4v1TxHMw0W0eOJuDPcDAH0HenWPw+OoXCXGr3kl9KDkKDtRfoKV7A0XdV8aS6nIYNKtGuexlcYjX39TWHceDLrVT5urXRuAekMfEamu5kjgjtERVEaqMADjNUpGihkJUg5OSrdBR01EZmn6ZFYwLDbxqkYXGAMYFWYGeRRG5IzwDimXcxnmDBWWMHBx/jTuHDOoOR09acX0ETw2aRqQhLdOvrTrlnibG0FfVaq/aGxuYbCeM/41cgcBR0fI+tF+gDTcMI+jYXvjkUksyyAdAfce9WU5B3KB3PNVzGgHAwfXtSaAieRmPQD3xxVPzT5xzlR71osoCZGdp71BI8YOWVWHcmmkO5VKxyL03evFEcYihZVCnfViSJXk+TjPoKjeLbgjHAwKlofMym1goDHAB6nBxVmKwVUBJwBwSeopQQrjOD6etKVIOVH1z3qHFdB3ew9H8qPaOccfWpBIJDhDhvTsKqqDG5y2Oe9EpA5UnJ54otbRCTLyzFSWBJ9uxpjXPmDLKRzyemKgilbsW+ppZJwF5Pf60JMLiynK5Jzg9+aqXLeYCVYfj2p8jh9wQ/jUXmrG5VznuSelPlQ9SJk2xnkcnPrUawHAwMck7cdOatP8o4PXtTEYgZBGO4PpRbQTZWeFWOOQcUVZBUA5BwB170UtCjxfYodhgY57UiMRjk9aKK9B/CcyLWBsPA6/1NWZjtmhxxx/WiioZS3I2Y+Y3J+7n8ainJEa447/AMqKKlbh1I5OVX60xzz9OlFFSUitIxNyoycE0yYDe5wM4ooqWMtIo+bgdB/KqWqjY6gcDnpRRWc/hLgOtIk+xN8q8rnp7CsG5gSO6kZURT6gYNFFZMotadCjlyUUnI6ilnUc8DpRRWbEimUCzLgAc+lQzf8AH3/wI0UVr0JkWY0AuAMDA9q3Yv8AVY7c0UVdPZiYttGq7SFAJPJAqlqPFyvs1FFasET2yjBOBkmluDtnTHHyZ4ooqF1K6jLqFJLcsyqzY6kZPWqdrAm4nYuR3xRRWD+IaLtpEsgUsqscdSM+lLgIrEADkdKKKuPwsSJtO/fRnf8APgjGecVekGLb6L/jRRV0dxSLmlgNFHkZ5FdHo0KNuyqnr2oorWXQk7zw/bxpCpEaA4HRRXR2kKbV+Reg7UUVjLcC+qAqeB09KktjiNx2xRRUMCa0YlxyfuirEag5OB93/CiiiRRHGx82Pk8nn3q/ZnLfnRRTEyLUWOw8mkZAQMgHp2ooqkAhO0ccYHaqGrHzbNt3zYHfmiiiWzBHPwwokxYKoJVuQOe9Zf2uWHUkCSyKCBkBiM0UVzx3NuhcubuUTjEsnLc/MeafHO//AAkcfzt/COtFFUyDpnYhScnOR/OlRjvAycZooraJmW2Ub1GBikkYqwwSMg0UVQCzKDjgUq8bR7Giipe4EaE78Z4206A/If8AeNFFUtwC8G2FsccVUJ/1Z7nNFFDGjRteUOfpVVwFL4AHJ6UUUug31Klwx888npR0ZfpRRUofULk/Mff/AAqJiQv4miirYmc14+ULahwAHUEhu46VwPho/wBqa432n/SdrkDzfnxz70UVPQOx6faKI8KoCrtHA4FQklb7A4GTxRRQSVtVkbLfMeB6+9Ubg7hFnnOKKKBsdeMVh4JH0pAxW3OCR8oooprYRLITs69RU9kSX/z6UUUluBejOYxVGUYk445NFFaxAUHMX4f1pkoyMds0UUgI4Sdjc9DSOcWv0ooqZlMgUkSfjVhBknPOM0UUoiQsgxNxxz/hUTjCt7H+lFFEhDCxAGCRzRKPmT/Paiis5FxK1ydsgxxzSISVXk/5NFFWStwl+7TWYgnk/eoopFdSSIDafp/UUUUVmET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6876256" y="5500702"/>
            <a:ext cx="981892" cy="3857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pole tekstowe 1"/>
          <p:cNvSpPr txBox="1"/>
          <p:nvPr/>
        </p:nvSpPr>
        <p:spPr>
          <a:xfrm>
            <a:off x="497119" y="734992"/>
            <a:ext cx="84693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2400" b="1" dirty="0">
              <a:solidFill>
                <a:srgbClr val="FF0000"/>
              </a:solidFill>
            </a:endParaRPr>
          </a:p>
          <a:p>
            <a:endParaRPr lang="pl-PL" sz="2400" b="1" dirty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pl-PL" b="1" dirty="0"/>
          </a:p>
        </p:txBody>
      </p:sp>
      <p:sp>
        <p:nvSpPr>
          <p:cNvPr id="9" name="pole tekstowe 8"/>
          <p:cNvSpPr txBox="1"/>
          <p:nvPr/>
        </p:nvSpPr>
        <p:spPr>
          <a:xfrm>
            <a:off x="285720" y="1000108"/>
            <a:ext cx="87129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/>
              <a:t>Zestawienie powierzchni gruntów wg obrębów</a:t>
            </a:r>
          </a:p>
          <a:p>
            <a:pPr algn="ctr"/>
            <a:r>
              <a:rPr lang="pl-PL" sz="1400" b="1" dirty="0"/>
              <a:t>stan na 31 grudnia 2023 r. </a:t>
            </a:r>
          </a:p>
        </p:txBody>
      </p:sp>
      <p:pic>
        <p:nvPicPr>
          <p:cNvPr id="4098" name="Picture 2" descr="http://miedzychod.pl/files/image/herb-pomniejsz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5643578"/>
            <a:ext cx="895348" cy="1090303"/>
          </a:xfrm>
          <a:prstGeom prst="rect">
            <a:avLst/>
          </a:prstGeom>
          <a:noFill/>
        </p:spPr>
      </p:pic>
      <p:graphicFrame>
        <p:nvGraphicFramePr>
          <p:cNvPr id="13" name="Wykres 12"/>
          <p:cNvGraphicFramePr>
            <a:graphicFrameLocks/>
          </p:cNvGraphicFramePr>
          <p:nvPr/>
        </p:nvGraphicFramePr>
        <p:xfrm>
          <a:off x="642910" y="1928802"/>
          <a:ext cx="7820051" cy="4019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66404553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data:image/jpeg;base64,/9j/4AAQSkZJRgABAQEBLAEsAAD/4T34RXhpZgAATU0AKgAAAAgADgEOAAIAAAAgAAAIwgEPAAIAAAAGAAAI4gEQAAIAAAAQAAAI6AESAAMAAAABAAEAAAExAAIAAAAgAAAI+AEyAAIAAAAUAAAJGAITAAMAAAABAAIAIIdpAAQAAAABAAAJLIglAAQAAAABAAA8dIgwAAMAAAABAAEAB5ybAAEAAABAAAA9cJyfAAEAAABAAAA9sOocAAcAAAgMAAAAtuodAAkAAAAB///9+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gICAgICAgICAgICAgICAgICAgICAgICAgICAgICAATklLT04AQ09PTFBJWCBBVzExMCAgAENPT0xQSVggQVcxMTBWMS4wICAgICAgICAgICAgICAAMDAwMDowMDowMCAwMDowMDowMAAAJIKaAAUAAAABAAAS7oKdAAUAAAABAAAS9ogiAAMAAAABAAIAAIgnAAMAAAABAZAAAJAAAAcAAAAEMDIzMJADAAIAAAAUAAAS/pAEAAIAAAAUAAATEpEBAAcAAAAEAQIDAJECAAUAAAABAAATJpIEAAUAAAABAAATLpIFAAUAAAABAAATNpIHAAMAAAABAAUAAJIIAAMAAAABAAAAAJIJAAMAAAABABAAAJIKAAUAAAABAAATPpJ8AAcAACimAAATRpKGAAcAAACAAAA77KAAAAcAAAAEMDEwMKABAAMAAAABAAEAAKACAAMAAAABEgAC2KADAAMAAAABDYAABKMAAAcAAAABA4AAAKMBAAcAAAABAQAEAKQBAAMAAAABAAAAAKQCAAMAAAABAAAEb6QDAAMAAAABAAAAAKQEAAUAAAABAAA8bKQFAAMAAAABABwAAKQGAAMAAAABAAMAAKQHAAMAAAABAAIABaQIAAMAAAABAAAAAKQJAAMAAAABAAAAAKQKAAMAAAABAAAAAKQMAAMAAAABAAP//+ocAAcAAAgMAAAK4uodAAkAAAABAAAQY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oAAACWAAAAJwAAAAowMDAwOjAwOjAwIDAwOjAwOjAwADAwMDA6MDA6MDAgMDA6MDA6MDAAAAAAAgAAAAEAAAAAAAAACgAAACcAAAAKAAAAMgAAAApOaWtvbgACAAAASUkqAAgAAAApAAEABwAEAAAAAAIAAAIAAwACAAAAAAAAAAMAAgAHAAAA+gEAAAQAAgAHAAAAAgIAAAUAAgANAAAACgIAAAYAAgAHAAAAGAIAAAcAAgAHAAAAIAIAAAgAAgAIAAAAKAIAAAoABQABAAAAMAIAAAsACAABAAAAAAAAAA8AAgAHAAAAOAIAABAABwDWIgAAQAIAABEABAABAAAAMigAABoABwAoAAAAFiUAACYAAwASAAAAPiUAACcABwAOAAAAYiUAACwABwDOAAAAcCUAAC0AAwACAAAAAAEFAC4AAwABAAAAAQAAAC8AAwABAAAAAAAAADAAAwABAAAAAAAAADUABwAIAAAAPiYAADYABwAGAAAARiYAADkABwBPAAAATCYAADoABwAHAAAAnCYAAIAAAgAOAAAApCYAAIUABQABAAAAsiYAAIYABQABAAAAuiYAAIgABwAEAAAAAAAAAI8AAgAQAAAAwiYAAJEABwAQAQAA0iYAAJQACAABAAAAAAAAAJUAAgAFAAAA4icAAJsAAQACAAAAAAAAAJwAAgAUAAAA6CcAAJ0AAwABAAAAAAAAAJ4AAwAKAAAA/CcAAKwAAgALAAAAECgAALIAAgAJAAAAHCgAALUAAwABAAAAARAAAMMABwAMAAAAJigAAAAAAABDT0xPUiAAAE5PUk1BTAAAQVVUTyAgICAgICAgAABBVVRPICAAAEFGLVMgIAAAICAgICAgIABaHgAA6AMAAEFVVE8gIAAABQIAAAAAAAAAAP8AAAAAMS4wMAAAAAAAACNiNiMcgECDREpIhgBKTEEAAAAAEUAwADABAAEAKAAUAAAWRQAPAA8ANgAUCA4WRQAAAAAAAAIAADAANgYyENESEA2NA6QAAAAAAAAHgA8PARUB/wKjARcB/wKlAAD////////u7u7uMzAzMTMwNDE3NDAxMDY5ODAwNjUwMDEwMDA2NTA1NDEwMDAwMDAwMAAAAAAEIAAAAb8DZQAUABgADQAQAAoACgAYAAoAEAAUAA0ADgAQAA4HAQZ2HtiA4wPoAAYAIQQBAfIAGwAAAAAAAAAAAAAAAAAAAAAAAAAAAAAAAAAAAAAAAAAAAAAAAAAAAAAAAAAAAAAAAAAAAAAAAAAAAAAAAAAAAAAAAAgABAkEAQQJBNAXQXQXBgAFBAAA3yoECAAoAAArUAAI8YwABHjGAAEEagAAAAAAAP//AAAAAAABBGoBtwcBAZgnKCtbKtMilAABPiAeACzBKxYAAAAAUgABIQBThSwE1iO+ACgAKAAoSAAAACrTAAAnPwAgEAAAAQRqAAAAVAAAAAAXUXUXAQRiAAQBA+gAAAAAAA0ADAEBCAAZAEErgAAEQAAxAwoD7RRyBB8EAAQfA+0EDAQfBAAAEgBBhqAEAAQAEU6GAP///wD///////8A//////8CfwSPBkYEpAJzAdAAAAAAAAAAAAAAAAAAAAAAAAAAAAAAAAAAAAAAAAAAAAAAAAAAAAAAAAAAAAAAAAAAAAAAAAAAAAAAAAAAAAAABd0GOAZMBfMFhgS/A/cDQwJ/BI8GRgSkAnMB0AAAAAAJ3RJeFxYPxAfDBS4AAAAABd0GOAZMBfMFhgS/A/cDQxVJFzkYSxeoFgUTFxAGDPkADQFAAZUB6QGbATsBJAAAAAABegImAr4CHAFrAUMAAAAAAckDSwTEA6cB8gFyAAAAAAG2AkQCggH9AYEBXgAAAAABUQG5AhMBsQFGATAAAAAAAXgCkgOxAvYBrAFCAAAAAAE0AWABfgFbATEBIwAAAAABggHkAgQBogFQATsAAAAAAhYDagSDA24CCwGqAAAAAAIWA9YFsgSLAm8BvQAAAAACYgObBCAC8AHyAZ0AAAAAAxcEnAS0AxsB/AGyAAAAAAWFChAMrQjCBHUDJwAAAAAAAAAAAAAAAAAAAc8B0QHcAckBuQGYAXkBWf//AAAAEAAAAAAAAAAAAAAAAAAAAAAAABcRcRcAOWRkZABSAAGgAaEBQAJMAWkCNwMGAwD//////////wFeATIBXAEoAAAAAAAAAAABoAGhAJwEAAAAAAAAzQB7AJsAmwAAAAAABQUeAVwBNAFRATeTIAQeAAAAACo3/RVFRUVFAWYDiAOwAWYCAAFpAjcB/wEDQEYAAQNSAAoAGwAKABsACgAbAAIAAAAJAAAAAAAAAAAAAAAAAAClpaWlAAAAAAAAAAAAAAAAAAAAAAAAAAAAAAAAAAAAAAAAAAAAAAAA+vr6+gMAAIAAAAABAAQCwA/FDOEPug1iD+cMnw/+DsYP5Q7cABoAAAAAEjYAAAAAAAkWOLYAAAAAAAAAAAAAAAAAAAAAAAAAAAAAAAAAAAAYgYgYAAAAAAAAAAAAAAAAAAAAAAAAAAAAAAAAgAAAAAAAAAAAAAAABgIAAAAAAAAAAAAAAAAAAAAAAAAAAAAAAAAAAAAAAAAAAQRqAAQAAAAAAAAAAAAADI0MjQybDPYMuwAAAAAAAAAAAAAAAAAAAAAAAAAAAAAAAAAAAAAAAAAAAAAAAAAAAAAAAAAAAAAAAAAAAAAAAAAAAAAAAAAAAAAAAAAAAAAAAAAAAAAAAAAAAAAAAAAAAAAAAAAAAAAAAAAAAAAAABhxhxgAEgCAAAAAAAAAAHYAAAeOBAMAAAAAAAAAAAQDAAAEAQQfA+0AAAAAAAAAAAAAAAAAABRyAAABPgAAAAAAAAAAAAAAAAAAAAAAAAAAAAAAAAAAAAAAAAAAAAAAAAAAAAAAAAAAAAAAAAAAAAAAAAAAAAAAAAAwAAkAcwAAAAAAAAAwAAEAAAAAAAAAAAAAAAAAAAAAAAAAAAAAAAAAAACGAAAAAAARALcAAQAqABoAAQAAAAAABgAAAAEB0AAAAAoAAAAqQAAAAUAAAAFAAAAGAAAAAEAAAAYAAAAAAAAAAAAAAABAAAAJQAAAAQAAAAAAAAAAQAAACQAAAAAAAAAAASkAAC2GAb4MFAAwADClAAAAAAAAAAAAAAAACAAAASAAAAFAAAAAAAAAAAAAAAAAAAAAAAAAAAAAAAAAAAAAAAAAAAAAAAAAAAAAAAAAAAAAAAADAAAAAAAAAAAAAAAAAAAAAAAAAAAN9gSnAAcEkQG9AIwBmQCAATMAXgAAAABBKwWYAAAAAAAAAAAAAAAAAAAAAAAAAAAAAAAAAAAAAAAAAAAAAAAAAAAAAAAAAAAAAAAAAAAAAAAAAAAAAAAAAEAALABIAD8AQAAsAEgAPwyADIAAAAyAAAAAAAAAAAAAAAAAAAAAAAAAAAAAAAAAAAAAAAAAAAAAAAAAAAAAAAAAAAAAAAAAAAAAAAAAAAAAAAAAAAAAAAAAAAAAAAAAAAAAAAAAAAAAAAAAAAAAAAAAAAAAAAAAAAAAAAAAAAAAAAAAAAAAAAAAAAAAAAAAAAAAAAAAAAAAAAAAAAAAAAAAAAAAAAAAAAAAAAAAAAAAAAAAAAAAAAAAAAAAAAAAAAAAAAAAAAAAAAAAAAAAAAAAAAAAAAAAAAAAAAAAAAAAAAAAGFGFGAAAAAAAAAAAAAAAAAAAAACDg4ODAAAAAAAAAAAAAAAAAAAAAAAAAAAAAAAAAAAAAAAAAAAAAAAAs7OzswAAAAAARgBYADQAQgFAAPAAAAAAAAAAAAAAAAAAAAAAAAAAAAAAAAAAAAAAAAAAAAAAAACf8EAwiAAEQAAAD88AAAABAAAAAAAAAAAAAAAAAAAAAAAAAAAAAAAAAAAAAAAAAAAAAAAAAAAAAAAAAAAAAAAAAAAAAAAAAAAAAAAAAAAAAAAAAAAAAAAAAAAAAAAAAAAAAAAAAAAAAAAAAAAAAAAAAAAAAAAAAAAAAAAAAAAAAAAAAAAAAAAAAAAAAAAAAACvASOvADQAEwAAAAAD7QPtA/cD8wQBBAAECwQMBBUEFQQfBB8AAAAAAAAAAAQJBAkEBgQGBAMEAwQABAAD/QP9A/oD+gP3A/cD9AP0A/ED8QPuA+4D7gPuAAAAAAAAAAAAAAAAAAAAAAAAAAAAAAAAAAAAAAAAAAAAAAAAAAAAAAAAAAAAAAAAAAAAAAAAAAAAAAAAAAAAAAAAAAAAAAAAAAAAAAAAAAAAAAAAAAAAAAAAAAAAAAAAAAAAAAAAAAAAAAAAAAAAAAAAAAAAAAAAAAAAAAAAAAAAAAAAAAAAAAAAAAAAAAndAAASXgAAFxYAAA/EAAAHwwAABS4AAAAAAAAAAAAAFUkAABc5AAAYSwAAF6gAABYFAAATFwAAEAYAAAz5AAAKUAAAAAAAAAAAAAAAAAAAAAAAAAAAAAAAAAAAAAAAAAAAAAAAAAAAAAAAAAAAAAAAAAAAAAAAAAAAAAAAAAAAAAAAAAAAAAAAAAAAAAAAAAAAAAAAAAAAAAAAAAAAAAAAAAAAAAAAAAAAAAAAAAAAAAAAAAAAAAAAAAAAAAAAAAAAAAAAAAAAAAAAAAAAAAACfwAABI8AAAZGAAAEpAAAAnMAAAHQAAAAAAAAAAAAAAXdAAAGOAAABkwAAAXzAAAFhgAABL8AAAP3AAADQwAAAqcAAAAAAAAAAAAAAAAAAAAAAAAAAAAAAAAAAAAAAAAAAAAAAAAAAAAAAAAAAAAAAAAAAAAAAAAAAAAAAAAAAAAAAAAAAAAAAAAAAAAAAAAAAAAAAAAAAAAAAAAAAAAAAAAAAAAAAAAAAAAAAAAAAAAAAAAAAAAAAAAAAAAAAAAAAAAAAAAAAAAAAAAAAAAAFMsAACOaAAArRAAAH08AABCtAAALVwAAAAAAAAAAAAAoYgAAK4QAAC0+AAAsNgAAKaAAACTdAAAfugAAGnQAABWgAAAAAAAAAAAAAAAAAAAAAAAAAAAAAAAAAAAAAAAAAAAAAAAAAAAAAAAAAAAAAAAAAAAAAAAAAAAAAAAAAAAAAAAAAAAAAAAAAAAAAAAAAAAAAAAAAAAAAAAAAAAAAAAAAAAAAAAAAAAAAAAAAAAAAAAAAAAAAAAAAAAAAAAAAAAAAAAAAAAAAAAAAAAAAASUAAAINAAACuQAAAhHAAAEcQAAAxoAAAAAAAAAAAAACkYAAArVAAAK+AAACmoAAAnEAAAIfwAABzMAAAYFAAAE5wAAAAAAAAAAAAAAAAAAAAAAAAAAAAAAAAAAAAAAAAAAAAAAAAAAAAAAAAAAAAAAAAAAAAAAAAAAAAAAAAAAAAAAAAAAAAAAAAAAAAAAAAAAAAAAAAAAAAAAAAAAAAAAAAAAAAAAAAAAAAAAAAAAAAAAAAAAAAAAAAAAAAAAAAAAAAAAAAAAAAAAAAAAAAABoQAAAjUAAAKvAAACPQAAAZIAAAFkAAAAAAAAAAAAAAKQAAAClAAAAqcAAAKGAAACbAAAAjsAAAIFAAABzwAAAacAAAAAAAAAAAAAAAAAAAAAAAAAAAAAAAAAAAAAAAAAAAAAAAAAAAAAAAAAAAAAAAAAAAAAAAAAAAAAAAAAAAAAAAAAAAAAAAAAAAAAAAAAAAAAAAAAAAAAAAAAAAAAAAAAAAAAAAAAAAAAAAAAAAAAAAAAAAAAAAAAAAAAAAAAAAAAAAAAAAAAAAAAAAAAAUAAAAGVAAAB6QAAAZsAAAE7AAABJAAAAAAAAAAAAAABzwAAAdEAAAHcAAAByQAAAbkAAAGYAAABeQAAAVkAAAFEAAAAAAAAAAAAAAAAAAAAAAAAAAAAAAAAAAAAAAAAAAAAAAAAAAAAAAAAAAAAAAAAAAAAAAAAAAAAAAAAAAAAAAAAAAAAAAAAAAAAAAAAAAAAAAAAAAAAAAAAAAAAAAAAAAAAAAAAAAAAAAAAAAAAAAAAAAAAAAAAAAAAAAAAAAAAAAAAAAAAAAAAAAAAAAF6AAACJgAAAr4AAAIcAAABawAAAUMAAAAAAAAAAAAAAn8AAAKYAAACqgAAAogAAAJrAAACKQAAAeYAAAGsAAABgAAAAAAAAAAAAAAAAAAAAAAAAAAAAAAAAAAAAAAAAAAAAAAAAAAAAAAAAAAAAAAAAAAAAAAAAAAAAAAAAAAAAAAAAAAAAAAAAAAAAAAAAAAAAAAAAAAAAAAAAAAAAAAAAAAAAAAAAAAAAAAAAAAAAAAAAAAAAAAAAAAAAAAAAAAAAAAAAAAAAAAAAAAAAAAByQAAA0sAAATEAAADpwAAAfIAAAFyAAAAAAAAAAAAAAR9AAAEuAAABK4AAARcAAAEBgAAA2wAAALWAAACWAAAAfEAAAAAAAAAAAAAAAAAAAAAAAAAAAAAAAAAAAAAAAAAAAAAAAAAAAAAAAAAAAAAAAAAAAAAAAAAAAAAAAAAAAAAAAAAAAAAAAAAAAAAAAAAAAAAAAAAAAAAAAAAAAAAAAAAAAAAAAAAAAAAAAAAAAAAAAAAAAAAAAAAAAAAAAAAAAAAAAAAAAAAAAAAAAAAAbYAAAJEAAACggAAAf0AAAGBAAABXgAAAAAAAAAAAAACYAAAAoAAAAKeAAAClwAAAoAAAAJTAAACIQAAAesAAAG2AAAAAAAAAAAAAAAAAAAAAAAAAAAAAAAAAAAAAAAAAAAAAAAAAAAAAAAAAAAAAAAAAAAAAAAAAAAAAAAAAAAAAAAAAAAAAAAAAAAAAAAAAAAAAAAAAAAAAAAAAAAAAAAAAAAAAAAAAAAAAAAAAAAAAAAAAAAAAAAAAAAAAAAAAAAAAAAAAAAAAAAAAAAAAAFRAAABuQAAAhMAAAGxAAABRgAAATAAAAAAAAAAAAAAAgMAAAIRAAACDwAAAgAAAAHpAAABvwAAAZkAAAFxAAABVQAAAAAAAAAAAAAAAAAAAAAAAAAAAAAAAAAAAAAAAAAAAAAAAAAAAAAAAAAAAAAAAAAAAAAAAAAAAAAAAAAAAAAAAAAAAAAAAAAAAAAAAAAAAAAAAAAAAAAAAAAAAAAAAAAAAAAAAAAAAAAAAAAAAAAAAAAAAAAAAAAAAAAAAAAAAAAAAAAAAAAAAAAAAAABeAAAApIAAAOxAAAC9gAAAawAAAFCAAAAAAAAAAAAAAN6AAADpwAAA58AAANcAAADHQAAAq0AAAI9AAAB5wAAAZwAAAAAAAAAAAAAAAAAAAAAAAAAAAAAAAAAAAAAAAAAAAAAAAAAAAAAAAAAAAAAAAAAAAAAAAAAAAAAAAAAAAAAAAAAAAAAAAAAAAAAAAAAAAAAAAAAAAAAAAAAAAAAAAAAAAAAAAAAAAAAAAAAAAAAAAAAAAAAAAAAAAAAAAAAAAAAAAAAAAAAAAAAAAAAATQAAAFgAAABfgAAAVsAAAExAAABIwAAAAAAAAAAAAABbgAAAXUAAAGCAAABfwAAAXYAAAFoAAABVgAAAUUAAAE5AAAAAAAAAAAAAAAAAAAAAAAAAAAAAAAAAAAAAAAAAAAAAAAAAAAAAAAAAAAAAAAAAAAAAAAAAAAAAAAAAAAAAAAAAAAAAAAAAAAAAAAAAAAAAAAAAAAAAAAAAAAAAAAAAAAAAAAAAAAAAAAAAAAAAAAAAAAAAAAAAAAAAAAAAAAAAAAAAAAAAAAAAAAAAAGCAAAB5AAAAgQAAAGiAAABUAAAATsAAAAAAAAAAAAAAfIAAAILAAACHAAAAhgAAAIKAAAB6wAAAcsAAAGmAAABfQAAAAAAAAAAAAAAAAAAAAAAAAAAAAAAAAAAAAAAAAAAAAAAAAAAAAAAAAAAAAAAAAAAAAAAAAAAAAAAAAAAAAAAAAAAAAAAAAAAAAAAAAAAAAAAAAAAAAAAAAAAAAAAAAAAAAAAAAAAAAAAAAAAAAAAAAAAAAAAAAAAAAAAAAAAAAAAAAAAAAAAAAAAAAACFgAAA2oAAASDAAADbgAAAgsAAAGqAAAAAAAAAAAAAAROAAAEgAAABIYAAARMAAAD9wAAA24AAALvAAACewAAAiYAAAAAAAAAAAAAAAAAAAAAAAAAAAAAAAAAAAAAAAAAAAAAAAAAAAAAAAAAAAAAAAAAAAAAAAAAAAAAAAAAAAAAAAAAAAAAAAAAAAAAAAAAAAAAAAAAAAAAAAAAAAAAAAAAAAAAAAAAAAAAAAAAAAAAAAAAAAAAAAAAAAAAAAAAAAAAAAAAAAAAAAAAAAAAAhYAAAPWAAAFsgAABIsAAAJvAAABvQAAAAAAAAAAAAAFbQAABaEAAAWeAAAFMAAABL8AAAQKAAADWwAAAsEAAAJMAAAAAAAAAAAAAAAAAAAAAAAAAAAAAAAAAAAAAAAAAAAAAAAAAAAAAAAAAAAAAAAAAAAAAAAAAAAAAAAAAAAAAAAAAAAAAAAAAAAAAAAAAAAAAAAAAAAAAAAAAAAAAAAAAAAAAAAAAAAAAAAAAAAAAAAAAAAAAAAAAAAAAAAAAAAAAAAAAAAAAAAAAAAAAAJiAAADmwAABCAAAALwAAAB8gAAAZ0AAAAAAAAAAAAAA5kAAAP0AAAENQAABD0AAAQYAAADywAAA2UAAAL2AAAChwAAAAAAAAAAAAAAAAAAAAAAAAAAAAAAAAAAAAAAAAAAAAAAAAAAAAAAAAAAAAAAAAAAAAAAAAAAAAAAAAAAAAAAAAAAAAAAAAAAAAAAAAAAAAAAAAAAAAAAAAAAAAAAAAAAAAAAAAAAAAAAAAAAAAAAAAAAAAAAAAAAAAAAAAAAAAAAAAAAAAAAAAAAAAADFwAABJwAAAS0AAADGwAAAfwAAAGyAAAAAAAAAAAAAARIAAAExgAABSEAAAU5AAAFCAAABJsAAAQjAAADjgAAAv0AAAAAAAAAAAAAAAAAAAAAAAAAAAAAAAAAAAAAAAAAAAAAAAAAAAAAAAAAAAAAAAAAAAAAAAAAAAAAAAAAAAAAAAAAAAAAAAAAAAAAAAAAAAAAAAAAAAAAAAAAAAAAAAAAAAAAAAAAAAAAAAAAAAAAAAAAAAAAAAAAAAAAAAAAAAAAAAAAAAAAAAAAAAAABYUAAAoQAAAMrQAACMIAAAR1AAADJwAAAAAAAAAAAAALlAAADJ0AAA0jAAAMvQAAC+kAAAplAAAIygAABy4AAAXF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eEeIR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rtqu2po5vxtcXTxXSIlrAEL0RKVCET/lOjgzTSv/KSAh6xf9Me8wxSpwPaJLLoUkR1c+LzxnQDo9STdUJmgjsTtuLCki6CznMHd6gD9BP41AckEPOpw75DYQNy8uxyf7MawnvSH3MylfHC6wEW4fChn9NMVA41iEPFA9aTlZM4c1+Df4R/lSZxmYIfYfSBSDDYYfTyI1OidSe3IhUjtFPVE6ZJcYgClaJbA0yh1vFWwNkB3eDkQadC50SN5D4VqnbACMNhrnIdkjPSOPFeISXyhYIWUb6x43OZZBL0SyQR2XpZ1mG5IjbCnrIEQYoB+GJ9AhlyRwHjBEflufSVdPkYX2bwYywSvdDl4SIBimKcMwcE61GlATlj3TWwZJmU1dXIZFTxlZEF0UWx6zKjI1CojaBwMLSQyGPSNbdlbhRLoXJ09IDbgRfCNoTk9fwXXoNK8PMwjbK+oveDUWJB03BihuPKoMchAcGzAqmDs1QUwNeyPuCzYZsyIDIiAhxEEaPzYp/SzyMMM09g9ND6wOvw50JoYNvBLsDK8YQh30SzBZak1oMjowuxwqCgMH0Qg0DSIsExFxGnQnuUBwVj9jPVgOTFU2Ezj4MagkeBY/D5UOQBt/NBRC9Vb4Y5xhZV3HWN1GSDePPwQ/rDrAPDdFMGL2Z7tt03clbw5hBFo7WaFQ2jH6q9qr2qG0382lpcOqm6CjpXuIkZKhj5OSoafJqp6goaCrn4mOypmVi6GhoJedm6Gdl5eLloO1lY6WeIBooZ+1o52amZ+JfrGkh1xrh72toZa1rqevloWHfYNcb3itlX1bv7+yp4iWg4eHg29vqZ+BfsvJoaSBeH10hY6PdLSkf4vAyKqqalGWmLCpkYGzoWl0rbStqqiZdmE7xKGWtKFWW614qrCnhWNbX4TEsZuVjU6jiJOJkYV0aohamp6Eh25Ok6ShgE6UlZSQblZbdltqT6uyqYBVc5WXgF0/PKSPfWursrexjZefm4lpZXm3saidqLK2tqChoJu5uK6jtru/vZuus7NwZW+cAAAAAAAEOM5WRNTSbTVZCm01SQ4ABLz/bTVdEm01aRxtNWUXbTVNEW01QRRtNUEPbTU9Dm01TRBtNVkRAAAAAD5FIO5tZU0CbTVVDm01SQttNU0HAAR89m01cR5tNWUZbTVpGW01ZRdtNUkWbTVdDW01URFtNXETAAStBQAESPVtlUT/beVc+m01QQgABJzzVkUQ5hFVETgRdUk5bTVxHG01dRptNWkYbTVREm01XRhtNVUWbTVJEm01WR9tNVEUbTVNDm01TRUABGDrbkUc8wAE3TgABR0NAAS1JwAEyaUABQVcAATtF201bRVtNWEbbTVhF201SRhtNXESbTVdHxEFCTVtNT0ebXVJAbU1gQUABOleAAUY+gAFBPIABGX/AAQA6wAE/UkRJS02bTVpHW01ZRltNVUXbTVlHwAFbS4ABPD3AARp/wAFFSYQVV0vAASpnW3FWPwABPD7AARF7wAFJQsABH3BAATVjRKFFUIS1TlFbTVRIgAFcSMABXEqAASZigAEkewABDUpAASF3wAEWckABFm8AATBrgAERfoABLGcAARx2gAEzU0ABSkubTVFHhHVMTwABXEsAAVxLAAElfUABImVAAStJgAEjc0ABFnMAAS1igAEzZ4ABE3nAAR16QAETfEABQUqbVVRAwAFNRltNWEPAAVtLAAFdShtZTUCAAUdFQAE0TsABHHHAARZwQAEXboABMFGAAT5IAAEga4ABHFyAAUZIW1lUQJtNTkHbTVhCW01RRxtNWUYteVw+gAFJRJtNTkSAAS5EwAFAUsABRUsVkUM6wAFFQBWRMziAAShUAAFIS9tdU0BbkUk8m01VQcABOkHbXVBAe01RQduRSTzAAUJEW01PQRuRSjwbkUs9D5FJN8ABQzv7kVE8T5FFO8ABO1FAAT9SD5FHPAABRUDbTUxCm2VLP9thV0AbVVdA21lTQJthUUAbkU88G4VRPe+RRjvbkVQ7AAE/PcABTEaAASR3wAEqaQABRj5bTVRHm01RRdtNV0XbkVI8231RPluBUz4vkUs27WVeP8ABRD9AAUY+G5FLO7t1Sj7AAUY+AAFJR4ABQUHbZU8/201TRFtNVEObTU9CG5FKPRtNUEJbTVVCoy2EOvWRRDo7TVhCQAFAPBWRQThbkVc9W3VPPtWRSDpbeU4+m1VOQNtNUEJbTVVD21lPQI+RSjobfU4+W01UQRtNVUKbkUs8G2FUQBuRTDvbkUw7j5FHO5uRUT0bZU0/22lOP5tVTkDbVVFA201OQptpTD+AAAAAD5FJO9thTUAbTVZCW3lUPptpUT+bYVBAG2VLP9ttUD9bfU4+W2lQP5tdSkBbXU5AW3FRPxtlUj/AAAAAAAgICAgICAgICAgICAgICAgICAgACAgICAgICAgICAgICAgICAgICAAAQEAAAAAAAAAAAAAAAAAAAAAAAAAAAAAAAAAAAAAAAAAAAAAAAFAAfAAAAAAAAAAAAAwMTAyDABAAfAAAAAAAAAAAAAAAAAAAAAAAAAAAAAAAAAAAAAAAAAAAAAAAAAAAAAAAAAAAAAAAAAAAAAAAAAAAAAAAAAAAAAAAAAAAAAAAAAAAAAAAAAAAAAAAAAAAAAAAAAAAAAAAAAAAAAAAAAAAAAAAAAAAAAAAAAAAAAAAAAAAAAAAAAAAAAAAAAAAAAAAAAAAAAAAAAAAAAAAAAAAAAAAAAAAAAAAAAAAAAAAAAAAAAAAAAAAAAAAAAAAAAAAAAAAAAAAAAAAAAAADAxMDEwAAAAAAAAAAAAMDEwMAAAAAAAAAAAAAAAAAAAAAAAAAAAAAAAAAAAAAAAAAAAAAAAAAAAAAAAAAAAAAAAAAAAAAAAAAAAAAAAAAAAAAAAAAAAAAAAAAAAAAAwMTAwAAAAAE5PUk1BTCAgICAgICAAAAAAAAAAAABkAAAAZAAAAFNDRU5FIEFVVE8gICAgIAABEQBEVFZSAAAAAAAAAAAAAERDAQLDAGcAZAAA+ALsJwQCAPv6+frv9f399PP3/P/0/ez0+vny+v8AIq4AAgAAEAD5AuwnAwIA+/r3++/0/v308/f8APT97PX6+fL6/wArrgACAAAQAPgD6ycDAwD7+vj77/T+/fPz9/wA9f3r9fr48fr/ACWuAAIAABAA+ATrJwQEAPv6+Pvw9v398vP3/AD2/Ov0+vfw+v8AI64AAgAAEAD5BOwnBAQA/Pr5+u/2/f3y9PX9APb97PX69/D6/gAfrgACAAASAAYIAAoAAACWAAAABwgAJwAAAAoAAAAIAgCYAQAAAAAAAAAAAAAAAAAAAAAAAAAAAAAAAAAAAE9GRiAAAEhBTkQtSEVMRCAgICAgICAgICAAAAAAAAAAAAAAAAAAAAAAAAAAAABWUi1PTiAgICAgAABOT1JNQUwgIAAAMDEwMNkD6QAAAAAABwADAQMAAQAAAAYAAAAaAQUAAQAAAIwoAAAbAQUAAQAAAJQoAAAoAQMAAQAAAAIAAAABAgQAAQAAAPlUAAACAgQAAQAAAIaCAAATAgMAAQAAAAIAAAAAAAAALAEAAAEAAAAsAQAAAQAAAAAAAAAAAAAAICAgICAgICAgICAgICAgICAgICAgICAgICAgICAgICAgICAgICAgICAgICAgICAgICAgICAgICAgICAgICAgICAgICAgICAgICAgICAgICAgICAgICAgICAgICAgICAgICAgICAgICAgICAgICAgICAgICAgICAAAAAAAAAAAGQADQAAAAcAAAAEAgMAAAABAAIAAAABAAAHAAACAAUAAAADAAA9FgADAAIAAAABAAALAAAEAAUAAAADAAA9LgAFAAEAAAABAAAAAAAGAAUAAAABAAA9RgAHAAUAAAADAAA9TgAIAAIAAAABAAAAAAAQAAIAAAABABxnBAARAAUAAAABAAA9ZgASAAIAAAABAAAAAAAdAAIAAAABAFdVAgAAAAAAAAAAAAAAAAAAAAAAAAAAAAAAAAAAAAAAAAAAAAAAAAAAAAAAAAAAAAAAAAAAAAAAAAAAAAAAAAAAAAAAAAAAAAAAAAAAAAAAAAAAAAAAAAAAAAAAAAAAAAAgACAAIAAgACAAIAAgACAAIAAgACAAIAAgACAAIAAgACAAIAAgACAAIAAgACAAIAAgACAAIAAgACAAIAAgAAAAIAAgACAAIAAgACAAIAAgACAAIAAgACAAIAAgACAAIAAgACAAIAAgACAAIAAgACAAIAAgACAAIAAgACAAIAAAAP/hC9NodHRwOi8vbnMuYWRvYmUuY29tL3hhcC8xLjAvADw/eHBhY2tldCBiZWdpbj0n77u/JyBpZD0nVzVNME1wQ2VoaUh6cmVTek5UY3prYzlkJz8+DQo8eDp4bXBtZXRhIHhtbG5zOng9ImFkb2JlOm5zOm1ldGEvIj48cmRmOlJERiB4bWxuczpyZGY9Imh0dHA6Ly93d3cudzMub3JnLzE5OTkvMDIvMjItcmRmLXN5bnRheC1ucyMiPjxyZGY6RGVzY3JpcHRpb24gcmRmOmFib3V0PSJ1dWlkOmZhZjViZGQ1LWJhM2QtMTFkYS1hZDMxLWQzM2Q3NTE4MmYxYiIgeG1sbnM6ZGM9Imh0dHA6Ly9wdXJsLm9yZy9kYy9lbGVtZW50cy8xLjEvIi8+PHJkZjpEZXNjcmlwdGlvbiByZGY6YWJvdXQ9InV1aWQ6ZmFmNWJkZDUtYmEzZC0xMWRhLWFkMzEtZDMzZDc1MTgyZjFiIiB4bWxuczpkYz0iaHR0cDovL3B1cmwub3JnL2RjL2VsZW1lbnRzLzEuMS8iPjxkYzp0aXRsZT48cmRmOkFsdCB4bWxuczpyZGY9Imh0dHA6Ly93d3cudzMub3JnLzE5OTkvMDIvMjItcmRmLXN5bnRheC1ucyMiPjxyZGY6bGkgeG1sOmxhbmc9IngtZGVmYXVsdCI+DQoJCQkJCTwvcmRmOmxpPjwvcmRmOkFsdD4NCgkJCTwvZGM6dGl0bGU+PGRjOmRlc2NyaXB0aW9uPjxyZGY6QWx0IHhtbG5zOnJkZj0iaHR0cDovL3d3dy53My5vcmcvMTk5OS8wMi8yMi1yZGYtc3ludGF4LW5zIyI+PHJkZjpsaSB4bWw6bGFuZz0ieC1kZWZhdWx0Ij4NCgkJCQkJPC9yZGY6bGk+PC9yZGY6QWx0Pg0KCQkJPC9kYzpkZXNjcmlwdGlvbj48L3JkZjpEZXNjcmlwdGlvbj48cmRmOkRlc2NyaXB0aW9uIHJkZjphYm91dD0idXVpZDpmYWY1YmRkNS1iYTNkLTExZGEtYWQzMS1kMzNkNzUxODJmMWIiIHhtbG5zOnhtcD0iaHR0cDovL25zLmFkb2JlLmNvbS94YXAvMS4wLyI+PHhtcDpDcmVhdG9yVG9vbD5DT09MUElYIEFXMTEwVjEuMCAgICAgICAgICAgICAgPC94bXA6Q3JlYXRvclRvb2w+PC9yZGY6RGVzY3JpcHRpb24+PC9yZGY6UkRGPjwveDp4bXBtZXRhPg0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8P3hwYWNrZXQgZW5kPSd3Jz8+/9sAQwACAQECAQECAgICAgICAgMFAwMDAwMGBAQDBQcGBwcHBgcHCAkLCQgICggHBwoNCgoLDAwMDAcJDg8NDA4LDAwM/9sAQwECAgIDAwMGAwMGDAgHCAwMDAwMDAwMDAwMDAwMDAwMDAwMDAwMDAwMDAwMDAwMDAwMDAwMDAwMDAwMDAwMDAwM/8AAEQgCIgLYAwEiAAIRAQMRAf/EAB8AAAEFAQEBAQEBAAAAAAAAAAABAgMEBQYHCAkKC//EALUQAAIBAwMCBAMFBQQEAAABfQECAwAEEQUSITFBBhNRYQcicRQygZGhCCNCscEVUtHwJDNicoIJChYXGBkaJSYnKCkqNDU2Nzg5OkNERUZHSElKU1RVVldYWVpjZGVmZ2hpanN0dXZ3eHl6g4SFhoeIiYqSk5SVlpeYmZqio6Slpqeoqaqys7S1tre4ubrCw8TFxsfIycrS09TV1tfY2drh4uPk5ebn6Onq8fLz9PX29/j5+v/EAB8BAAMBAQEBAQEBAQEAAAAAAAABAgMEBQYHCAkKC//EALURAAIBAgQEAwQHBQQEAAECdwABAgMRBAUhMQYSQVEHYXETIjKBCBRCkaGxwQkjM1LwFWJy0QoWJDThJfEXGBkaJicoKSo1Njc4OTpDREVGR0hJSlNUVVZXWFlaY2RlZmdoaWpzdHV2d3h5eoKDhIWGh4iJipKTlJWWl5iZmqKjpKWmp6ipqrKztLW2t7i5usLDxMXGx8jJytLT1NXW19jZ2uLj5OXm5+jp6vLz9PX29/j5+v/aAAwDAQACEQMRAD8A+RPE3iG58Ra3LPLIGmlY8D7q+gFSwX76TabUZkJO52zyfb6VR06OK3USOw8xjwD1WpL2/GoyGGLljwT71PMM6jwr8cdc8H6jFPp95NAyNy6OQR+Ve+eBf2/9RgtUt/EcFrrFucKTMu2TH+8Ov418tafp5s7Rt7qTuxk9aZbh9Xu2VCSsR+bBrqo4upD4WYzoQl8SPuXTfGvw8+JkiXNhfT+HNRPzK27YufYjitu61jxd4Wt1dbm08T6cQMOWG8L/ALw/rXwudal0WFTGXjA+6qtium8G/HPXPDlq227nWAjGwORuH06V6FDN5w8vT/I46uXRl5+p9IftR/tkWXgrwPJ4V8IXKz3d6gOp3qtzcPj/AFSkdI1zg4618Sah8S9VudfC324zTniQdD7Cuy1lNG8X3Mk0M39n3cmTtYfuyfb0zXHeJdHm0C4Qz7JEz8jJ82TXLisZKvL3jro0I042R1Wja7BZyJ5sqPcAZC5Hy+59667S/i1rGk3EP9m3csZ3YAJyHP09K8j0+CCGZrp0AkboM8k+uKNf+It/4Y0pZLOBJ7k8SSDpEP8AZHr/ACrl5LaGyZ9XeGv2r5NEtki1iNJnAxIYcDaPcetdvoXizwR8aLWRo1haZcBmCeW6mvjT4XaJfeOrL+0tTc6bpqHdLI5xuHtnvXqGn/EnStHsFs9J8qOzj53I3zufU+9THE1IaRdyuSLPdNQ+DV/paGXQtTE0ZHFvcgMpHpmuP8WadqlnF5eo2FzZBeDLAvmIw9x1FYPhD4s64tyv2O6ZIR1WT5kH1zXpum/HazFuE1S3VkI2l0Gc++09qmWJp1JfvFqHJJfCzi/CmhWaRm4W5tru4UZ4PzJ9Aec+9VvFPjGZQ0VrHJ8nUAEH3/z7V6Wvhjwj8SIjLYyQRXJ7xny3B+lY+qfCTWdBZ2tJYdRiwRsnX5iPTd1rN4eEtabHztaSRy2haNb2lsL6+dGP3guflH19TUOqeJbnX7kW1mrBW4+Xgkf4Ua9pzRzJDeRXOlqvABQvEo9iP61O13b+HdOzZos6kcujbiR7+n0rknSlDVq5pGStuS6bpNn4Zi867YSXHoTnafb1NUrvV7zxZqjw2sfygYODjj1JqPSvD974pnNxdSGG3UkhjwWHsPT3rVk1+20JJLawQEnA3ep/rWDt8y13IrPw7B4Q1u2vJrhZZliYyIRnk9Men1NWPtt94vvPLhUhFOeOij1JqHSvD02p6g9zfymJNgf3Ye3/ANetO+8VR2kK2mmx4PA3Afe9/rQ2/UovW9nY+EI1kk2T3Q/JT7f/AF6veHNUk8d6ZfWEkRDrme3bn5W7r+I/WsvTPCL3BN5qkjRRddhPzH/CrCeMRpgii06IRBW4YDrz+taQfK00Q43Rb0SHT/Ddkl1IfOuj2b+E/T+tM1G5u/G8ogEImiP3kYZA9yTV3WdGt7u8tr6ZWgtbtPMdQOUfuvtRHqzXcv2LSIWJbjag5Puf8aqVK09ECd0Yk3wjtfCSrc6XqcljqO7f5aAPbufRlPX610Hh3xJ4q8QSrDqdhGtmgIe/hbZCMeqnnJ7AZPtXd/CP9nHV/iLcGeONJraA5nvJ38uxtR1O6T+M/wCyv516RL8RvCHwOK2nhmGPxh4mhGwahMn+iWbd/Jj6de4yfeuunh0lzVjJz190zfhz8Hkhm0hb+11aziuke6mc2m2faQNhBb7gbtxnqa9ds3tfCHht9P0azh060bmRISS8x9ZZDyx/SvOPCvxN1zVpJptdu2mubuTzOCAx46H2HpXRWWj+JPFs7LbxRT2T/djQFXX8e9U8UrctPQSp6+8eafGD9pvTPBWr/YZRPd3AOJGRf3MH+J+lcL4p8eS+JNKTUHujNaMmUYAkBSeFUfnx612PxV/Y/wBdu7ObVJbeF2lmYGMSDzvXOzqFHrXPeHfhBd2vhKxtryKYQ2m5Y4sbf4ic+5OevWssSo2TbLhe9kjzaPw/ceM75Z73db6fC+5QTlifX3b36Cjxx4X0/WpraG5s1uLJsW4znzIs9CH68/zr1O/8FRWESm8cQRpysSAbsfyFc14mhg1q1NlDAI4+QpHLE9iT3NcKleXKjVLqzyrVv2ZRY23ladfbLhQdsF0wO8dfvDofqK43xJb634Tsxpd/bz2SL/qyBhWx0wRww+le3aJpo1Gxaa+uvKNu5jkUHMhI9B/U1Nqer2t5Z/Y5LRL+16GOYb93vz3p+1a0YOPU8Z8LeLEj0Pz9ScvLbjBhjxlsd+f5mun0b4ptq9qq6fEttG42kJ8zn2J71c8Wfs+WOswC40aV9NncHFrdZ2MfQHqPxzXnl7pOsfCxZ7W4snslnb5ZhwMn+6w459q2jKMiU2tT1Cxs3mG++mSBX52ty5/D/GtCy1qC2k22UTM+NpduWA/kK8n8E+Jn+zTPqM5zbk5O4lpFPQ46k11fhv4pW9xaAaXahX3YMsoDv9QOg/U1NTQad2dyLC5vIvMupFgibnLtjP07n8Khk1Kz07i2jM0nZnH8h/jWPGl3qRM+oXHk7uQXf5yPp1NXra+sbJdkEZkYD70g/kOn51zvzKJBb32vP50jbE6F3Pb6/wCFTwwWOljlftMp5y4IXP8Au9/xpgu7nUMEZA6ByeMfX/CnraW9koaSTz2PY8Ln6dTU3V9R69BJL661eQBFYhfl4ICgfyFKbCO2Ba5cSMOiqxxn6n+npTvPnvTtijKRr3xjA/l+dMkWCDmWTzWHoePz/wABTckmMP7Qkl/c20WxOeAMZ9/U0yaxRRuu5dp67VwT+nA/GnLe3N2pjtohFH0JHH5//Xqjcm1tDm5uPOYH7sZyB+PT+dOF3ogaJTqfltttI/m7NnJP4/4VBdWpRt13OIs8lQDvP4Dn88Vl6142SxiIXyrSPocH5m/Hqfwrmh4gvvEV0YtOtbm7durbTge+P8a1jB7slyR1d54lg08/6NEodR/rJMMR7jsP51zms+N/tUrP50lxM5xw24k/WrFl8O5b+RDq+o4J621r87/Qn7o/Wuj0vQLbw/EptraCw4/1j/vLk++e34Ypc6FqzlLTwzqutIstxs0y2k/imOxiPZfvGtzQ/A9jYp5qW738458+6+SFT6hQcfma0XvILeTzEje6lH/LWX5ifw6fzqQxXd+N08ggTGFLErx7Dr+QrNzbKstmaen+LX0qNkupReq3GwIAoHoD/wDWrD8TfCDSPHED3GjyJY3R+ZrdlxGx+n8J+lSSS2lhny0a4ccEtwo/Dr+tKkt5c4aEGJF5RuEUfj0/nVRk4u60E1c87uY9Z+HN+lre283lA5EUhzGR6o3Suk0LxvZ6u6JBH5chOGjk5cH0Hr+FdofENvd2RsdZSHUIX4OV5H9T9eK5HxX8CkuYnv8Aw7cGYKdwtmba6H/Zb+hraNSMnd7kuDWxW0m2H9pXVmkyRRBvNUH0PUcVnePPGlp4J0+OK0ijvtWu8raxScoD3dlHAVepJznpXOxahf8AhjX2e8inkMeVkhf5XJAxjmn+BvD1x4q1ibVL4JNezH50U5WJR92JP9kdz3NaOKvzdCU1t1Lfw78CvaA6jfSmS6uWMrzScNM5/jPp7DsBXVu9vbNkFpZB09TU8unb1H2hwvsDz/n8aaLqCybbFAGOcZfnP4f/AK6wnO7ujRK2hBELm8QhF8uNupPT8f8A69Rtp9vAM3EvmH+6Pmx/T+dWZBdXLBpT5MZHRvlx9B/+qiGxgjGR5lyzdsYUf1/M0Wu9RX7FR7wq4W1gCt2OMtWX44ha3Ww1AjY9o/ly8ZwrcEcV1AtZ2jwAsEWM7VwAaq6hpseo6fcWu/zGlQ574rWlKOxDJNHhto4fkUzDrzwtcd8ZfgrYfEm1ebEen6go4njXr6Bh3rq/BN1LcaJDHsBeD90575Xin65CiANNKSB1A7/hWatGXMty1J2sfJ0fiPxR+zh4n8m7VrmxzwTloZQeCR6HH416to/inQPjnowltpEtdRC5aNvvD/EV1fizSrTxJYSWd3aJcW0oKssi/r9a8B+IP7PetfDW6fWPDkl1JZxNvMIOJYR7dyK7Lqe+j7mVrHQeItEu/DuqIl0HRFOA3VSKns/GskDi2tQqBeM7ck+9ZvgT9oCy8YWY0zxHEI7gDYJmXbg+/oaj1u1XR7ub7HKkkbjjHJwe9TyvZolSOys9Sdyvn3QMjHkF+f0rStlgkPDNN6CIcH6mvNNM16OwjUuPNkPAB6A+9a/hnXdQOmpFvRIwSMgdBUSTS0LTO5kYRqyhYYl6YByw+tUWvYVwWHnODn5ucfhWda3NtLgyXJdz2JzU73kasFiiI2jjjFTF9x2J5tQuJkwE2H3OeKhZDKWM0vqCM1GondPnPlq3c/KB9O9NRFlPy73xkfKOnvmnvoFuqHSSQooUJ7f3RVS6M00LYG1Bx6DFXo28snJSPvkDcapagyeU5LNKyjOM9fwqUhoPJUKPMkyxHRRk/nTgoikwqrjpmQ8/Wq8t06jCIAPXp+lV5pzu+d2A9uBTSlcPUty3SJnfIx/HAzTYdSZP+PeLp1PT9aoLdKg+VFyw4OPT61Vv9Umt4XYdiOeuBV2urBdmo8krEmSVVwe3LfnUKOjSZJZiORxuNVY5izKSMnjIJJIp4OXJwFH+0cD8hSUdQvYsZbKjCL0A3f8A1qR8OSzsWx90Z2gmoUlSM8yE4PbgYzU1tO8h3Qw4PY//AF6iVw+YMoQ7VQg9c9M/nUVzbt5qs5RTjjHJrShs5bxm3EcDnHapzoCqobZuOMliSeP5U1K25XLfY56aNS6gKXbv6H/P9aKi1jxfDb3vlQwvN5ZCnHA/Ad6K0TvqK1jP1aV45thR1c5yCuCKs2kCWsJMmx5G+8SOlfpn8WvA/gnVtWim1rwJoOuafqMW63ubfNrPzznenGfTNeI/ED9gr4e+MTK3h7Xdc8J3DcrbajGLq2z6CRcMB9RXpVcI0+WMk/nqcMKnMrtHxgHj1K5MCKsYVtxOeAPWrtvbW2lzyujNu4GVbGTjvXrPxA/Yg8ZfDtTNY21r4ltIkZvP0qUTkgdSU4YDHtXkEOl3MWozC+hkttj/ADJIpVgfTB6Vyzpyh8SLjJPYsJZNeFp5pH8vGRnq30qtevtziQtjv7elWdTvdqBEOSRgKvas8zR6SWuLxlSLAK5657YHvUxbZSQ7b/Zts15MypEgyS3Sq1lrb6+A5C+QeUTPf+8aoXtpqHizUwt8Ps1jF8yRBsgjsx9/5VY0zw3f+NdeTSfDlnLPIww5QYUDplj2X61pG6FJGjYeONNuNlhc29u7oNvmjILH2NaJ+F7eIlR7aZYirb/Km+ZHUepHIrrtH+C+i/B+0X+0JU1PXp0G4/wwnvtHYe5qrrOufYFMNsoRn647D0qakuXRBHzMrxLdahJDHa31ssFlEMRxQ/NDgDrkf1rn9J8PR22sLdW87pC/DxfeB9xXb2Usk1vHM8X7xBjb2b606aTRtTkCz2skMh/5a242sPw71nGVjRdjB1H4j6lpEyL5A+woQFEZOUP95vU11Wj+KIktoLvU7wRLJwgZvmf2A/rVX/hXU0hL2N3FdqR/q5MJJ9PesPxD4fd1MGp288LAYUsNvT0PSolyyC9tz0rTviZHLCIrBQuzkbOf17mu68JfF7WvCtsXudQaVMArbzHf+PtXz9pU954W0Mx6a4a7IIWZ8Ege3bPvUnhfWr57eS71iWaCKFsSHGWfv8o7k1n7NrVMu+mp9XaF8ddH8W3IstR02TzJON8S71Ix1I6gVcv/AIQaL4k/f6TdxxykZHlPsY/Uf/WrwDwl8U7W4XydLjOyTgseXb/eP+RXV2V5ItzHLd3X2ZvvKqthx9PSiOKqQdnsJ0k9jsPEPgTxBocLRShL+2Ixg/u3x9R1rG0S4sdEkkNzHcRXJOVWcfKMdg3St3SfjpqNm8dvCq6jFjbtnG4n8etdWPEfh3xRp4GrWq6ZK2VOMOg+tN1aE/iVmFpR8zzlbXU/FeryFf3UKqMsv3O/fvW1FNp/g9SseLm7A+/1x/hW/J8FYryNrrw9qSSJ/wBO8v8ANa5m88Jah4fvw9/p63ag5JQ7G/EdDUSwl9YO41U7ixLqPi6TcxdbfnLcqgHt61p2U1j4YRRbgXNy4+8wyAfb0rP/AOEhbVr+K2S4i0+H+JZ/3e0D+f0FexeAfgboOg6DH4j8Xa9D4f0i4UT28SlJNVvUOceXGMiLP95sn2FaUMFKSu9EKVXldjmPh34a1f4h6jLpAs7nULq9AkgtLdN0yH++3aNcdS5A+tepx+A/Bf7Pdir+MriDVNXKhk8P6bLvTP8A08Sjl/cDC/Wub1n9pa4bR5dB+HGlReD9Bfia6Y7r29P96SU8kn6/lXH6vdRzFdUAivZ1GyZzz+8HU/1rr9vTjHlo6tGai73kdn48+NXiX4uWsVrO8Ph/wzFxBp1ovlRqvYEDGf5Vj6TdW2lqI7CL5h8vmEfMf/rVzljbX3iRjPIfKgJ5eQ4X8B/hXT+H7uy0aVBbjz5hx5jjv7CvMqTlKV5M6FFJaHonwx8FTaxfxS3T+Wjn+LqfoK+6P2ZfhBbXOmiWSEJbxgbmx8zn0r4q+E2tvNrMIkPzbgTk8KK/Sf4C3dldfDLTvsbKSqYmH8QfvmuilFv4jKWgniD4F6HrluyeQIiwx0yK+VP2lP2eNS8GXs501lCSDKh03KR7HqK+3q5X4w+HYNb8D30kuFktIWlRz2wOn41pVp+7oEJu9mfkr4yh/sXVGi1+O501f+emwvG/4jp+NYd3r1vFEf7LSNlbjzlIdm/Ht+Fe1/GnRkur+c3LosBJ4IyW/CvnrxV4JtLPUTceHpr3Sb7nDwtuSQ+6Hj8q8/S+qN2ZWpaXJY+IoJLovaw34CSkjo3ODj3q3Ne22jnZp8JZzx5z4Zj9PT8K5y/k8WLryWevW1rPpt0gQXcGRIj/AMLMueOcfnWtpXiPKJZwRoupICki53SEg4JA6gfQVc4rdCix0ulzXIMl/MIEzuG4ksfoOv8AKobzxDCLL7ItsNQt24ZLgB9/4dquy+HHm+fUrgRHqYwdzn+g/Gmi5isT5dhAd7cburn8f8Kw5luVa5xfib4A6d4jt/tGnM2iXsgz5EpzEx/muf8AIrz/AFLw3r3wiknS4sGhhnOftMYymfVWHA/Q17c+jTTqXvJ1iDfwjlz9R0H41JFrK2sH2SCFruFjgxzfvA+exzx+ArT21t9h8l9DwXwZ4rup5LhLycIseXVyxZ3Hpg8k113hrx7bXsYNpE0j52lpiGZSP9kcCuj8W/ADQfE0ZmtP+Kd1KXnyiwaFj67eq/hj6V5lrfgXxB8HJ7i5nst0Nxgfa7f95C3+1kcA/UVfNGW25m7o9Wsrm4nhFxdSCBG4BY4/L/61WItWsoGIhDTuf424B/Dqf0rxLwv45d3mbU7p2WI5Rt2+Rwe34VvaP8b7aexxp8CQqpIeadgzAg+nQfjms/ZMrmPUri9nlhDSyLBEDjBIAH0HSqE2u2mnk7AbiQDkt0J/mf0rgI/GlzrtwBClxf3L8ALnB/8ArfQVo2fhTU9Xcf2lepYxf8+8Hzyn2OO/1P4UWitWNu+xo678QVXiSb5s/wCqj5H0wOPzqlaWOteJEEkUC2Fq3/LxcHafqM/0Brf0jw5Y6AFeC2hhcH/XXOJZT9F6D8B+NXf7QieXcqSXcxP3pjuH4D0rJVEth2k0YmlfDW0SQTXAm1SYfedyUhH9T+YrdMUNhb+WXVIx/wAsLcBE/Mdf1p00VxcxhrqZIE7L049h/wDW/GoPttraN+7VpCP4m6f5/Gpc3LcaikWLe6mlBS1gECjjcowfxPX8zUUlnDbjdcT+Z/sIc8/Xp/OnN9rvY0JYRxdt3yjHsOv6VGkdtAoJ3zykc44Uf1/WrvYV12HJeszbLOLa3chctj69v0pjWDZL3M4Usemdzf4frU7yzSR4GyCMfwgAVWkmgQZ2mdwecc8/5+lCnf3UDXUVZoomH2a33EfxP8x/w/IUk7zSnfPM2BxwaXy7m5YkBYEPc9qijigtyQ7tMe/p/n8KpS8gt3GGZScxIzk98VPZz3lnOJlm+zd+vX2xTRLNcZMMYRB3Xt/n61FJbq3M8u5v7qjd+ef8KpWeojV1S60Xx1bC21aEeYBhLpBtKe+e1cN4p+D2q+D5DfaRM93agcPD/rFHX5l7j6V0akxsPJhVAR95+SR9f/1VY0/xNPoNxuFxvB6x9VNWpOOkQtfc4LQ/HsWNmpo4OdodOAT6N3H4V1VldmeMSWvlRwt/Epzu/GtTVfDmg/EtC0kR0rUmHEqKAsh9x0P864PxB4I174azFyC9mW/1keWgce46qapOLWqsTqjqfskY5llaQE/XNTx7mGIotgHQn/CuQ0bxSLvxBbnasCmAoySNkO5bgr2/yK61zLKqmWQRgep2/pWc1JbFq1xbmMHmac5xnb61WiuVWcLFEQOhJGD+AqWbyo0JAllY8E/dB/GopZjFISCsQ9F6/jU0073uEo2INMX7H4gubcSeXHcL5y5PQ9DUmoxwyHjfKenAwPzqv4hk8i2tNQT5jBJtYn0PBqG/ubm9j3KwSNh1rSUWndC3VivdR+S5IMcCkfwjJH41j39/FC4KB53x1Ybtp/lV2W2iDZkkMx4yBzVG+uhbW0zqEjijQs7NyFAHJPYUJ3drmZ4t8fPhlp11ob6yoj07UAQqGIZ+1Oeg2+vv7V5Z4a8Z3/gDWUj1i2kkhOF3PwD9D/SvWZbif4seMop8v/Z9r+7skYcDH3pCPX/61drrPw00nXNBXT7uyFxAM7XfhwccsMc5rqVXkSjLW4nG+qPMdMtIvF9ib2xeNyp5jB5H4VTgu5EnYTyeWic4JOTz0ArD8dfDbXPgh4hW60Oea4s8bwAMsB6EDritTwz450n4k2MdtcFbDVgv8XCTH+hrRu6vHYzOr8P6uskirBFuHdmbtXQWl0dv7yRIx1+XrXm1+15oE6wODCF6uDjI+tamk+K7e3jEccPnXBP3nPyms5LUqLsds95HLgIryerHJP61BPeuAE3bOgwTkj8qzotYeSEFmijc9s5phLypncGz6cmpdkW2X21CHG0mSZvToOvtUN9dF4m+URp25wf05rP8x4yQCF7fMcVFc6giwlPMZySOgwKNCbl+W7YgENyevbNQ8uNwGc9ewH503z5GC7Y0jGOC/UGmSFpHYtKSSOABS6BqPaVYXLM8YI6Y5/OqlxcjYQoaU7h9OtSGFQMqhJHc85qC5udoAMiphh07CqV2Fy5HJNIcjEfr70qxB2w7lm6n/wDVVJ9ShVgg3SOM8Dr9KsWs95cjEcIjU9S3GaUVbRg2XoISpOxQg65YVcgMYUI0mOf4R1/Gn6L4A1PVWG7zcN3Vdo/M11Wk/DrTtKCteXdnFIMEhpDKx/AU3ZlxRmaNaCdlEcJlbOMYJzXW23gW/wBWtmj8pkypAC84z7Cuu8C6Hp0k0aW1neXhA4JGxCa+kPhD8FNQ8SSW8VpYwwtLjKxpkr/jXHVm4nVTgfIvhT9kDUNTmEiaZczM3JeciJPy6miv11+Ff7AF/fadDNfxMu4A/vTtH5UVmsRWe0W/kXKNJOzkj80f+CbX7WU37S3wlvfB+ussfijSIzJZtOOJxzjH0NYdx+3z4Y8PeMNQ8NeKbO/8O6xpUxtrmL76iQccD0PBB7giviH4G/Gu7+CnxC0/XdMnKT2cod8HGVzyp9jX1b/wUB+COhftRfCXR/jd4ZhBuY4Ej1sW/D7RgCQgd0PB/wBkj0r6pwp16d5K0keCpOlPTZndfB74y3fxb+Kks+kX8VpoFqjRMhl8ma9J5Uhc57A+lepeMfhlYeOLV4dQtLS53LgNdQAv16hxzX5Lhdc8P6l5+k61dLIDuVWc5X8a9V+H/wC318Vvg/EkV3c/2taRdEnPnDHoSeRXE1UWkJ/JnR7r1aPrvxp+w/aJaS3GltcWl4h+RR+/hf3J6j9a+ffGP7NPifSvEZlu7ea8giYqojQ/Jj0HU16X8H/+Ct2heITDbeINFubC7chfMtG3B29lPJ/A19cWOq6frnhe21m+WOysp1WSMXsYglBPTIOME8fnSpRqynaUPmgm4JXufB3wz/Zq8TfGDVWtxbS6LoVo+25vZ027sfwqDyzfoO5r1XUdb8N/BLRH8P8AhONDKAftV++GaQjgkt/EfYcCve/inbw674dltZU1AaddDaW085k59cdR64NeBfED9ku1063eWw8Q+TGF3CG9HlNjGcc9fzq5VoQ92GrIjGctZbHkt/rjX91IyO9xcSuTvJyTn0q9puhxW6+ddYeYc4PRf8TU118L/EPgixW4bT5rm3mTzYrmPkOh6Ee1YEGoG4vmS5d7cDqHGM/SuKSb1ZsrJaG5/b+ZfMjhEsEZw+PTPP5CrGs6EmjObhQcSAMhxwRisS31pLO3uLe1GVkf5a7bwsp1nSnsr0o1wh3QrnJYdxn+lC191h5nExpeaheK6l4UjOSwOMCtweP5tLjFrJHHexngpKA5NGs2k91qH2SOFoZIsjIG0Y/wqtZ6Lb6deztcEyXC4wuOM47VhKp0aKtroX7a10DxJB5jRy6LcE7WVW3Rg/Q1HeeAL6O33Wxg1S2YcGFwX/FTWfZ6Hc6sDK4EMIYtknkjNX11J9MURafvWRTj5Cck+tNStaw7GXo1gvhqe48hGsrmUc5BBQ+oB707w5p+pxa1I15etcWud4dmJcnuMHrXbWevF9O2a5bwXwPG1k+dR9R3qay8LaRr4ZtNuZrCQf8ALOZfMj+m7tVymraoI+ZhaZ8ZRFqzWFrZvaOmRuk+9IP6D2FdjY67GQGvrxFZuTEGy5B9u1YGp+Ar7SJRO1oLlI87J4AJQv8AUVP4D/Zv1T4g+PYv7Jhv3lucP5KgyGRTgkn+6P8AabAqYUVP4BOb6ndaN4tk09f+JUJYnbBDRk7s/Wva/gtovirx/ZPPfixfQ4P9fqOoL5UEIHXD9XI9Fz7kVymp2Xgf9l+2iXxG6+LPEXAi0PTzutoG7G5mHX/dHH1rhPij+1vdeP8AUobLWb5I4Ixi30iwXy7W1XsuBwT9cn6VuqUaestWTdyeh6x4r0jwL4l8RXWm2F+ZvL4W4EDeRIfYnkfWuQ8VfAzV9NtvtGjyDUII+QInEg/LrXGaL4rudZtitrEIIcdAdoUe5rp/DfiH/hF51uU1Ccz/APPOByqZ9/WsPrcldPY0VNPZmUfGuo7BZ31u8DRDaURNpH1XrXU+FdZ06PTTFHcyTSXON6sNu0j261sWXxHPin5Na0ay1G3B5lkXZIo9Q1JP4F8I+Kbhl0/Uzp9yfuxXQ3Jn0D9aKdSlfmWgSUrakSC61iVw9wq28RGWJwBWvo9xb2yYt/mAODcMOSf9kf1rA1j4WeI/C8bOkb3lp/eT99GR9RyKn8N+MW0/ZDNZmK5ztEv31H/xNauna8o6k899D1/4c3ElnJHLK32eIHPzfeb6DrX1f+zz+0P/AMIlKkUb74XADqx+9XxF4Z1Qani5kvE8snorbmP4dvxr0Xwh4+NkVSzRgem7qx/HtWUHrdje2h+lui/HTQ9Ut1aSY27kZKtzXlv7SP7QgfRpbDTXPkuMOR956+WIPi1Lp0WZ7r5v7qnJ/E1R8RfE648QWrLBuX157e5qp1JfIFFHOfEfVlvbl3u5tmcnYDlv/rfjXmOpao885isIGViMZAy31z2roPEb28MzNczGVucqh4/P/CubvLy4vQUtYhDEO4G1fxP+Nc1TXQ0T7mVdaLHAfMvrou2dwjjOT+J6D9a5bxXpkFzq+9I/LXUx9n81fllgfOVKv1Un1zXVT21rZktPKbiXqEXO38/8Kz9at21+xktzGkMWPkZVxsccqazp2TsN3tc5O60bxL4N8tjeQeI7IH57aaQR3Kj0EmME/XP1qxpHxm069vFsFt5dDvZTt8m8Xy2c+gkPDfnV7S9WilsFacPJdxtskUjG1hx/9fj1qPxDpyeKbExX1va/Y+wmQbR2475+lKcnf3kNJ9DTuIoIEzeXPm99kZBH59P51EuozyqY7C3MKgEF1+8R7sen6CvP7vwufCc6v4d1WZQnW1vF821f2AJ3KPoRVLUvjDqNmqw61ZS2iE7VltP3lu3vgcj8QfrWagpbMalbc7q+ntdOTdd3Jnf/AJ5xEEE+7dPyzWXcfFCfSkKQpClsBgxON6sPQ55/lWPokU3jOxF1Z3Futi52i4aUHPsFGWJ/Krmp+H9K8F6Wb7UA1wqfda7GA7dlSEcsSemaOVJ26g3c4/4g6Z4X8W6Bdahb2Vzot+rABoEJt7hyeFA6bjzwMdK4XRfALeA4JbvWLGXVUncyWpicLDtwOXGNwOfb8a9J0WyvfG2rx6pqkbPDHn7JZBf3UQPYAYHPc9+nSt/xhpM8ujlzEiT2Z82OMAA7R1GK0jXS90lwPNNG+K0tlpsxmWG3TJxb2SeUrL23Mckn8TXQ+HPH8+tWge0aG0tmx8+QufqxqzqPgXQfG0EcsUcllcTjIlgTgt33L0PNcX41+E+v+G7NjGHu7FPmSa2y3l+5XqP1FXGVOTs3Zh7yPRrXXrGAt5k7XkgPzBDhR/wI/wCBrUtNZmuEBtIBEh6uOAPq5P8AWvFtL8eDRreDbb/aZi+2SSRd5U+oHTr7V3GleK42ZG1K/JcLlY1O5gPp0H6VM6Vthp33O5+zorb7m58w4+7Ecn8Sf6CpLacMD9nhWIAY3nlvzPP8qxNK8SjUSFs7Vtuc75Dk/wCfzrQkv49wWa5j3D+CPt+VYtpaFcqLkssceRNKzk87R0H+fxpyTySAiCEIAPvMe1Z8Vwgl/cxb265Yf0qeVJp1zPKkSdduckfQD/61V6hdE7qiHM05kOc4XnmiK7Yvi2hGfUjOKjgEUbERI0vqZBgE/QUslwcYeZECchF/wpJroFxzozMftFxj/ZB3GiIrGR5UBb0d+cD6f/WqKK5Dv+5idiByxqj4h1SbR7SJ3kDLJPHEYkGThmxkelUrPRA0aF1KOfNlweoC9agjlZyfLgJ285I600XKKwEMWWPdu/vikkeSVP3j+UnQrnGPwFXe6FawS7gczTYB/hAz/KoTLHG+I497e4/pQY0GNgaQ55JOBSTXIgXDSJHnOVXvSTFe7uEgmlZt8ixr6dP0Fa+h+LZ9MgMBJvLZuDHKPlx3FYCXQLHy4nZh/Ew4pzrK+S8qRL6Dimm5D0S1L+u/DLRfGe6XSZY9Ov8ABY20h/dsfb0/CuPu5dY+H92LW+tXKfwiTkMP9luhratZY4LwtGJHdVGCTjHJ/Guih8YHUrA2esW0N5ZScZkHzIPxrROSVtyU1fTQ5TTvEkfiCJtkwiZfvoeGX8+tTQxQL8255jnIPb9aTxJ8HVv4mvfD119oQciF2xIpH90/0NYuleJbjRrr7PqMLq8Z5do8SL9Qev1qoxTWgNu+p0l1B/aGkyxMm1WU4PUE1iWVwLqxTc7SNGTGy4LHI/SttdWhvLffA5mTuc8CuUnu2stcnQSBEkG8ZHepXvRFs9TRm4iIKogGcFjuP5CvMPi/4sm8RaiPDdhPIE4fUZUPCr2jGO57/l61tfEzx4vhjSlWAtc6ndny7WMnILHqxHoM1g+BPBx0nT5JZW8+eQmSWQjmWQ9Tn0FVRhbWQpa6I3/Bnh3/AIRnTgqRpDI4xlj9xewGKtzXqKu1pWYgfdT5Rz+tQSq7/LuMhHGRzj8uKjZRGPmCIf4i5AP5ClL3ndlbK5W8Wok+i297GvzWsmGB67Twf5ivIfiX8A4dfkfUNJcWF8fn2L8scjdfwzXs0Jg1OxurQMZPMQ9BgDiubsbmaSwEYVFkhJiLHk5HFaQqS3iRZdTwzSvibeeHrkaL4qtZVWM7Vdx8yDtg9xWvehrO3F1YSie1lHEi8kf4V3PxA+H9h4107ydQQTup+R1HzR59O9ePa/4Z134MXcs8LG90pzhh1+XsGXtXTCUZESjbU6y08SqLJolBnmdQcs33a6ux1eWazQTXEMOR0Tua8y0nXLLxLatNpsgguNvz25IB99tbWkSahEqOlnI7NwWkGxR+dQ1roNPQ7lhHKmctIMcseKr39wLSIgZ3Aj7oz+HpUOi6JrWvom1Ttb/nlGXI/HpWxdfC+50+CKS9uYrXewDGeQZA7naPahCd3sZcmqojHfIXJ9D1/KlivpLofuITuHcrj+db1va+HNFbAlutQcD7tvFsQ/8AAjTx4rNqx+waVaWpHSSYmV/y6Ub9BWMmx8N6tq7K0cbFWP8ACpI/M1dm8AQ6WVbUr6ytucssku5s/wC6KW91bUdWG24v5yp/gj/dqPyqpHolurBzArPn7zcn65NHOyrI0oLvQ9OkAhivNQcdNieUn51ch8U3pIWysbGwUdWYeY9U7e02FQOAB1FXrO0d5BxkFuRnpUvuO1tC5bLfak2L3ULqcHqgbYoHpgcV2fgTw5ClwgSFcE8fLknmsTw/opkkVj0P455r1v4WeF0mvYcqpJIHC1x16jjG8mdlCk2z2X9mX4P3Pi/XbS3gt2nkmkVQuMkk9OK/VL9nT9lnTfhDo0M95FFc6qyhm4ysJ9Pc18Yfsi3dr8P9Ws74CNZYGDqSO9fdGhftJeH76wV7m4EMgHzAcissFiaM5e89SsVSqxVobHonSivMfEH7VnhnSYHMMj3LqOB90UV6ssXSi7XOBYao+h/JprnwE1/w3L5ptbhlQ/MYQJUYfUdK+k/+Cbv7Sg8CeKLrwH4pVT4b8SKbfy5v9XEzDbyD0B6H617pc6R4O8W2bXf2e0RQu83Wn3CsAPUjP865jV/2cNE8YKt3pmoWV4QdyNPHtcEf7Y5yPrXq0XZqUHc4pNNcs1Y+Xv21vgHP+yn8YbzTY1eXR9TJu9LuG5Uwk/cz6qePpg964b4Z+F9Z+LfiO20nSbG41C9vGCxQRJuLn1PoPUngV9zftEeD9Q+NPwfsvC/iXQTNJpDKbHWLVvNkiA4IIbkgrwefSoPD3jLwp+x58F3tfhh4bm1fxnep5c9zqaiKRTjlmJ6qD0jQ89zW0sLGdTRpX76WJVRqO1yp4H+AXgH9hHw3aeLPiEbHWvGsy7tP02BBIIX9I1P3mHeQ8DtXzx+1b+0F4l/aL1NLrVdYudFtbVy9jplpIfIh9C3Qu/qx9eK4/wCKPi7xdrmu3OueKTf3uu3xP765BCRjPCr2VR2AxXm82oXtzKbm+MjMX6Meo9PpSnieROnQdl1fV/8AAHTptvmmejfDr9oj4q/DBTLo3iK4ntYT/qpHyh5/uNwa9F1X9vu6+JkelWHxCga1sIJv9JbT7YC5lXp3O3H/ANevDNM8VPqCiKLCJkZHpWxHf2kYAdI7l26uwzj2FedJJu0kdKk0foZ8Hf2xvhL4h8LWGjaZrlpbwW8Qhjgv0MTrj1Y5H5mui8QfCLwf8S7drhbazlikXKTWkiuGB6dOK/M2LwBpuqBppImsyed0TbS1aPhLVvGfw61Xd4Z8S3cOzlUMpWuaWHi9YSsaKo9mj7Q8UfsVwiZ5vD+oSLJnPlvxivPfEPwc8aeBtQS5ktJZlgcOrxg5GDn9a5DwT/wUp+IXw0xF4l0i11+FSFLsArkZ6715/MV738Mv+Cm3w38dQrb6qLrQLh8Ai5jE0RP1HOPwqJQrR1tdFJxel7HGeKY5ta8PRaraxPbzAfv4mGGQ9x/nsa5aC7tbYSzyyCaY5KlDkKcDn3r6o1jTvCvxa8MT3vhm80y/YReZizlVlcdwV6g4z2rxDxZ8DvDcfh9b86i2kXjXAtvIVsbnY4X5f7vPJ7YpStNc1rEpW0OX08XGswwoSIYSuDIwwDWlDHbaThLZRLK/G7qaveL/AICeNfCK8xrfW6cqApViB0I7Vk6Xd3FrJDbjTruC+kl8oCRMlifQjoKxcJN2iU2kaMXhQ3MglvnEa9kB5rV0zw9c61eJZadBIwyEBAIAz/Mn0HNehfC79mzW/GM4vNQljtdIRwv2yVSI5OzCMH5pCDnkce9fR/w/8KeHPhbp/mabDFBLGuH1O82iXHfYOifhz710U8NpzVXZGcp62ieU/Bv9lBLVLq71bVGRYybfy4GLtK+Pm2jouCcbjnnPFaHxx1nUvhN4Rk07w7Bb6NotzttittmK6uDtyWeX77c59MZ4r2XQfE0XiGYQaOvnu3W4kHH4CjxL+xzf/Em4gvNXXUJrSOQMzxnDfRSQQPyrZYmKfJFaB7OT1Z+ftoF8YapLHa/aIbiIkyLN8y49d3Xr61k+MPBU+kyJPfacxaI70lTkf99LX1J4+/Y9vfhjrN7cW6SNHOCqBl+bGc8nHWvM9S8OXMELwTH/AEmEllDc7h71zyqR5rRNOTTU8Zk1PVdRurWe2uituu3fZg7VUH09T9a6WT4ox+ErqC0SzluJZWx9ok4jz7ev6Vfm1C0ur4Q6npcMW7I+0Q/umGPpwTUUnhe11iTbpmpxSuzcW90Nj59j0NZtp6SQkmjprHxf59pE2pX8NoJBlImb5yPZRzXSaJ4mtI41+xQtLI3Akcbj+ArxzxD4Hkh1JLnULa7tLmNt3m53JIPTPQ1d/wCEl1u31C3jspYV07hGEeAwHqx6n8Kz9hHozRTfU9/8NeK9U0OcXL6tNaAnPlhtzN/wHp+ddGPiDa+K5/LutCgvD91poj5MpHfJHFeCaf8AFLT9Kv4bFknu7vbnLDZET9eprvtN8XPPYxiWaCyif+EttyPoOTQnOOqE7Pc9AHgTQrkj+y9XOnXB5EF03APp5g6/jVi4TxJ4NtCssImtDyJosMrD/eX+tclper2ESK0a/bJT0Z87fwWul0jxPqmnsj/a3s4z/B2x/u1tCvpqTy9izpPxDsAmbjzfOH8EhxH/APXrYTxFdata5SSOC3zgNwFH09ayNS1rRvFDiO90sySMPmuLbEUhPqQPlNYepfDj94x0PW42cjItrhvJk+n90/pSlyTWjsLWO5u6hqlpbSELm6l6ZYYXPsP8aydTvJ7oEzyiCMdAf6Cua1bxBrvgv9zqWntFzxKY8E/RuQfwqtH4y0+9IeWeV5258txsx+PesZwnF3NYyizXbVIYX2W8TTO3GWFU9Tu33ZurgKFPCL94fgOlZ2oeJnhhLL5dtDg/d4/M96xxJdant+ywyMhJzNJ+7jH4nk/hXPaT1Zpoi/qeqDTtQF9bqPKuxskyuSkg6H6kVlXGuTatemGMzXUx/gjUu34//XNacHh0jTbmK6uvNa4XAAXZGjDoRn5ifejSNVSPThDDb4kT5JIY12IGHXOOW/E1VSWlyYvoUbbwpd3kh+0zi3wc+XDiWX8T91K0LWz07w+cxoiSMMMw/fTN/wADbhf+AipJ2eRP9JnS3j/55rjP0wOKoalr1l4b06a68sbIPvSyjdz2AHqT0HOa5+ZstnOeLfB2m2EcutWa3Ph6aAc3lk5jeQnopHR2PYYrmNJ/tfVXttW121vNdhiJVYYnSF0Xs23ozf3iMZ6Cuk0bTLr4l6quqa3JLBZWxP2S1UZPvjtkjqe3Qd67izCWkY+x2qQqoxvflh9M9PwxVutyqz1JUW3dGL4Y8c23iuRrTT5INPkjGHt5l8idfYhvmP4ZrTbTIIGctK9xOcgBFwo+uf8A61UPFXh7SvE//IShjvpecMBh0Psw5rITQfEfhuA/2TfLeWin5bbUjlgPRZR8w/4Fmo5ovbQdmP8ADIk0XWLzSBIIomJnhyOSp6jPsf5Vs2139ikLRtJI/TIPH0+lcXB4nn8Tw3N7JpN7pd/oV1tlSfDrcx/xMjDhl6121tI2o2STQhI4pQGVzwAPrRVhaw4yRj+J/h1oni+J3vLVdPunOftFtgE+7Do3+ea818UfBHWPDNyl7ZkazZwfMrwZ3IP9pOoH0yK9gNmjMSzPOw7DhfzP9KVZmshlWitM915Y/wCNXTxEoe6S4XPB7HxxqF3qpgnuBbWf9wHaFPoQP611nhjxtZ3BEdpE9xKnysznAU/Qf412PiXwvonjs7b2wcz4wLu3Ty5AfU/3vxFee+Kvghq3hpZ30uf7fayDLrH8kwHuvf8AD8q6eeEvIzs0dxbeIY4Il+0XSI56xxAEmr9nfm6UeRbO46lnNeJaZ4xk8KWKxm1ea8RsSGQcjnrjjn612Gm+NRN5Qv75txXcIYxkn8BxUSp66lKSPRndnjAnuEjUnAjTqPy5pIJkDfuIDIw6s9Ymla0t1GGigWKMceZM+M+9XBrsMqBftIcDjEQwDWMVZlXNGZ5ekkyxqR90H+grJ1+wF3awJEZEk89GEh/hwc9PerAv2Kfu4dp/vPVPV71GeFXuGkzIDtT05qrPoO/c02kEPytIqKP4VHNQ/adx/dRMzHPzMMZFQxXBBIhjx3LNz/8AWoxJOpV5OvQLzj/CnT5m7JCdhzsSMyz7cjOF61GssW4lIy7DoT/9apmsPsuGIGDz85/oP61A9/GRtDmTb1VFwBWnLyyakJWJnE2MPIsS55UcZ/KkNuoXOx39ycA/1qubxiQVVYVPdjk1DLexuDvlkkIyTg8VEX0sFrk7XcUd5NmRF+VfljHJ68UhvPnykWCO785FZ6TubiRoo1UNt5PQcUjFpuGkZj0wv+cVdtL3FtsX4tZlsJkkW5MLjnCVrf8ACR6X4xiS31q1UuPu3SLh1P4c1yriOIfOyj1yc0i36bzsWSQg8BflB9qlu+6GtFuaPiL4d3ugRG70uU3tsed0f3lH+0vf8K86vtduLbUTLOu6FB95eufTB9a9EsvEd9oq+ZbusCDkg8g/UU3UodF+IUINyi6ZqLrzNGPkc479j/nmtaVTl1aFON1oeK+FtPuPFviGXXdUVozMdltCf+XeIcZ+prt7idYbJo47d9qrwXPT6U7XvBuqeBJS/lpNauf9bGdyMO3uKyNT8TRx2bKA4nKkKCuVHHX3/OtbuWqMtkWLlp2C7phGqjOxeBUCQRlizKxPXMh6fnVC41fUbqPZaWRBbjkjJqSLwJruqoGup/ssJPO5tn6mlKlfdlczJk1u20+/QG4gVkIDIrZKg1jeKL1NC8QToiGdLrEihOQD3/ya07r4aaZ4eu5E1K4SSaUb0NuPNlx7noD9au61cadofh+G9ttOFw8eEzOfmQHjJA6mnDlSB3WrOMnOr62uy2tvLO7gAEn8hUrfBrUdUtXbUbhLaFv9Z5sgiT9a05/HN9qMASC8Fmmfu2yCNh7EnLVVntjdSb5med8Z3SsXP61pe22hFu5gL8LvCfh6YPBqlyuwEvHpVou6Q+8zA/pWEPj54Q0fxS9vYeHtt9FiE3eqOZX49Fzitnx74jbwroTyIga4l/dwR/3m/wAB1ry+9+E0/iqx8yWEvdMu/wC0s4TDk/rirUk9WFrHr0vxG1HXbcE6iUgkHypbBYlx+HNVoLTzD5j5kcnksSxP51yHwz+GGpeFs/br43EUYKoq8KenOK76OxEYyMk+mcUN9iSEQ/MAO1SLCAM4x2IqdI8vjaM+3PapIYt3yggZ60kyrka2xbIPA744zUkUO1cYLY/KrMVowhU59vc1NHEIsAhTnnGOahTuUkxLWzZjggAduK07OAqcBSDnHHSobK33AgHPGQe1adogQITwRxwMA1lKpfQ0ScToPC9mGIV2x3OBXq3gbV4NKRTxkYx615Lp1/8AZxgFVx3zkCt/Tta2ovz7sjPuPeuWrh+Z+9sd1LEKC03PovQfjXLpUSgSFR2Gelb9t+0Vdykf6ScdMbq+Yl8UuDgnOemelWYvFjQoMsR/OtaOHpwVkjOpiHLdn0dqPx5nuNwNwR7lulFfN83i91Gd5GTk80UTo3ewRqXR8J2/iG8sb7yEe5tEx87FmQt/s+9eleCf2n/EPgm2ihtpBJbRD/U4DRZ9cHue5BFfXnjT9nbwR4tjP2/QZtOkcZ3wqGQfiM15h4k/4J1aRrrySeH9aSNiCQpfHPpiuv6xCSs0cHs3ujpfgD+0zovjjw7btq+s2OkavKzK9qX8sLzxgsSDkc9a9ZbQLPxbYZZNO1CJzkOVX5v+BLxXxd41/YR8a+FzIbeNbyNDjcoz/KvOUsPiZ8F9WM1rLrFgYm58mVgp/Dp+laRqy+xP5GTgn8SPu3xF+z1o+pxyAW1xZseuweZHz7civKfHX7D2n6uZGht7SUnndF+5cd+g4/SvN/h/+3x4+0VootVltdU2HBF1Dscgf7S4/WvY/DP/AAUQ0PUWiTXfD1zaluPNtmEq/XnB/nWksTP7UU/TQFTXRng3i/8AYruNGL/ZluYGLbmEkeVb/gS/4V59qnwF1vwvK8kdkbwKTgo+7b+Ffa/jD9rjwR/YEdzplydQuGwPsbo0Tge+RjitjRLfwh8WdKt57a60ma8njDyQRTqZYiR93HBJHtVRqwSvqvULPY/PGS2vrG6db2Oe3285YdfbFXbHxQskgjg+VkIVsrlvrX3J4x/ZfsrtCDGGD52rKm7+fNeTeMP2NYUlkeGzkgfBG+A4wPof8a0i1JaO5Ox4Ta6xbWjkyFZ5McrjIp93ouneKPnubaDyjxvUAHNdNrX7Leq6Hdyy2kqzEnPlzjyyPoelcleeB9d8N3c39oWVzHCmdrKu5SM9sVKiltuHUTSfCl74duxN4e1fUdLmV2ZWjlPTjg4PtX0/8DviLfeIfCgmuLbTNT8R6EhKfbR5iXBwCHPTBPIJ7da8E8CeD9c8f3lpZ6FYXM8s/wApiSIsxbP+favefC/hPwX+zBKLzxrqx1fxIwH/ABT2lzCV1B/huJQdqD1Uc1o4t6S2FJ22PdvgN+01r/xu0x4pPBU+k38fM000+6wt0H3pJGb7qjnAJya6TwNf+BdY8aPc2PiLw14p1SCQiYRvH5SPggrGmcFR685x1r57/af+JWreOPBVi1jcrYeCLqMK+m2KeXCc9C+OWz057ivnGHwFp13dCTT/ALRpsyc+ZBIVx+FY+zhHSOhak3ufqVeXWrJLLIbiK7lbPki5GxIh/dULxj0xXj3jr4d/ETXfEQvrrUI9Tt1O6O3UeVHGPRQOPxNfLnw9+OHxS+GTRx6N4sm1e3TgWl4POBPYANn9K+jn/ah1i3+HFnceMobPR76YfvIbAMZLgf3SOi+px+dc8o1H1uWmj6q/YY0abxJ4j06xuIRavPMkBd2DYOcZHtX6i6H4Vs9D8PQaakMb28KBCGQYc9yR71+UH7Gnx48IXNpE2meIrW4v3ZXa3uF+zSRHH3Uz1wfev0I+F37U9jf6ckOqud8Y2ibrn6noa0hJLRoJJyV0Xvj3+y9pvxL8PTmwgigvlUlE6LIfT2NflV+0n8NU8C+MJYnR1vLScoynjYRkFcfmK/WnxR+0hpGm6NNNYBrudVO0Ejbn3xX5uftNad4l+J3xKubjT9DkuZb2dpZJ0GEjyTlmJwAOfWsJwjKaVPc0g5KPv7HyN448Hrc3qvvMMDguARypPYVh6P4XvtW1BbDQrG5u7t+FESF5D75HQV95fDX/AIJu2urWK33jTXD9kbEphtFMYPcje/JHqcD2o+Lf7W3wN/Y48N3Fh4T0zSNT1aPKC3gAly4/ilk5HX6mvTpZLWkuebUUcc8dBPlWrPizw74V8Q2F/JbRM97OjFJbVd06I4OCrBVbnPauqtf2atV8SW8k13oN3pzgZD2lnd7yf9zySP5Vzfxl/wCCr/xI8dWs1v4ciTQYZkKPNZQkTEHrsJ+WMf7oz7k818veN/j54wvSy6xrOvuxHHn3koUL1PBOOvet5Zbho7zbfkgjiJv7P4n1NrHwA1zR7g/6Fqk6wnckk2hXiY/HyiP5Vysvw/v7LxAt9J9sWReJo2yN49PnwRXypD+0Vrmk3KSWet6vaEHJeG9lX+TV9H/sZ/tU/Ez4meKbjTV8U3us2cUYdrfUpPOSGMYG9nYEhQSOBknt61vSyrD1Xywk0/QzqYqUFzSR2Om+MvEGl6yLV7YWliR8syKcj1DMeenpgVv6Z8X9Ov742ls8l9PGQG4KoPpnk16dp93a6tcH+1LXTtT8w/IVsVtpJhjllKYYLnoSa5j9pTRfh3D4bgvvC1pr+m+MN4hvoZJopbeeMIWZo3UBw68cHtnnNY47IKtCPtL3XkOhmFOq+XZgPFh8sCa6hs1IxsB+b8hyab/wk9rbKPLHnOf45TgfgtfPfglL+PWru3tLlIdpEjyXz/6vPcZ5NdvB4i0vQbSS41TULm/8nh2RTHGT7Y+Yj8BXgSpcuzud3M2enxfFjULZjDHcG5Rxj7KY/OVh/uH/AOtT5NK0fxjE/wDaGkvo05GQ9nICSf8Aai5C/mK4/wAO/EW11OFW0q1VLZlzuA2qR745P4mtBPE8NxxLdxnH/LOLnB/Diuec3HZFpdWSX3wn1CxnE+jX9lrCw8rESBKv/AG4P4Gsy58f3+kyCDVLCW2nTALFCG/AH+lbFlqUkmGtLYIBz5znp+J4/KtKPxK00It7+SHV4j/yxmi8xR9GIz+VT7ZSVqiHydjAs/EOnalyk5upT/CTtP5HmmNcvZ60FLm0S9GWDHABA4P41Jrfw98O6y/mxNcaFPnI2t50Q/A/Mv4Guc1v4aeJraNJ7W4GtWsBJV7WTzWUe6n5h+tXTUHdRloJ3W6Oo1K6sPD+nSXc7NLHCNzSSDC56YA6kk9BzmuXtI7n4g6it5qbG2062Oba0QYA9yOhf1PYcDuax5/Fba34jhTX5JLa0tANsCREbHHBZl4O4+vYdOtd9ouqafe26/2aIXSPHzFgSv4dqwmnT82afEW7JWWNI7S1CovAZhwtJOqgg3Nw0mB9xO1ElwJPllmaRh1SLpRI/krkLHAvq53GuRNvcu9hYSwT/R4o4lAzvbkr/n2pmImJ3yyTNjkLyPzqu14tw/yiW5boMjC/lUdzK8KM800VpGoJPPT/AAp2tdJhe5ZnMRtDG8caROCGXqxBGMZrz7T/AAlcadrl5Bp2o31lfQv5ipu822nQgYLRtxnpyMGus1G1S/02ZIBI7yIdspJwp7HjmqPiSOTSvsWoFy8lriK5aMY3oe/HvW1KT2uQ4la48X6xoLLFrtiVten2vTQZQB6tH99fwzWv4f1bS/E0Qk02RNSXPzEPyn1X7w/HFaFsYliEkcaqrDdvkOc/hWBr/gjRvEFz9o8qaK/7XViTBIv/AAJcAj65qFOF/e0KUZG/OrBSsk4iXr5cQyT+X+NUbywjk2BIW4kVgzsV5ByOh5GR3rDYeKfCMR2G1120ByBIVgvAv1+45+oH1qCf4qaKke7UJbyynt1aSW2vIzE4wDwo+6+e23Oarkb+F3Qr9yD4tWukLoEt1qPkPOp2RMi/vXc/dRSOpJ7V5nD4LvbbTYtXhi2bGCAPyVJ7A9GHb611+mabd/FfxENRvU+xadb5FtbF8eSD/ORu57Diu11Dw9Dc6JLZbCsbpsU4wsePukZ564raFRw91O7Icb6niln4qubS9l/tF53VeY4uR+H0rpdB+IMl5CGQW9hADgF+WP4nvXTW2lWHinREj1G1hlnizC6qpEisvGcjn/8AXXJ+J/glKUM2lztLHneLec7XUj0bofxxW8akG7PQizW2p1Ok6ymqOP3k9yw6kcKfzq5c3cVvcQKWiiZWzjIc15NNreqaNqn2bUPtNrCg/wBUqle36itXw/498/Y8EUdskZI8yY5YmqlRlvEakr6nqB1AYUIkkhbkFuB+VRy6rJgB5kiB5wgyTXOab4lOpAESzzM3oML/AEq0t1EGw7RiTPQncf8ACsORp6GnMaranHKTgSTEdCxziopb2dgfuopPA71VW53rhFdl754WmtfEPtMkYz2QZIqlO++rJsF7FJJf2z+ZIqqW8wHgMMfzzj9asC8iQth+cchBk/mazbllN2m75/kJy5xjpQl8iZ2yLGAO3Bocbxs/wGrGgLtnllCxADI++c44ps1wz8PNwBnCDpWTb63Je3FwsULzFHVRhduOB1J6mtG28Pavq4LCPyYjwWxwv4mrhFrRkuXYbKkMOG+UY67+9MbXILdCPO3nIAVB0/Kr8fgGxhKPf6kshXgopMh/HHFXIIdI04bYLOSUkY3SMFAz6AVXKmtWNaO5g3V/dahC629q3ThnPX+tJb+BtY1OMSS+ZAgXJIGxQPdm6V0d5rdwtr5UDR2ihcfuFCt/31yawtQnmumPmzSyFuPmYnNapwSJauzS8O3kXhGBoZtVW6hJ+a3Aa4P03dBWTrXg/RvHCO+nuLC7bI8iUAI/4dvwqowy2ACRjH0qHymjwyjn0HWobTfuuwW6MwL5dW8FXht7oTxKx4KkDP8Aut3p8VxDrO2UOZ3HJMjFmB/Guvg177RZG01CNL21bqrjJT8a53W/hsk5N3odw+RyYWbDj2B7/Q0/au1pC5VfQqS222McH6H0p8VoL/RLu1fkyrlfr61kp4ll0+5a3v4TDInG8rg/iK09PnQMJUYNEw7VCUuoNroY1rZQ3VpFO0UfnIuCccgjin3MkdpbvLI4WONdzE9FA55p1k4TU7qAdC3mr9D1FcR8WtefVtSi8OWLnfJiS9defLjzwn1NapPmsS9jDtGk+JvjI30odbGEmO1T/ZB5f6mu9m05LWwKquxVAAG2jw34Zi8O2FrGOJOpGOgA6fhWjqyZgxt5OAcH3rS7WiRKT6lRIAyAr0B/i6U94+CpIH0FWVgynAGM+mc4pvl7ZAOck80mMrgAH028DipYrQMDjgfxcYqeC0VcEZP171YW28vIzn2Hak3paI2upBFHjAxgj9amWEs4ypUcHntUiwqjEEcDrkdaevyyZGfXIFQkm9Ck7ksCnZyM54HzdaswlSgY+2PSqyJwT1z+BqaNQVGAST19KXLrZlczZo20wB4JxjAqympOE2g5x0Pp7VlxrgHJwB+Qp8M5j4AA9cCq5WO6saqamzoFJznnNPm1HdkBmIHOfX8ayo5go2lthxnHrTpLkBfvEHtimo2JuaNzqJULtyM/yorGuLolMfKAO+aKq3YXMzwXwp+1z8QvhjLHF/aupQKh2mK6Uuv0w9es+DP+Cmt43kxa/oGmXyAgGWFjBKff0rnF+OmlatGLfxBoCtxhsoJB+TAVXm8BfC3x/cBowumXHYxs0Bz9D8tU7P44kJvoz6U8E/t3+ANbhiE2q6loEhAyt2nmwj23DP8ASvSdF8WeGfifbK1rc+G/EMLdoZU8z8VNfCmo/shLdQmbRPEEcqtkrHcKCMfVT/SuS1L9njxv4NuPOtLWSbyzuEtjcfOPoODWPsaUn7rsxqcluj788Yfss+B/GCuJ9Kk06Rh97y/lUfhn+deVeL/+CcUd0JJdB1SMohBjHmZP5c18+eDP2uPiT8IwbafV9ZSNTjydQjMifT5x/WvXPB//AAUxnkjUa/4dsbzIy09nKbeT8ByKfsqsfhdx80Xucbr/AOx94w8DTzYiF5uYsxbOeOwPpXKX3hrWPDEoN3Y3ls6fNvUEj65FfWvgn9tvwP4z2Qz6pf6TvHA1CETImf8AbGTXqGk23hL4k6cpiOh67HI4HmW06bz9VJzUuvVhrNE+zT+FnxH4X+P/AIu8PoIrXX9QaFOBDcP5yfTD5r0Dwn+2VrFpti1LTre+ToWicxn/AL5OV/QV7141/Y+8F68skssMmklRuLTJtjUZ5+boB7k14Z4p/Zr0ceJprXw/qy3vkNsYqxZGb0UfeYD1HHvWlOrGfQmUZLc7vw3+0h4F8bL5OoWt7ptwQBnyPMRj9Vzz+FdXP8HdJ8T2EE0DRQNeR+ZHBORHMVPI+X/61ecW/wAL9X+HHh5ZvDXh177U14l1C7j3fZ29I48Yz7k14t4q8Way3iqf+05LyTVVfE0ssh3o3p7D2FdEbtWiyGkfR+ufCnxB4P0S+s9KmutOgvU2zPaAJLIuPu+Yo3Ae1fPeq/s4+Xd3X2O5uYLt2yy3A8wg9znr+Nafhn4weJfBOrw39rq9xNPGuMXTmZSMYxhvavetH+P+gaz4D0vUfGmkolzqU0kaS2lrlVROC3JzknsDUyqTS1Q1E8h+COk6lo2gaj4W8RgXWl3WTbzBs+Vn+Hnkc8j0NecXXg3WrLxzNocUT3FwspWERj5ZV6hs+mOuelfXdlp/w/8AiDGP7G8Q2iu4wIZX8th7bXwf1pmpfs939hI1xYPFMcYDxNgkenp+tNYiD0e4cjWx43bLpXwG05ftBh1HxNcpuWIMClrx1J7D36ntWBbeN3169e41G4a7nk5wPuqPQew9K7Dxt+zGdQu5nmg1C1uJyWMgJbc5PXuCa6P4Y/8ABNvx34uvLMRSxaXp8zhVnvIm8+Xt+7jHLH8hW8Ic+kROy1Zz/hOazk2O0UVu6n5WU7G/Svq34BeL/ihPpHnaLdXB0a0QNNdaqoWzt4+Bu8w44+le+fsqf8EnPBnwo1GOfxJDL4k1S3gjnkN22Y4ZGJwuwfLnAz36jmvUv2tPid8KPgt8GJG8WxWNzp9hNFPp+iW8asdRuY2DRKU+6QCAfmyAOSOlelRyyTXNVdkcs8ZFS5Y6mE2g3nw/8AWuveNNT0u0kuAvlLaZ8y7JGcRpzxjnJrifGX7V3gr4N6a+patONW1k5kh0eCVXNpz8vmv90P045I9K+DP2j/22PGPx68TXOs6nemwtmykEQcpFaxDkRxr1Pue569hXzT48+OMqSsltNJgnDSs3zse59q0Sw9D+HG77hy1J/G9D6j/bE/4KQeMfiubyG41T+xdKkGI9LsXIyvpIw5Pvk/hXyPqPxQn8SaoltZRJC87eWHY73JPuen4V594l8fyXczbnLZOOTnPqazfDnjuLw/rMNy3zCJt20eo9ayqV5z+JmtOlGOiR9Dftr/s5eJP2JPBXhK58Xaha3HiTxpYHUrTR4Zi82n2xxskueyl8nagycKScYxVf/gnj/wAE4tV/b4nvfE3jPxZceF/BGmXiWTyRRGa4uXOC4QfdjRFK5Ygkk4Ckgkea/E79rKz+OXxal8SfEeXW9de8YCcx3Q89EVQqLGzhgqqAAFxgAYr3Dwb/AMFOPhx8F/AMeifDibxn4Rtig+2211aQ38OpMCxDufMVlbJPK4BHGOBRQpylFtySfqaVKkYytFH1hH/wTy/ZS+EDS2aeEdW8ZC2JH23UfEFxFJMM4DhEKBQeuMcVznxE/Zf/AGe/B+jRax8P18V+AfEV232eG503V3vI0YnG2S3mJWaMnAIBBOeK+JfF3/BTi61u/lmgsrGZy3yPJEw3eny7j/WoPhv+2z4i+JvxB07Q7mz35Ekf7oRqLdQrFiu5T82OhzwcV20JTjJRjY5aq5lds+hdR8Zav8YfB97p7+IrTSPEHhfUGtdSurQO0FwYxwwA+cArg47HIr2fwL+y9rXxz8E6VrMGtWixad58U0TKUkkeSMAtheeARnv1r5EfVn+HHiy08NQeFdTfT7ljeTTbjcvePgklnyAzZAyD2+tbx/4KVa98Gra68M6T4QFnYWUjCG78ljKS3LNhSQCDkD0AFdOcYuMMM4zfvPRnocM5UsZjOS3upX/qx9I6h+zRrx0m6tWi0LV5bR/3JtLlS5A4KYbawIxxXnfiD4SyaRcm3uItW0O7A5F9aO1vJ9HA4/WvFrD9vltT1x7mPXZLKeZy7R3cB5YnJJOcivXfAf7futJbCIz2upwYxthuVkDD/rm+Ca/LJZjUhJqSZ+vz8OsNWgnha6v2Zh+Jvh9q1ppYSWCVrBDuW405/MiHudv9RVbTfFF/pk0EenfZTADtmZ+ZQfXngfSvXdB/a08DaxLv1jQbfTrqT780cTWcv5rgH9a37jwv8KPihD50eoSW1xL0lAVnU/7yYJ/HNbQzOm1aeh85jfD/ADXD6wjzryPJtP8Ai3bzaj9g8q9u7vaGJkGxD7g9x+VdRa+LYZgsZvLSJzxsgO9gfTjP6mrmv/sb6i26Twv4i0vWo2BxBcSiKVh6ZPBry3xF8MfEfwgSdLnSNR8PyyMWFw0PmQhj3VuV/Wtk6NT4JHy2JwGLwztXptfI9VgaM/OkTzN1LyHAqzFemOUZuCjLyBCcY/KvF7P4jX2iWcMlxHPrVw2BIyy4VB0zjqR7CuosvitaQyiK6ura3uXG5baFSzge/wD+ulLDNaxOZT7npOoajFr0Cpqmn2d/EOjXa4lx7OMMK5u++E2gazcs2kane6NdEcJcKZoM+gkX5gPqDUdlrkN9AJEhdyeQ07YBrRivTPCA0+VPASBf8isY1J03uKUEzE1TSPHHgSBpJLUarpy/8t7Ui4UD3K/Mv/AhVbSfinpl3gTwyQXGcO053ID+HI/GuqtdXbQruOS1mazlz9/zDuPB9KXWL/TPGC7NX0W11WQ8faUX7POPfzFxn8Qav29OXxonlktURW2pJexB0u4ZIiM7YDu/lUWowRPYzh4l2upBMrZJBB7Vj3nwfsRKZ/D3iCXTbk9LXUPlH081OP8AvpazdVbxV4FiLa1pLXdvggXq/vIz7iRMr+eKTpRl/DkO/c6NJEg0uOFGmm2IFAzwelTzr9thkhnSJIJVKFM/Mc1zdl8RNP1a1RRO1qxZR5bLgdR36frW2J4EQMGjO7nJO8n6AVNpQlqik1LYp+FJQYZbOdXlubFvK5Pylf4cCtr7S8fyh441H8KDLf1NczrN4um61BeoDskHlSbhgMOxrQn1JoUw1wkSjkiNRx+NOpB723BPoX7u5g0+CS4uXjjSNdzyzOFCgDqe+PxrzGe7ufjL4kim8p10eyfdaxmMAt285s9z/COw56motZv5PivrCWtnuGjwPnzJGx9sYH7xP/PNew/iPPpXc6LoqaRCtvDI5VF52jG7J6k1UVyK/VifvMzx4b1Dw6ztpGoi1VyW+y3f76Mnvg8MufY/hUTfEFdMIXXbO6spF/5bBjLa/XcB8v8AwIfjXQStDagtI8SEnjLbue1Ejx3MLIYy8TjB83CqR6Y/+tU8+moNPoYVlqUE+pw32n3ME2na7HlZUO5fNXggEdyK1n04szNIWcE8BuMVUPhq2Xw7c2emRw2skT/aYEgXCpIOTgdORWRpHjHVdMso5dSsIb22cf8AH1aHe8frviPPH+z+VbcsZrmiL4dzZ1bQbTWrb7PcRJdR9gVyFHse351594j+CCz+dJp0/l5bKxTNx+Df416XYa3Ya7Z+bbzvNEepClOfQg8iud1D4e+MvFesvcaNJqCW0dywjW3gLrsCrw2QFB6nk9DXXhoy72M52aPLtQbVvC+opHqMc6QhSNi8BsdwRwau6R8RQ8YfZDYgttGRudjXpes/DOTRJXg1O+02zJA3QzSm480dMiNM/NkHgEVV0b4K/bCsul+HfEeqQkgmZ1TSrMe+9/nI/GtpOP2tzNJrY5618SyTxq6rM4/vSfIv64rV03SdS1kFoLeQp/eWM7f++jha6q38GDQJH+0an4R8PYHIsom1W9/77Pyg/jUd3F4ZeTddHxL4olHAN/e/Zrf/AL9RY49iaxtBS0RabOJjvLG31eWHU9RtLZbeRoZAJvMfIPZEznP1rqbG20PR0Xyba4vpAc7nOxD6eprSHiP7PYNa6bpWj6PaEYKWdoqsw9C5yx/OsxYQ3y9M8cVDnqVGJLHrT2yMLW1tbRXkMnyxAvk+5qO71G5vlBmmlcDsTx+VAtwAOeffsKbsy/qAccUr9xoiiUq4HT6cVchjOAcdRximRx/MOOCe4/lVtIBkcbRVXuK+pFcgsmM9ec1nzoCBkE8cmtK57DGAO/rVOTljheh9OtJprRFNqxQkUoSMcN29Kgkt134PUdz2q/LHuY4UDIqKWAKcAHA/OqctdhW0KUkRU4GOPQdqjQPAwKF0Yc5AwRV4wBSvJBPU1HJbjB5PBzwae2vQVyrqkNp4jg8rULfzHHAlUbWX8a5HV/B1/wCGXNzp0v2q1PJUDJ/Ef1FdlJBlC2cA8E9cVEoe3OVOCOmB1+tPncdhP3tWeR6j43u9Jnubv7MZZUibZGD98kcD86PhL4MlRJNUvi015cOZZX6lnPP5DNd/4j8I2fiONi8QimPR0H8xXJtJqngXbG8YurFDgMnO36Ht+NbKpFq0dzNxa3OguoQbmDcowCeR3qPU4w5UDI+cYI/h5qrYeKLTWpozFKMhSWR+Cp96fd3ySqArqx3dPSlaSG5dSxIgVFQEkj170sdqcnAGM857UsCAnOM545qcgswwNoJ6n0os7WBd2JGoXoPX8aFXnjbjtgdqeLdipOeB05p4UlcZH8zSb0HuRiAscc8ZzzUkaEOFGAv14qQQKoG0dccHvT1iLEkDGabl7uoK1xsSINoyflPHPWnCQDIBPGcDvSxQEtkHPHXGKBauUyBkg5yf5VK0epUl2GSXA6MATxgClUEHODyOmetTfYMoCMA/zqVLT5sDjA5Of1ockxJEUas6/KCpYbsU2WN3JIBXjJ960YoRjkjI5x1/Gk+xF5GbII7Z60OdgsZLRGRhklQR1J60Vp/ZQxwQOR2/KilztabFJI5ifVNJ1hCt/p8TYHDNGGqhc/Cbwnr+14y1pIehRsc/Q1qvoRYELtP8R9TUTaKGbmMg5wCOQfervbSJF+5iSfAa+09vN0bXpEAHCsxXn6ipo7z4h+D/AJmH9pxR+oD5H4YNa9vZ3EEw8qV0I564rQttf1OzuCuRIoXcN3JpOcmrbhyrocxP+0IkcTw+I/DmY+jfu8j8mFUE074WfE26YmzOmHZhnTNuS2fbivQZvEdtqkbJfadFMpwGyNw/Wsq18CeE9X89ZrJbIvISmzKEjt04FRzRte1n5DcWnY5h/wBkqxvbfd4d8S70X7sc+JeO3zLg/pWPF8IPGHg/xHb2kbxzTzAtG9nKxf2JHBHtz1rupvgDDDeW0mk6pOkbyjzNsmGjTqSCOtbuqReNfC08f9jLDJa267A7v5083uxOPyFXCvdWUvvJcVbax0/wy0Dxrd2GzX/Ed5b6HYsHljv598SEZByG+9j0PGa7Xwj8e/B3hjxILfRLRtbmZtt1qGQDJ/uEjn+VeTWXxz1ywh8jXvDrzRNw+1Cqt9Qcgiun8J678NvEV1A0lsunXRPzOiNAyn6rxSjdu8lf0BJH2f8AC/WrXxtorNpdnqELuhYQPAJPMOOxFecfFD/gn5e+J9el8UX3ht4I7uZZ5khVk3KuNwBPdscn1r6Y/wCCWXxN8H/De+ubW9u47+2u40S0nkCymzOeeeuCMfTFfoU97onijSCjS6de2Uy8qWVkYH2rWNHrFkOXc/E3x/8Asf8AgnxlbC5jtLrTvNXOSnyr7HHfNeTeMP2FNSmtEi0bXPtdtblmht2mJSPPop6Z46V9v/8ABTn4aS/C7x/ZzfDC+uJv7QX/AEjTYT58cc5Y/KowRgjBxnj1rg/hN4Hl1PwHd6p441rSDfWj+W0OlxBzDJjIiaQHaZPULwPWijhq87+z6DlUhH4j4M8Rfss+OfD16Ik0iW9ZmwPJBy1ex/s5fsqfESS8gkuvEd74agZgzWdvN585HowyY1H1yfavdryyi8VW02lwS38drKP3rLOwcLkZCkcjI49eTXSeJPj74G/Z70aO2kvIbi+2fJZ2pEtw+F7qCdi47sRXr4PLZS1rvQ5K2Jt/DV2dz4T+H+kfD7RY7vVi960QCLvA828k67c4/MgcCuy+FfxJ0nw344/4STxjdxaZpdhC7RFgIoojjAVdxAAAz/8ArNfCfxV/4Kra1qNu1t4c0my0ZYxhLq5Vbi4PPbjav45r5k+IP7Vl74w8URXfjTxUpsIoiZUmnaWaeQuTkL0VVXaAqgDOSetekq1Ch7tNX9P8znVGpU1mz9XPix/wWK8JeE/7TsfCVkfFN1dSuwmWMxxKD8oBc/eAAAG0H618t+NfhX8Z/wBuLVJ/GD+GbqawtYyFvmh8uxsYAOQoPyqABycZOOTXxnN/wUI8E+BkA0Hwnca5LEf3b38pgt8g9Sq5ZvpkV7F8Sv8Ag4v+KnxF+BUngez0jwx4V0eSz+wSJpVsYTJDt2lcuzHkdcYzk152JxtaStFf18ztw+DjHY8P/af8Y2XgfxFNpkGpjUJrYmOa7Z/lkYf3R2UV886x4/iu7oqkylnPQHJP4muX8a+IDr+qz3M1yxaYliEyxOaxrLSjqDhkgdxnGXYjn2FTCLsVOPKdDqPiORrrbFG5wM9c1h3/AIpllLZ3LtyeT3rpNI+GGoaniVo2aEDJODx75NY154Ju11R0UxJGGOOMkj1rTlaMlNWOavdclkQllY9uB0ql/bIyRgk9PpXav4Wht49sjlpOh4wAaqzaJp8cfKoh6kEZ/GmloJzKWkWWlz+Er3UJtctrbUra4iittLNvI0t2jhy8okA2KqbVBDHJMgwDg47j9mzW7bw98WJLu61AWPlwyokiFXJZsAgE5HQnn2rz3xCsNssTxWyyLI+wkoVHPTmmwWCyzrFBCu4kDqeadOsqU+Zm0MLOurQVz7KvfGNz4lu7ZrLXZnghk/fwvKpeSIDLFSACDwOnpWHeT/2hcvK4+eQkk9cGvM/hr8MdZ+HPi9jqihH/ALPE8apPvA8zbgEHodrH8jVn4/fEK88D+F7J7GVra+uLjcGBG4Koyf1IrzM3xcsbXjSvofqHB+GWT5XXzCtHXtttt97Z2njC1tND8PS3ms2eyxTG+aeAlcHhQDjuelZXg7wf4Q8c6Ut1p2tWujTOx2o8ktrnAzkMVMePqRXgHjD9oXxP4/0hrDVtWvbq2YgmN3ypIOR+VbHhbxkui+C4EkLNlS3lo2C/PU+1ZxymhHq3+B5mI8QcZWknClCPyv8Aie0eH/ivJ4Sv/IjudV8RoCFRJrjyo1/75GW/QV6DH8arK2sRNL4VjtJVGd9tqUsUh/mM/hXR/wDBPn9k/wCHvxr06O48dW/iHWNf1MiSCxtrlrSw06E/dDlTvlkYcnJAAOME819c/Fz/AIJK/BL4Z+DV1XUNDLwtHv2Q6ncLIo/E9a0ngMGkoTUfmeLLizN3Uc6daSXZPRfI+QPA37VYEwjs9c1jSZgeIdSC3ETH2lTaR+Kj617V4M/bp8UeFoRa38VtqVvKMhPNBEi+oV+GH0JrzG5+Dv7MUeqSWwb4meH51baJba/89FP0YNxVq/8A2PvBXivQUtvDvxXutRs7V2ntLbV4GtntS2N2GTA52rn5f4a5cZwv+79rhFr2Tuvuvc+myPxHqzqLDZvyyg/tSVmvWys/uPXm+Nfwp+Is4GveF4tFu5uGuLXdZPk9+PkP5Vox/ss+E/H5F34O8aWzXCgmODU4lJQH0kTn/wAdr5D8ffCPxt8FLiJDq7PaXOfs0zMtzaXIGMhXXHIyMgjIz0rK034o+IvDlyGm0hHYHPn6ZOYZM+uBjP5GvmefE0Zcsnquj0Z97WyDJ8xpKtCnZPaUdU/uPp/xH+yx8RfhhFd3cWkTa2pJdJ7eb7dDGfovzgdOo4rkk+KuoaK0MOrpe/aWfY1vDF5awnpzkZAz7Vyvw8/bz1rwndIsPiPUbCRCB5GpxHH03DH8jXs+mftv2Xj21WPxb4X0fxLbkAPPCqTuo+oxIPwFarMJb1InzGK8OFK7wVZPyZiab8Q7Oe4jVpLS3cHlS/mSDjjIFdHFrQu0DZkdT3Y7FP4Uy08N/BH4janJLpOsan4M1WYbSrMJEX/gMnzDn3qyf2PPFltYibwd4k8P+OX3Zxc3RguNvspJUtj3FV7ahN6S+8+Ux3CWaYXWdO67rUUahGDwVDHjCDcQfrU0Hii90YPJazzWuQdxMmc59V6GuT17TfGHw51FrPxH4c8QWLqoYzG12WmPUSjKn86j0/xjpmqQjyLqK6kbGRCfN7+vSnyPdO58/Upzg7Ti0/M6jWl0PxM3/Ez0aGS5dgDc2A+yy/U4+VvxFZqfCuS1lEvhvX42kzxaahiBz/wIZQ/jilfUtwRVQAbhnewGPwFSefI0eCzDnkIu0Vqqs0rIy5Dm/HD+ItEtVh1fS7i3kVgUmkXEMi9wGXKn8DWPrXiC68Y/ZtJjX7NYNGPtUmQrXRycRg9lwMse/T1rv7Pxvc+GEZYr0xQvw0THzEf2KtwaozS6B40kKyeHLmKeTrc6UfJy3qYm+Q/gBW3tY21iZqL7i6JYpoNkqRxwxFcZIG5j7AU+XUVF7KkkhYhVJDPjGc9R+Bqxf/BLW9MtBcaNqsVzE5wtveH7Hcn2CudrH6GuJvdHvPC+tMniSy1KBpWHE4MalR/dP3W/AmpjBSluVfobev8AiSxXT3gluF+YY2RfeHPqOada63e6y+2w02e4duA0gODnvg/4Va0PVtCscLp2k2TyEZ3XLF2J/wB0Y/rW1/wlGpND5aXP2eI/8srZRCoH/AQD+dU4xT5WGu5DpXg7xDFNFc3l3a6ZGp3BZGVCw+jc/wDjtaen+DtC0jWlS4uZ7yS5BnRIUyhBP95sDOeeF4rNt498xd8szHktkk/jW9a2/mafDOiZl09/MXj7yH7wpwkm9BNaHtXwS+Gh8WSrb6ZpMReUgDcvmsxzxnt+lfUGmf8ABOzxJqHhtbq/imnG3e1uZPLD8dNq4rN/4Jm/Ejw14I1aWTV4YzJdxqLe4Khvs59ce47199P460aPTDenU7IWwXd5nmjGK9HD01JXbMakmnZI/JH44+E5fhFZXzR6bYaM9sSpaC2UzMRnGGbJJNfGXjCbxL4r1x9TvLySfy3O1LmZ2jhQA/Kqjqcnk+tfpn/wUz+Ivhv4seILddHhCrZxstzcBQv2lyeDj1A4yeea+BPE1motH2L8qkjAHbJrCq4xlZGkNVqcgtrtGMAe9WIotmMA/hVh7cZHAIx1p4hIjyASD1zWTkyopbkEf3uD36gVIYlRflKgHinKFU8D86JfmPrnnbQu49mIynkng05YhIM5z68UqIAO4Pv0p+wqQOOPale7F6DFTLAA/QdKsxwsI8DAI603yOeOR2GetWYoxIAT0HGPwrTdXuTzFa5i+Tn7oqnImAckcj0/WtOSJmGP4aqMqsemT/I0PVagvMoyRcA84PvkVEY2ZwQcE8VeaFEJJOCe2Kr+VnggZPJz3padB7EBi+bBHI5z61GysGGBySRVoxnHIwRUbpgdQRxg4oU7vQGirMgzgHHHpVWQY4JHB9cVdniDLkkgkdDUTw7iB8pz0PerTutSShLHvY5GD0Hsap39kJQVOOeoxnNaxtiSRzj1xzTDaBhzj0BPJotG97Bdnm/iP4dJdzs1p+5nwWBU8H/CmeGPCt3ZMPtION+A2c7jXobacHv/ALpGI8D86W609fMiyB94nB64xWkar26C5VuYtvp+xwCPlXpk1NHAc8qeD371qC2I6D1z6mkFsPLy3XHald9Qcbmb9l347Ac59alitVTGRlhyKuRW4BB+XAPGKk+zHOOBnvU3vogVupSS3DnJCgEZ4HNKlqH38HAGcetXhbFSQeG7mnrah1AIyQeOOKptJDiuxWitAhO4cED8KBaGQDgkZrQFqNyqFPHbrThan7oBHrjvWa7lW8igbQL0Hy9xUq2IVQerH+daUNkcHHAGOvepobDkHaPlPBpPXUbRRjsDszhc4yO2KI7IEnOBzjIzWymmNIAcdf1qWPSPMO4Lj1FHNoJKxhNphByVBY8DjrRXQrozbsbWJFFCmyuTqcYNKMceFG0npkUiacxAJDbufwro10qWJVJRSAABg8k0sWmg/eVkGeuK1aaOdM5+LTI5fvxk7evHANRnw+sl1lcoVHYY/wDrV1Uemo+cHk8D1p1to+bmQvk5wOKUXfYHY5I6CythskE8blBpknhok58oEdcq1d4mjM2DsLKvtTh4cWbAx2PGOtS2yl5nno0uSE5jaSPBz0IArQ0/V7+CVQk+VB5BOQa7L/hFyQfvH1B5xVebwku45jTngnHNRJ+Q47lK18UykBZ4EkQHBq7b2HhzXJlN3pkMcufvKm0/mKWHw5sXaCy4HSpRozR4I2v2wBjn2oiraoq/RndfDuxs/D8qy6Rqc1o46KHyAa9VT45eObCxSHTtX80AcbpMDHcnPGK+erWGSKYAROo6ZUVo6/40u/B2iO8UFzPaxMBdTjIiVyMrHuPHHUj29q7cPB1HZvQwm1HY9g8f/Ejxl4+0k6XpbtBGyhda8Qy/ube3Q9Y42YjJIzkL8xGB34peKvjVofhvw5p2haZGZYtOhMcEQfAmJ5MjAcszHknA9BwBXyb8Wv2uLm+tNL0+fxBKltYPuaygUyFwOQijsN2CTxnAGcZryvT/ANtbWPh14+stU8PfYoNVsblJ7c3kCXsjOrAqTEcx4zjhs56V7EHCkuWCOezm/ePoX9pD44+M/DBa01i4Pg3RrmIPEFia0N1Gf4gzfO4PqDivlPxt+1tp+gvPbaFbzXk8gKvcv/y1PsfQn2q5+198edc+PfjIeMPip4pvvEvii9iVXjkYbrVBkrEu0BEAz91FAGT3zXzpq/jxmR49PtIrWPP3wMyP7lqz9pOXxfcdKw6W7sjpdf8AiR4p8cLO8+oQabbqrNt8wRDaOo55Y+w5rhZ50hldpJmncnliTz+fNVreC71cjl8N175/GtjTPB21VluZEHqM5q1Tk1q7B7WjDSOrKC63JMcQR8gdQMD/ABq7a6Nf6tAH+cx9CR0rotMhsNDxLEE80YI3jdjHtVjWPGUur3M1xMWnuriTzZHwFDse+AMVSitjKWIqS0joVdE+HkcK5uHGOMKOTXZaTpmj+HZIhOYVbAy0h3EfhXKW5v8AVwu1/IgJO4jgj+tbeieEtPS5zeyS3hX5sDgH61Tkkcs+aR9Cfs+ftJfBXw14U8VWXj3wfrfie6i0ucaCthN5Mct+y7IjcNuBWCPJfCglmwCMDB+aNZ1S5vbya58oK0zFi3CKvoB7e1aniRI/DerfaLOFLWG5UK6L2Fc/rF/9rl5YkdRzWTet2xxhpYpTWRvNzTXWGPAWIY5+pqa3srezQBIw7EcswyT9Kzp/MALL84PcHtVQ669vKFOeOx71V7lWsT+KM6rqmn2fYMZjjoAowP1Ndz8EPhRD4s8a20Vy4t7SANcXEpG7bHGpdj9SFx+IrjvAdufEHiW9vChMduiwIPQ9T/SvdvA8K+EPhn4m1dk2N9mW1Q+m85P6L+QNePicR+/5F0P1HhXKEsv9vJayenpsV9a8XJ4w8aeINbWNY49QvBHDHnISKJQqj6DJ/KvIfj74g/4S/wAb6PpRhhSDTIGyQMNIXbcS5J7cAewrvtOjbT9GtLcgiRYwZAP77fM36k1474ku7jxF461G+jKRqXECYHRVAX+n61hlzUq8pJbHq8btYbJ6dBbzf4LX/I0rr4a6TZo5lkspmDEboJPlxjOQfTt71l6T4Ttb7Xre3t5JZYi4Lhum0HkflS3unNBah2klMhbkFs9fauh+Gmm7NQSV0JckAcYBHevbT1PxxRZ+i/8AwTmEOjtFeShUkcg8+navWv29f2ifM8IPYxzkqE28HpxXzJ8AviMvhPQiw/dybew5rzj9pr4xz+IfM8yR9p6AntXG6XPV5pHVz2jY4KbxG+qeIJCWJBbOc9a9Q8PeITa+HyM/MV714B4T1I3WqKytkM3J645r02+182Gh7N4G7j6V9PhqyhDQ8ipHmlqYfxM+LcvhWwnYuZUlnjURO52A4YkjHQ471g6N8fdNuxi5gmh9WQiRR+XP6VzPxL1x7944Q42tmVs+/A/QfrXEzWMDkEoS47jg/pXzOPwFDFVHUqLU+2yLjDMsppKhhpLk3s1df5/ifQVj4x0bxNGqJdWlwp/5ZvjP4hqevg3TSwkthNYyDo9rIUH1x0/SvncxMiHy5HVuvzHcB+fP61p6V8QNX8MbDFc3Plr1Eb5wP91q8apkLX8Cf3n3mD8UaNSyzDD/ADi/0f8AmfQSXXiLTECLqkOqwjjyr+EMfoGGf5V0PhH4pa3oUheNNQ0qWJs7rK83Rn3Ctn09q8r+E3xgPja7ezuVU3AXKOF2lsdQw9cdx716DbW7EuwxiNFDHPIJbj614OLw7oycKsdUfpuU47C47DRxOBm+V6WfR9mnsfQnwz/4KL+OvBkaQSa3b6paA4NtqcXysPQ7wyfqK9Psv2pPhF8YLHyfHnwwOkPNgvqnhtzaEH+9lCVPrjcK+MJH3ZGdyEdCAams2bTpRJbSXFnIMYeCQxn9DiuKnXcPhdgx/D+HxKarU1Lz2f4H6MfC/wDYR+Hf7QzQj4WfF60s53G8abr8Yim3Afd8wHDH8TXQ+LP+CTfxN8BxvJqWm32sWkabhLpOLhXH0BDV+cHh/wCNHibw/rTtBBp+rxQhWDzN5N0Cc9HTae3dq+yf2Zv+Cxd/8Iobe0ute8eeEETCsl0E13Tf++X2SKPo7V7FLEJpKpv5P9H/AJn5PnfBnspOWFvbs1+q/wDkSj4r+HsPgC6ltpfDU8NwuQ/9oBlf8UAH865uTX9QtIPJt2isIcYCWkYhH5j5vzNfWMv/AAWb8O/FzS5bXxV4M+H/AMSrVW2rcQOLK6cevlzAMD/uE/WuAvviH+zH8WZNrx+Kvhdqkh2+XPm4tc+27BI+gNXKvG9ov77r/gfifOS4XzDl51TuvKz/AAXvfgfPckb3MrNIzyNnlmyT+tamneKL/S7f7OswuLVgN0E6CaEj02tkV7PefsYw+KF87wN468LeLYWG5IVuRb3BH+42D+lef+MvgH4v+Htw41Xw9qVrGnWRYjJH/wB9LmqVRM8mtl2Iov34NHBXegeG/Eusywy6ZNo1wI1f7Tpsn7skkjmF8gDj+EimD4e69pY3aNqFlr1uOfJJ8m4H/AH6n/dY1Zs4DJ4ousZykUakA8g5athbUgg8k5rVya0OKxzdt40XS74W2rWN1pt0nBSWMj9Dz/Ou48L6rbXg3QSxzKRggEfkRTU1Ga4tPIuFivrfGDFdIJV/DPT8KpSeANIvJhJbfatGn7GBzJFn/dY5H4GtYyi3clxZ6b8JfiI+iyPBHJs+zNxg4+Xt+Veir+1FqPim0a0s7pjZRcF9xxJjqR/sj9TXy3qPgrXNNjujaz/bYbn/AFr20uJGHGQVbkZxzit3wt8S7DQ9JW0mSaxnThxIh6+nsBXoQnG3umDuel+P/GcmrRvli5z65z715Bq7b7BSSTu/PrW3N4nj1G2d45o5UIzuRgQa5O41JJLSJCynAXOOa5Z3ZqnoRleecZJ4IproGGB3709ZyzYX8TjpUiw+YB1PuORUj9Cv9m+fBAK9Qad9nUMcYywz9anVMA9FxyPSkKlTgjkdO9L03D1IzFnFKIyCMjOfbrUrIRgnqxycdackJJ4LD04qU+qCwyOJUI3YAB+uKsRsFQnAz701LRsjIJHTjkVZWzY847fgKalrow2Kc8m9jz3/AAqpKBuPGAeOK0nsAx5U4680yWzLDG38cVXMnZbiXcyzuAVQvy9OmajMRLcliM1qNa7MAA4J6Ck+z8n16D0ptpi1M57Ysx4yejZ7/Song7DIx78VqtaFgABtJ657Uz7NvIHJ3epoi1HQpmcLQMAvzYxzmomtgEPTg8A84rUnscZGCMD8ah+y/LjHPUVfmJ6mY9uCAB1PfNNNp1XAGPzrTa03KMqePQcU02TljxnPb0pSSewlpqzFFtjU5CgGBGo5HPU0l5abrmEdQc59cYrVtrXF5L8pAVVGcfWo57QjUI/ZWwKab6om6KQtApz69Ce9NW2wMcljxk1pC22jJ6dhjJpRbMTwowPXtT3RWhliyPdfmGcVJHZqxBwAfQ/zrUWzLMA23OPSpBp2DnjjqfSjntqJWM2KxAGGyfrzUkdpu5GcZ5rVSw34OCSOBmp7XTMtjbndSi1fYd9DKi04nG0nB6c81Zg0sbsAfN0Gela1vpbbCCoOe/pV210VjnI6flU80b2GouxiQ6Sc5AJGc4xV+30bfjIAXGcVuWeikKDtI55rStNBLc4OPaolVUdC4Quc5Fo5cDG7gdSOBV2DQQFxtBXH4muotNAPcEjpnNXrTw9zjbx2461nKomjVU3ucjFoJBXC5znHHQUV3kHh8mQYVQcZ6UVzPEW0TNlS7nlyaMrAfLgHkc5/GrCaCcbtmFHTNdHBpMi/K9sR2+Q5q9b6dGTtKshHZ0PX617EpXPKOSXw8H+8g2+h5qbT/CqzyuVDKQcAjp0rsrXQkm6EZPcc1d0rw9hnIVclzWfkhnGL4UkTG2QYz0I5p8fhqaM5aEMMYyD1r0VPC/mEdDx0xUw8L7znacfzqNdrjPNxoewZMbgk9SKjfSA6gBOD+Femv4XB42fgBTJ/CCSId0a5B4yKSVx9TzGTw4QcFFwOCe9Qf2EYVyFQ49eK9JuPBingBkH+yeKxb+zs7V2V9RsVdCQVeZFI/WnGDlokNyscHr/j/Q/hHb/2tr8bSWkJykKjPmH1b0QdSfp1r5M/bu/b08Q/Gqa5HhWK4k+H2kXj22m3UWn/AGSN32gFigLEMRgjcSdp7HIr0H/gpz4E1rxJ4I0XUNHaa80iweT+0lsW80c7djOF52/e68ZxXwhc2lwRIls7mAAM6q5wT9Oletgorltsznqy7akFp8SNTvriVykpmJXLnO7Ged2exFUdH8SXB8Zebab5JA5WHsM54Y84wOtMvLKSWQpltxHzFTjcO2ateEtJGiGS5LGWQrtTI+5616Maaehg6jWp0fiHwRdvrlwL+/h1B42z9ojctFIP7yk4JB+gqvbaJax27KF81icc8ACpLjXJ7qMFskvjJUY4rufgl8L5/i34103RrV4hcarcR20PmMEVWc7RuPYZNaRglpEyqVZbyOLg0ppIgiqcA8KuMtVvWPBWp6RqcNrqEJsPPt4rqNSc745EDow+qkGv2D8W/wDBs1rfw1/Z3v8AxOnjzSbvXtOsTejSxYtGk5C58pZi/wB8ngZXGSOlfBXx2s7bxB+zPbzXUmk2mreFvECaLaxfaUN5dRi0PnSbQc+Upit1GQRuY4PUVjOd7tdBKTvZnzqfDdvZTEZeVgML2Galt41hT5UVC3DcZao4ddnndyVTeOygY+vtSNHPdM7sgUt655rOU4rVs6qdCpP4VcuDy4V3u/GcfL/WmXXisWQJjU4A4IOD/wDqqhfacbJkM8gU4zt3DOPf0qjJFDeSbYw0hJ2jJ4H9KlVE3oayw7irvQj1XxidULKWeTHRVBJqg813PwkLKo/vn/Cr1xBFbLJEwURIMSSRNwD6A+tZOm65c2U+23AUOcjzPnKj6+tLmd9BRjTv7zFuY7pScyvEF670xj+tZ+oTRW8PmPKZpeo7A1f8RXFzqhaad3eVsDP6Vl2nh2fVdQtrNQxnvZUt4xycFmAH86cqijFyfQinTc6ihBat2R6R8FtGaHw3FMwHmXrmVvXk8V698VbT+xfhh4W0EfLJrk4v5xjloy21c/8AbNXP407RvhbbW2p6bpWnZB3pbLk/eyQu7+tZnx519PEPxnuxCx+x6NAbeDH3QEAhX9BIa+To4lVVOsurP6Mo5Y8LRo4Hslf+vvMLV9STSNJ1C9c8wxO6/XnFeL+FHt0AnuXd3Zj8oHWu++MGsfYPh7dAEGS8ZIV498nH4D9a4DR4ES0iGc7VGQvFepktO1JzfVn594nYrmxlLDJ6Qjf73/wDfm8WQ267YrWMZ7uAaztV+IWo2eyeMIBGx52ZC1NHdWEBGdpK/wB7k13Xwf8Agbrf7RmoyaboWmm5jAIkldtqL7D1NevzWPzNLU4zT/2pvEuiRhYb+2RQMbTbq1ZXiP48X/i991/dxyseu2IKP0r2v4kf8EtPG3g7SvtZ0y+tiOSsse9MexHP868O174D6z4VmkF/pk7hMgtGp/lV05p6oTT2LHhL4tx6Hd72ijuB/d5XJrrNQ+NUfiO1WOOCWHIwcHINcP4Y+D97qsct3DZ30lrDw+yMllPoR1x71ejtI9OjKRLsHTHdvrWv1hrQSprch1LUH1O8kuHYRu56A5AHQD8qqSSSpggq2PQYqzORwCvP0qnJFubIYg+h71i5WKA3uOHDJzjkcU4yCeMhSCvTrjNVyXUHIz6kc1C7xlskbR3PShAdh+ziy/8ACzlDHjyyMn/dcV9IaBJC2katvZFmNvG0fHORMgOPwY/lXzH+zxP5fxHiO4uDjr/wKvoPzP8ASIuedrcgduK+R4g0qxa7H7z4Wrny2rG+01+SLyM5Yk4wR6dfapkl2PwQW6HJzUCy7owTn04/nSlstjGT6V8u3zaM/W5LuWbS2WP7TOHBfdHGVx7Oc/pii+8S2mjQqbu6gtUbgGVwu72APWsxLySPxDLFuPlvbo+wHjcGYZ/I15x+0Mz/ANrWOWlCmDA2n7p3Hn+VengcLDEV403K10fI8R5zPKsvni4x5mpJWe2rPUG03SteUyxR28m//ltbvtb81NS2l7rnh2Nl0rxBfpbnrb3YFzCfYqf/AK9fNFhqV9pMu+0u5omGSTu2n9K6vQ/j5rnh6ZBd+VqUIO1o5Byf+BLhv5161bIsRH+FPmXn/TPh8H4j5XWssXQcH3jr/kz6G8MfG3XfB10s11pIlVWH77Sbj7Ox9/LOBn8DXvvhn/gqdd6JptpBpfiTU9OuYgFm0/WYX8t8ejksv/jor4isP2mdMvpv9J06e1DHP7uUSgfgwBrorL4i+HvE0Pltd2rB+sdyoUj/AL64ry62CxFKL56bXmj6rDZplOYNOhiIt/yyt+Tsz7/8O/t6eFviMwPi3wNpOomQAPfaYFE2PXdGc/mBXS2k3wl+IbbtA8UXuiTSHiLUEE0an0yCGH41+cMHhOzSQXGnT3Ng45WS0nKqT645H6Vr2/inxVpGzffWmsxpwq3kW2UY7CRef5VjCtOL5YS+8nH8KYGt71Wja/WDP0S1H9nrxDDaG50sWPiCyxlZdNuBIxHrsOGH5Vyc9jcaXdNBdwy2sycMkqFGHrwea+Tfh/8Atf8AiT4aXaNDLr+jFOvlP9rt/wCe79a9v8N/8FGn+IVrHY+J103W7Wb5VmRDHcxHplM8g59CQe4rtjipRXvrTyPiMfwBF3eDqa9paHoscuBuBAx37moNXgg1mxeK8ijnBHG9QSPoetOeIlVMcgaJ1WSNhzvVgGU/iCDUF5lYWyRj3NerGot0fmNSnKEnGS1R5x4m+Ha2kzTabeT2rgE7d52j+uKzPC2i6lZ3LveSLKHICsGPPf8ACuy1gz3VvKsEMsjMpCgDr2rGbUBHNFEQVdWCkGtFJtWuRKKvoa9jAMDCk+uetXksTu5B55GKNHj+0RjFbltppdBxj8OlRN63uCMldMyc4+h6Uq6QOSc8d66KDTTgkrjHbFTxaEP7vXms+bqXaxz0eljgsM/hUg0vewByeM9K6dNAIBAUYPtT49DJX7pXPt1pJtu4X6o5iPTiH5UDnjnpUi2TIeAM9MGun/sHLZK9Bzx0pf7BABOOvA71Un3EnbY5R9Pz/eIJ5qFrIh8YbPrXVy6Htjwo3c9TUL6M0b/cGD6c09EtRNnMnTuCdrYB7HkVG+nZONvI610sujbmAIySaZPpOMllxjv6VWiYOWhzrabwMDIPUU17DOeMEHkjrW6+nsv4++KgmsfXnuCBVxa6CvcxJLPBwQcdMdaZJa+W5GBx6Vry2zcE9+tRPajjI5POKaVndiu7GX9mKkEgccdaa8WM5A9cVpSWvBxkDr74pjW5bO3knGRjg0kne6EYUcDNfz8ZAK/yz/WkmtGN6gXHCE4x7itK3tcT3LYwC3OfQAU9bH/SgAOBH/WtVqJK5nCz2tgqTgdaWKwwx4OO471qw6eEJyuP5mp1sASQBjPXFS5W2GncyVsufmJ59ulTLYBQPXvjitaPTCy5wccZxVmHS8AcDA9O9Qp66F8vYzLfTsjkZ7kY5q5b6OWwSPqT2rYtdKDFSo/GtK20dmYYGcdD/Sspy7lxRj2mhmQYC8YzzWna6DuOCM5ODg1s2uikkHaPyrWsdIPTGPwrFy0sjZU+rMWz8PnjC4PfnrWnZaECQAASOK27TRgjDI+o9a1LXR12j5OT2x0rFzTepcYGFbaACvC4+taEGg5RRgnB6dK3rbSAOgyfWtG30oAAYqHUsaxgjnrfRdp+6cehorr7fTAH4BI/lRXO5K+xpZHhcsPjfw7GW1f4ZeK4ox1ksTDfLx3+Rs/pUC/Grw9p0vlaoms6FJnBGpaVcW4z9SuP1qvbftp+M/CFsrahoBeA8+ZaXSyJj17V2Hh3/goTNqFiF1LRtTNuRj99Zi4TH/AQ1fTXoT0U7eqPpK3B7S5lB/J/5p/mR+HfGnhLxOoFjr2h3LN2ju0zn0wTmuu0rw0tygeE5VieVIKmuI8QftM/CnxhIYtX8G+CbmRzhmvrZbZ/0UNWn4b8GfBDxLAs9hFe+Hbg9W0LxDLHGhPtux+lT9W5vgkn87foedV4VqxXMm/uT/J/odrH4bnjwU2ED1XFWI9ClbBa3AH+yazdN+DqBc+HPjD4ktQB8kWr2sGoR/QnAbH41ox+DPilo4Btdb+HPimPsJUn06VvTkF1H5VDwdVPRXPLnkdeOzT+9fmkTLoobAaN05/u046CjtwUOKg/4TDx9oOf7U+FuoXcanmXRNVt7wH3CtsauI+P37Zuh/Br4QeJdevvDfi3StV0uwlltLXU9FlijmuMYjQyAFApcrkkjjNYOnJOzWpy1MrxME24Oy7a/lc+Sv8Agqn+3zcfCO+l+G3ge8EPiGdFGrajCcyacr/dgjPaVgck9VBHc8fA3jLxBqNvomneZf3rXU6M7ymdvMPPUnOc/Wu9+GngLR/iX/wkHiHx54l+w+IdWne5VrgEOrM295n3f3mPA7CsT4l+CNJ1S8itbHxF4fewijOydXkZ5j6Y5J6fQV7lGKpRR5U4yeiPPvB/xt8S/CzxbYapouu6k13byLN5QnYpMAcmN1zhlYcEEdDXb/Fz9ubTvi5dSXLfDjwp4dv3YMbvTBIkpI7tyFb8Vrn/AIZ39p8L/HCeJGtbLUbbSEdYoXU+TdyshTJOclQCf0rg9Elhk+IME8Wlx3gubgyCyRcJknOFA7DsK2UU3ztE8rWjL+p/EeHUry5uVWOS9ugEjUxiNI2JHzYXjpn8811ejeCNY1iwvLq3sby7g0qJWupYIWeOANwGYgYAJzgnjivP/h14Pn+IHjQx2oHO6V2I+WMHP8q938B6rrHw7WbQtTkmsobiJrQ3AbYNpH3S3dTnv0BI7mtXUSRhKNzz1JQu4uAAg546V6X8MPhH4pfSbTxBpckKif8Aewr5hRwoPB/GsO2+GbeNNdt7DTJvPnu7hYQsa5yScFvoOelfZmgfBy70vQ7ezt4GW2tIkhQHC4VRj+QrlrYtwtymbhfRnGePv+Co/wC1Lp/wwuPDeteLvFN54fjhETq8iTBY1XaB5mCwAHvxXzV8I7j/AIXD8R49PvncW80MkjlBlgVGRyfevrr4q/DNrT4daxNlERrRkKzHI5GDnH1rx39lb4S2a/FKe4jdQkdk42ouACWUZH+e9ZfW3KDbNI0kveQXH7J0LQstnqM8Tsc5mhUgeg4IJrl9f/ZJ8aRKfs+p6VcpkldgaJj+YIr67PhO1gdlUyE/Wl+JOixaD8O7hnUiadBbwBf9Zl+OPfBNcEcQ1JJHV7era3MfC19+zj4vtVJGnG8ZTl5YLmO4Ce5Ck4/EVh3ejzWqS2ot5m8gfvpWjKHdnoB6frX0Bqvwtu54d9oklnbR8iNBtkl9z3J964nX/Cdzc3+6WPaqgqEY459T6mvSVTQwu2/ePJdW2JAkSRFIFO4IOrN6n1qijrHPyduAOor0y1+Hg1W5CvAuNpyQ3C+5rufhX+yLo/xTi1cvqF7bfYnjiSWHBBcqSwwew+XvUSxEY/EXyaXPmy+vf3wWIhup9MV2/wAANAfVviHYyTKhWwie9bJ7qMJ/48w/Kup+OX7GVx8K/Ct7rlpr9vqVrYyok8Bj8uVAzbQeCQeTT/2bdNW00jVNTZc/aJksozjJKoNz/qy/lXBmuLjHBycXvp959RwVgPrWcUYvaL5n/wBu6/me1+EdMn8ISr4mvYGS1htLi8tXbgTshMS7f+2hx9VPpXgxuDd3epXTfO0twEBz/DGvP/jzt+VfT/7a3xK0i/s7PStAVU0bw5pdloUbhcee8ERlupPfddSzHPcEV80XAQ22mQIIzttI2lMY4eRx5jk+p3OQfpXz8YKnR5In7zQrSr1lXqKzevoul/PXXzPOfj5qJij0iyxtLlp2BHXoAf51xkdzJIp+dsenStP4xaidV+IckZJYWcKRL3xx/wDXrCiSRicNnZ2JxX1uXwUMPFH4Fxhi3iM3rT3s7fdoTGYxHChiQMnHrXQeFNevNOuYjDe3VsEXOI5WTH5EVzarITgg/NwcitbQWPnOOuOp9a7b9GfNJnon/CwNcNgF/tfVNm3G03cn+NZUPjzVxfoW1O+PPO6ZmH65rP8AOYW+NxUnt1qlDcb7wHHQ4+taQ0egpM9o8DfEzUdGaC4hkgeaP5gWiGc/UYrU+KvxG8NfF3QpLbUfB+n6b4pJH2TXNJlNuHYclbiEgrICM/Mu1ge56V57o93i3QYwNvOO1QXM/wDxO7XAbCyfnxW9ampRu1qZ02+axwMt6hOck9ziqklwG5wAvTrWXc3zxMeSD9aqyyvKPvnB/M1xpLY19TWa5UTbd/XsD0qO4BVstg/TpWUF2jCgZPHWpbO4byyN33fWjZCTOx+AziH4hRbR2GR+dfQbN/pUG08Fjxj2/wDrV88fAqT/AIryLnghf5mvoRkKXUD9fnJ/8davkuIbe1j6H734Uv8A2Ct/j/RF4uF5OeeelG8Egg5IxyfWlclV6nJ7dqakeXwBjHIxXyald2Z+vMrs+zxOpUE+Zang+ocf41wf7QsoSawY55RhwfQ16LfaXNa6jZ3WwiCeGaNXA4LK0RYZ9g6/nXD/AB0s3uYNNKxyNv3opVc5I29a97JZL61BLsfnniFFSyOs10kvzR5SI/tL7w2fX3pL23EQU5G3P1Ndn4Q+F1z4nu1hgt5XlcjCqOv4V0Pjj9nbXfBenefeaTcxx4zuZCoP6V9u6kU7Nn82xg2ro8injQp8wBPqelVuVIKlk4GdprR1hBbSsuzGOo6YqPw9Cmp6pDEUBRycg+w9ata6olsl0XxZqWkTAWl7NER/dcrj644rqtK/aD1nTJdt01vdxrwWdME/iuP5Vzai1u7lYEtpELkjIfgYqXwn4jPgyfVIwu+G+tntWTCnGeh+YEHFc9XB0Kr/AHkUz1sBn+Y4L/dq0o+V9Pueh7t4B8ZW/jvw9Hfw/u2yVkTdu2n/AAPv71qadbw39um+3i3QyOuQv3sOxz9ee3pXmX7MDCLw7eKfl2y4x1zya9L0V+JxyMTvnj3/APr18RjqEcPXnShsf0jw1jZ5jltHFYjWTTv6p2/Q+xvgI6at8IdEeONEEUJhwnAG1mXP41wnj7xfrU/ijUIILyaK0t52hREIXhTjOevXNdp+xn8QNL0b4Rrb3PhTxL4ou4L6Yn+zwFhjUhWVWYugBySfvdCK7+Jrq4YvpfwW0C3muJWlNzrOpRyMxJycqBLjk162FaUFJtbH4XxBl1SGZVoxjZczt95y/wAH/hlrPjC08PahFf3cltFbT+ZaDkXbkttYnP8ACBxwfwrntb+DnjPXvGtt/ZXhfXZoZCyySfYpFj+UD5t7ALg7vXtXuem6r8X7+3lgtLrwZ4XtoU2mDTtOmuDGvooLRqPrtrRs/hH438Rtayax8QPFFzFcZCrYxwWSg+g2oWH13V20+Vu6u/lb8zxZYSUV7zSOH0/9n/xT4d0aG6v7BYjI7J5QuYnmBUAnKKxPcVbsvC0ttKY5YpYpB1R1KsPwPNdhN8DYfDdrdSpe+IWu4nZpLyTU5ZpMjbsJMhYEdTjFebeHf2hfEfh7xHNomtx2+suL9obSO4tjH56+YFCl1HXAJzxgjjGa3qYVKKknY4dbtLU6608LF1zt+U9eKvW/hIjHyHGa07Xx/Y2koTVtJutJO/DyIpeBOMj5gWXJ56sK6vwzeaN4jiRrTULaTeN4VmCHAPc/d/XvXFVw1WK2v6D54nHp4SO7O38qkj8KHn5cAelenxeDNqq2wFT0I6H6etPbwgFHKYxXNzW0aNLXPL28MEjO3n6VHL4ZJQkg46nI6V6dN4VKn7p561Vl8OccAYoU7eY7dEeXS+HWAI29OM4qrcaEQ33Oe2RXpd14b28leAOMcZrNu/DoA+7yfarc+rQmnseezaKcHGOBkYqlNpRD52nmu8vtG25BAIHQD0rLn0rBICnrVp9UJq2hxs+mfLjbzVWbS8A4Xn3rr7rS2zyAT1HFUZ9LwuQpOT16VpCfVEtanKT6YMn5QDnjNV5bLpxkAdTXS3WnhR0696oS2oVjx9459qtSd9STEazBBwOO9MeywTwCB1NbD2yo+cYqKWEAdj7VSauIwLWwxPNkAAycDPsKl+zhbonGSyDp9avWcSo0rDHMjc/pTo0H2yT5fuoOvbrRzdEVZlVLLC8Dkd/8asRWGF6Hn2qzBDuYDb07dqspb8nI4bgCpvYaTZXg07ftJC4PJq9a6epkHI49e1S28JCcdqvW9mGYHI9qxlU7G0aZJbaeqDPHBzitK0tBkYAAHX1otYEJwQPYmtS0sSSPlJ4zwK55tt3N6cUNtLMY5AA+ladhZ5YEjjtViy0xpcHym5GM4rb07w5cSqCsfX1PFc3M3qjXlKFrp+SDgD+dalppvI6//Wq/Doq2MYa6uLe3Ud5GCgfnUGoeO/B/hwMdS8WeHrXHUPfxA/lnNEYzeqiVeK0bLNrpg25GevHatCDTiOwxXDah+1/8IvDxYXHjXTpiva2WSY/+OKa5/Vv+ClXwh0PcIJNe1R04HkaawB/FytOOHrS15Q9tTWlz2a308MAcH6iivnvxN/wVk8OeGr97Ww8B67dyqAwMtxDECCMjgbj3oqvqFd62RDxVNdT4If4na14V03ULi4N7BbWE/wBnn2hJhv4xwCpIORziqmg/t4adpuoi2Mtm8sZCkvI1s6n8Rj9a8u+Jn7RVjrHhkQF5re54a8V49vnmPIRueQT6V84vfjUb6e7nAPmOWI9SScCvqswyHDRdqE2n956WVeI2ZJf7VTjJejX5M/Sy2/bJmvNMCy6RNPDKBhnKXKkeozms7T/2h/DM3iy3Fx4as5nkglLkRfZm5ZAOAApPXnrXzP8Ash+ILvV/DepQyl3t7OZPJz0jDBsgflXqEgjfxC24KwWAfhlj/hX5fmOa4vCYidCUr8vXofvmR4fCZngaWNpwsp9Oq6PU9w/4XN4RMYNnp/iTTJF5JttSZMH8yP0qaw/aL1bSpC2leLfF9minIS4kjulx9GAP614rARGBgDByBjocVbS5ZBtUttHB44rzHxDi7cyaXorH0kOH8G1Zxb9Xf8z6H0r9u/4heHyjW3iDTNUx/Dd2jW7H/gSEiulP/BTnxX4g0S70TxH4Jg8RaZqULW11bwXCXMVxGw5Vo35IPpivlaG5bPGCOvPWrK3rADIA4zxXTR4ux0FrL+vnc5K/BuX1H8C+7/Kx1Wt67+zV4xklttY8OeMPCSzErLb2+ozxQD1AR8qB7Djiuk0/4bfsW6D8NNUvrbSX1e702xmuI0utXn86ZwhIXC4GSQByK8c8Sp9thtbMKN+o3UVqpI3EB3AYj/gOag/aUmurr4Jah4Z8P+HvCumW9s6tJLb2ipdSIhyw8w85OBnJ5x719PlPEUq7j9YaSbttv9x8Pn/CFCjGo8LS5pRi3pp/nc+R/ij8QZvF+qTTfu4knlMgiRQqxjoqqB2AwB9K9B/YP+FK/Eb48xzXcTSabolpLLPzgFmRo1XPYksT/wABrw+ZZ/7W2yRt+7yzA+gr7p+Cvhq0/Z6+CdjpdoyS+KvEsYuNQkBDCEv7jsqEKPViTX2mJqRjCydrn8/4WhOrVskc74R/Y+n+Dvid9EgzfT6nPFcwsE+f7M6pJEjY/i2uuQO9XP2x/DkPhjxGugMiy3luFaYAf6skZOff+Vfdn/BKH4ueEfDX7TN34u+JsMF9pWl6fcXIup7fzgkqDAYLjBO7gD1I9K+RP2z/AIh+E/jn+0R4t13QoJtNg1jULi9t43+9GruTsHsBxilFtNLc46qTk2jjP2G/D9knxSEt1NbxCwhzb+Y4UmV/lA59t36V9ma5v0+4MSyQy7eu05UV8z/BttM+Ffw989LYXN9f3PnESxiQSDGFY56AAdPeuwt/iXpV/B/pul+XcsSTIgeIt7gqa8LGYxc9mmz6bC8L1K9GNSNRJvo0aX7TmuS2fwg1d8sskipGOfV14rzD9im5a+8Wa28hCGG2iRlYc5Zs/wDstM/aT8b27fDKWCyvb2QSzxho5LnzQACT0PzDp61uf8E4NI8OarZ+JLnWvF8fh27aSFITPpMt5HPhWJy0bhkxkfwtnPbFaU68FhnNuy+44MRkeKpV/q0VzStf3dT3G2Uz3YEKBnLffPOP8Ks+NPDba1p8LRNDJeWsy3EYmyYiwBGGxz0J+hxTk063ttXWO21XQdZhLZEtnLJCx/7ZzIhH5mumvfCV7aaVHfG2uFs5W2pcAboi3Py7uRng8e1caxceb3JK5yYnLMVh1evTcfVWOMg+JF74faNNX8C2+uxKuN4KyMB7MuH491ryP9oHxNpHjTWLFNG8NXnh+CDc1yJY5pjcMcYHK8ADP5175NZFSMNuJ65HSsu5t2Bfchwc4I6V6KzOpy+8kebGklLmR8rr4Ra4mX7PpOrajMBhILa2eOI+m5mwo+vtXuXwb8ES+DvBcUM3lJe3Ltc3SLyqO3RQe4UYXPfFdVJp+YwGVhgDgirmhad5bMhIPesKuJlNX2NDwH9vmX+wPgLNGAFbUtQgRj3wu5z/AOgivKfh9p3/AAjfw+0O2fCy+R9rl9nk+f8AkVH4V61/wUd0qTVtC8EaLGP+Qtq5UkdhsCk/gGNcPpOnL4k8W2lnGoWO4nSMDsqA4/QV5uZzdSNKjHq7n654X4OMfrGOn9lKK+er/JGD8fJH0zwrpelqxWSS1TfkciS4buPULg1yM8qRMSoAxwD6AV0fx21H+2fih88boJJzdxA9oEj2xn6HMZHtXF+KNT/szR7ubgCGB2BBxkgUSSc1FH6PSqKFKpWk9Ev+CzxLWtTN94p1C4yD507AH2zxXt37NX7GqftC+BtR1q4159I+z3n2S3VYBKsjBAzFskf3gBj3r5+iOQGxyxz9a/R7/gmn4VN5+y9Fc4Qi41a5ccdCAi/0r6nF1HSopo/mLEVXVrSqy3bb+8+efHf/AATm8T+DdLur6z13SL+1sonnkLB4H2KpY8EEE4HrXimgnDbgR83Xjmv07+P1k+kfBbxbc+XgR6RdNuB6fumHf61+YujR+TbZ5Bx83FRl1eVVNyd7GTVlqaV1dqEwp56fWqNlJuusdRnjvUd9dbnHUe9R6XMFuVwx616sXqRLY7zSLvMAQEjIGR6UxZC+tQfMcBjyfQA1Dp9yj2qngEDHH9agN4FvmO4/JG5z24U10VvgIpp3PNZnZ5WywOD0NNVB/Ft59KjMfzgbgTjr7UBAV6fjXFY0Y4hQT8wwOlNt5AnGM+lPEXY44HfvTGUoQQcd6L9AR2PwPcf8J5BxtBKfqxr6TWVLe0dNq7nKhSeqnJ6fhXzX8FDs8e2wBAyU+g+Y19F3TFRECAD5g/ka+P4ja9vBeR+9+FEW8vrf41+SJiCO4x6ntThOwkAzjjPpTDuJJJAB7DtTpANvToOtfLNW1vc/XlrqdbqHj+x1H4SaN4c+yqt/Z6veX/2jOS0UkFshT/vqIH8a4344eL9NHwh0TSUtiNRttSvLszqcbkkhtkCk+gMbHH+1UErbdYtcnqkoHOQD8lcd8er6Sx0uxkUK5DuAGGR0Fezk0m8VA/PuO8JGOSYhro0/m2v8z2D/AIJpftkWn7G/xosfFGp+GPDviqFI2tnsdZthcooYg+ZHn7kgxw2DjJ45r9Q/2jv+Czv7Mn7QnwKudL8YfCWbVpriL5be0mitJInxwY7gKGTn2I9Qa/AOPWLia+Ej/IxPABwB9K2bvxXdm2CvMWB4Gea+2qUOZ3T/AK+Z/NyqJG58ZH0bUddu5NLglt7eSVzFFJIJGjTcSoLADcQMAnAz6CsL4ZabHN4qtUJQKQ5y7YA+U9z0rKvNRkk835gSTwT2qKR1eLYXDYHPOcmuiN1oZN3Om8YX9j4Uu3sdOED3JJ82RH3hPbPc/wAq5m4g8os+4MWPPcnjk1XFpDHIPlB44OatXSRiIbcjIPf0FNpC6nqf7MFkzaLrMqkFYLhEYe7eYRj/AL5P6V6zCbL+woREGW+W6nN16EER+X/7NXif7M07C/1aPOFIBI+hH+Net6eSZrjBJHmDv1+Va+Gzl2xU/kf0lwCufJKDvs5fmz7k/wCCWNxaXHgfxZDPB9qltruOWNMbh80RBOP+AV9S23lNZacIdPDwtLkHbne49/8AI4r5D/4JOatcxah46s4Ag32lvOCTgqFZ1OD/AMCFfR/7Qv7Qdj+zn4NsNT1SVJb64RhYaZGwWe4PYnsE9W7dOTXtZfOCwiqS6H5vxTgq9bPamGoR5pSasvVI67VNZ/sOK/a8m03TWZsCS5nSESY/hUsRuOOwrHvPjd4Y0i6s3uvF3h2H5CJEF4jNF+C5ycdhXwVrfxc1j41+ILzWdeuvPnkkPkxAnybVOyIp6AfmTyeagaXCrt+bPUYrya/EnJNxpwuu7Z9pgvCeEqUZYus1J7qKVl83v9x9neIf2g/C9vY3ZtPFuiSCWJvkeQo8yGTG5Qw6jaRxzXD2DeBvHfi6XXrGeOa8N3HcstleskVzMrkyFkOD8xLHjHJ7ivlTxvBPZjTpHjYJdQM8XX51EjqSP+BKw/Cu8/ZS8AWXxPTX9OlvLiyv9PdLiAogdSjjBJB54YDoe9ceYcZxwlH2+Jj7itfcyxHhdgYU5ThXl9yf5WPrtbLTNSvttnevbNLf+WiOMDYRlCF9jkZPTIrB1X4bx3cS3H2WPfIk0jz2khhkwG2ncy4zg4OOeteZT/Cvx14M+bS9Uj1KBGysfmc/98ScfkaZbfHXxH4GlWPWdHuYljVk3KrR/f4bAbK8+1dmU8dZTj7eyqK/r+m/4HxmO8O8dT1ws41F62f3P/M9BufEHin4c2Nzc6Vqdzcm3hWb7JdLsebaM7AyjAyO7Ka0vhp+3X/b8r2us+Gb20uoV3zBI9yxdByy5PXPVBjvXIRftCaF440a5sLycQLeRJCfOHlMABtyHGRnBPOam8A+EbLT9cuLqLVZryK5iEEQKp8qqSVZnXl2IOCT6V9F7WhX+BqX5nyWKyrGYTTE05Rfpp/kfWOg2yeJfD9pqCW81ut5EJBHKuHQHpmm3Xh4DPy8gV6CdDMdlEuM7Y1H6Cs2+0fGR39q8Jy952IS0PO7/QQo6Z9j2rFv9GGM4I7GvRb7R9ynCt09OKw7/QnOfkPJ9KIuTegn5nnuoaWgQggd6xLuxCsRtOFHFeg3/h6VlYhBtHfsPxrkdfu9N0Ys15qml2gXqJbpEx+ZreMZvZENrqzmLy1IB4HPAOKybyH5iMYI/KpPEfxk8EaUD9o8WaMWX+GKXzT/AOO5rjNY/aj8A2hYRX9/fMOP3Fk+D+JAreNCSjsZuS7m3eREluh4rKuoQoxngdPauB8U/tgaD/aps7DQNeupVAzuCRqc8+pNZc37RGuaiM2fhDy1HRp7gtn8gP51vGjJ6kua6Ho02Rxu/XpVaZxGrEg4AyTjNeaXPxQ8f6mSYbLR7LIwMx7iPzNVIrzx9qN7CbrW4ooCwEkcMCBXXuOF9K09jKxPtD0zTbZ3tndEYiVy49wT1qwtg1tO8sjRRq+Mb3A6V4hqXw98V+JfG80aa3ro0x0DxJFK2xf9kYOBg10Fj+ypc6sSZjq12w5Yyy4z+ZprD3V2xe06HpNx4o0fTCftWs6XAF7PcpkfrWZd/G3wZpZIl8Q2bHH/ACyDSZ/IGsSy/Y3QKAbKAD1luOf0rRP7JlpYWjyMdIR0UkLuLFj6c0/YQ2bGq0uhBqH7V/gfRokIl1a8D8p5VmwDficd6rn9s/RGQNZeGNavCvQuUjGf1pvh/wCD3hnxJAiapqFvpR06YlBsUCRTjPXjqK6aHwh8MtEjxdeJgwHUJIo/kKz9nSWj3L56hyx/bO1x2b+z/BUC7cENPcs2D+CgVTuP2tviVdj/AEXTtB0889YC5X/vpq7T/hNvgloTbZLi4vmHJyzt/LAoH7Tnwd8PnFr4Ya7ZemYAR/48TVWox+yF6nV2PNpv2gfizq96iyeJUso8jctrBHHx+Ck/rUXiSw+KPiHxPe28nibxhd26t+7EUsxVlIyMbOK7rxt+214P13wvc6bY+CjAtwoHnRqkbJzwRhetJp//AAUo13w9oNrp9h4csylrGI0lmYl2x0yBgdKhuzvCIct95HE6d+yh458VyAy6d4qvy/8AFcCTkf8AAzXT6R/wTr8Y6ttzoAhUnn7Rdxof0NJqP/BSP4k3xItrfS7TPQpb5I/PNc9qH7b/AMXNZII16W3VjgCCILj8hT9rVtskCpw6tnqOg/8ABLfxNd7TcSaBaITn5pnkIHpwtdRZf8EsorceZqfi7SbML1Edtyv4swr5g1f45fFHxIStx4n10hjnKzso/Q1h36eLtZbN3qupzZHV7hjU81Vq97DTpp7H2bpP7F/wvvYjqHiTxvFYXEJ8hoxcwQhlTgPzk80V8R/8K51K6BE0zt67pCfxoqYQnbSbB1I/yo+IfjP8Q4fiTci6WOVLuY7pi6gLxwAMe1cJIolkVEOI4/1NRQXlxrmoi3gDkA/MzHjHqTWt8TtWi8SeJ5L23tdG0yFVjhS00uFobdAiKm4BmLFmxuYkklmJ9q+kq1nOXMzzaMFFWR9CfsiaVJY/DC9kwd11fE474VAP5sa+jfCXw00G9+APi/xVdX8kXiLTdS0uxsbPeuJ4plvGmfaeSF8qMZHA314H+zrCdP8AhRo6O0kfmeZMwHU7nOP0ArvoPFMsl3NAjDybZEhRscn7zc++XNfiWZ4iEsXXbs7tpeWu6P674Zy6pDJcJTi+Wyi3b72vn1J7JjJEqkgbTuHFTB1U7ugBwwFQWUZvN+GjVt3Unk1ZXTZkJGPl7fN1r5ucm1sfcU0u4bskHkDOcVY3b48HJHOCfSoFtJULERMT3oUMwzggjgjHSsI36o6bXeg7S7P+1fiF4dtmk8oRTy3bN12+VC5HH1YVy3xy+J+geFUW013SbnWhekzpElz5MQ2nq4Ay49FyBnBOcYrotClmXx6zxuim106QHB/56uq4/JD+dfP/AO19q5l+IcdsrAi1s0HH+0STX3vC+HjUxNKMl8Kb/wAvzPyjxGxtTDZXiKlN2c3GP+f3q5y2t/Ebw9qV090nhuC3MxKECRjvHfPavp/w9+zHqPwt8Qza7f6nJe6BDoC3emxNI25ZZdiojAnJ2bsjtwK+IdVP2a6WPoYhtIHY9xX6G/EDx+3xBn0qxhBitrXSbWCJA2SwigTk44yX3H8h2r9Gx2IUJRufzvleDqV3LkeyLuneMP7E+EzWEf7m4ud0TbTgun3jn8ea+bvGVhKJ7u+iuTEzOdhboQDjJ/Hj8K9N16+kv5Bbxy+WFX7w/g9T/OvK/Hj/APEwW1CqY7f5mBPUjov4fzzWsE7Hj6pm7YfE5LjS4pDPcb4FWIrwdoAxwPStvSfjZF9nEZvCoHKq6ED+teP/ANoSWsrhWXB7cYxT1uFSJmHLOeR057VxVcso1NXue/h+JcZRSimmkel/Fb4kWviHRbSBjC7NNy6YJA2/xe1X/gVa2Wn6NeTyy3EZknOHikZABtHTHFePXeYIlZiMucYI61reDPFV94Wdbi3dzEXJdDyrdOMVjicvf1Z0oM6MHnv+3rF1o+Wh9H6HM0SSTwa9fn7OgdEYo5JyOM4zivW/Bnxx1zTtAfSP7Qd9LvZo55IJWby0lXIEgUHG7azLkg/Kxx1rwaOS3nhEsUao1wqgqRg811OlTPbZALBVAA5ziviqsXC1nqfrEYxrRdOorxfz/Bn05dahEsTKrxzyRgB3hDPDvA5AcDa2D3BqjfSx2OnT3LsGit42lfac8KpJriPhNqXjD4l3yeH/AAzrs+nXunwmeNZX/cPGCNw4BIbcRjtjNWf2n/GXxL+GfwrksPEiafKNYmFg16LaGR1AUuVRwNykgHJ64Br6KjCE8Oqqep+QYvJp080+p6Wb79H/AMAwk/aZsYnUPpt2yk4wJFz9a6fRvjv4bF7ieK9gKkqcxBh6Z4NfJF1rtwJtqSkux646V0tv4ou4pCZQsgbk5BGT+FeNWxNeLSR+lYfgzJqqfMpL0f8Aw53f7YPi3RvGnjnwidKm87+xbS8vJVKMvltJ5cUec/Vz/wABrzjwLqi6Je3+qMU36dayPFzjMjfKn6nP4Vn6vrTazqmo30ibPNkS0jGc/JEpyfxd3/75pl0IrHwHcSu22bUrlYoQTn5U5dvzKgf8Cq6E51K/N2R9fk2VUMuy72FG7UpN67/1ZHDeJPEFz4o8bX99cnL29tBaJgYCKqAAD2CpGK5D4ra4+leC70LhWu1FvyM8MQTj3wK29Ok82C6n3hhc3Mjhh0Kg7FP0wtcP8c71jpdjaKT++n3898DH9a9TCQc8VG5ycQVY4bI6046XT/8AJtF+ZwH2Um1UBuQPyr3T9gf9qa//AGefi1ZWV5cvJ4S12dLbUrdjlISxCrcKOzJkZx1XI9MeISxujYyCemOlRLIyT8Dn1Br62rBSi4yP5wt2P2N/bC0A6f8Asv8AjyYYOzRrggjpgrj+tfkykxiQrnHc9q/Uj4ufFfw742/4JwalJ/btu+uT+DYPPt5GZZHm8mPeBuHJ3Z6da/KyWcsGyRXmZLUTUkndJnTicJWoWVeDi3rqmtO+o27nywHY9TTtPk2S5yM56bc1VnY59Mc/Wp9PkDsOTkdcda96O5xSR1enXGyEA4/LnFQXl35MN8/GVgfGfcYpltMRAOSTjpVXVZSmkXe0ZMmF6+9XWm2rDprU47iVvX9KkVipzx6HipvsrMvQc9KU2TAfwiuVsdrkR5X5RUbAvgEfN3qdrcxqWIUGo2hKbRkcnPNF10GjrPg0pHju0x97dGOn+0a+jJ9rtFweGByR7Gvnv4IxonxH08ORsMsWT+Jr6AvWaNIWOQWkC/gcj+tfG8Sv97D0P3/wnT/s+t/j/RFgHK44GDxntTTKdwUAY9e9OjAwOnTIJ60ucDngHkY6ivlU1qkfrt9NSpPGDrNp6hJeh/3a4P8AaOBj8N2LKuAJmHf0Fd3dkprdkONrCQZz1+Uf1FcL+0gMeG7P5sfvm+p4Fexkzti6etz4jjuLeR4len5o8cS4kMgJ2qR0wKsNPJNCGYltp5OOlVoh5gXIyfXPSt7Q1EWj3kx+bZsG38T/AIV+iH8tlGS4N3ZCMqoaIk57nNQNbquA23PXJNX7YxS3TI/yjaTk9uKiltledAuWGOT+NCvfULFeKANKNrbgSDVgjzTjBygbNXbHTRJIoCgLnnmrMWjOVkc5IVSeKlyRSR1H7NJCeKNVGcYjJx+KV6/a8310MfxqfTPyivJPgJs03x1q8agu3lnaD0/5Zk160lwkV3chjh8ofw2j9eDXxGeN/WXbsj+j/DpXyan/AIpfmelfAf46T/A251i9tDcG4vbP7MkccmxS/mKwMnfYMHpznFea/EH9oLxR498RXuoapqr3V05KBnAIRecIueigHgCmXEwmSViTtbBwPyrz+4uCZp1UggyZI/E1wUsXVdP2X2UfWVsuw9LEPFxj78lZvrZHofgXx3qjWEqm9l2hskAgda1bnxRqEw5vrjbnr5hrhvh9d/6VMhP31+tdLKT5nGBxjgc14+Kdqtj1sO+akrsvHW7yUIftc52Ahd0hYKCc4A7ckn8a2/AnjXxJ4Z1S61TS5JEECpHNN+9RYwckZdAdvI7+lc3ChYrzzjg47V6/8BfjDpvgH4K/EzQX1afQte8R2qRaZeCJ2jhkWJ1DMyAlSC4IOK9LLcHSxFRUqzSVuuq/Q+d4lxtbCYKdbDQc5K2i31evR/kb/gn9u7xLpbImoKt2oAJJZLpD9GXDj8a9X8K/txeH/EAEWrWhgDgBgjh4/wAUfB/nXyPpPgzWdVsY0t1TxdqckaIjacy3bySdCxi+WXk4PHvX1jff8EytK1jw5Z3Gm69rOmX0tujyR31oGQuVGcoSHj5/hJJHSsMz8LstxV6lGkk+8Hyv7tj82w3HeEclDGRcJecf1X/yJ1C2/wANfiYWa3lsIJpf+ebm1c59jhT+tU5/2dLzRJftXhzXpbeT7yrLlc89nTg/lXkfiP8A4J9/EXwXvl0u5ttWjTk/Ybna5H/XOTH5AmuQbx98R/gPP5N7HrGmhT0uIJIkPbqRsP618tPgvOsu1y/FSXlUV19/T5H1GFzrB4qPLRqqS7XT/Df8D7H0H9sn4y/B24trPWG0zxTFIxWJb1UeSfAyQroVcnHqCa7g/wDBVS2ht2i1bwXeaXqCHBiEvyE/VwGH/fJr4E8ZftV6j8QdJ0+PVbC0vptLu0ukJzH5hHBUsnYjuBXT6H+1p4f1aIpqelanpjSjbIYyt7b5z/dYZAz325r7Lh6eZyw3+3Sgqidrbprur/5nz+eZblfOubDNprWVPS3yv/7afZsn/BRC+8TyImkeGLCZ3GAj6oXdm/3UjB/CuY+I3xY+L3izUdB1Rri48A+G9EvBeay1tpjuuo2oKloZXmJ2qQpA2YJL9+K8b8E+AfDPxf0ttQ0zV44ZSf3bWuI8HuDEQCCPUY61qeJ/A3xEh8LT6HF4muNb0Obaz2E92+07TlflckDBGeGFD49y7DYuWCxclGcN+337fieBV4EpYiCq4Ks0n0mmn/XyM/4xfFi8/aGvryxvZLRJETfaS2hEZQAISPkZW7sPn3qcjABBrR8F/sJXmraDaX8sdrHFdxiZTc3DFyD3IA7/ANa82fQrzwVfBtR0zVNNZeVmjTeEI6H5uD/31XQaY+tfEafy4PHAmduFgvr77HJJ2AUSEIT7BvSvpqOe4TErmoSTv5/kfPZjwhj8GuZx5o91r/wT0hf2PdK0ZAbzV9EgHcbd2PzIqC7+Fngfw2B53iKyYqc4jEa/41wWvfAHXtHdTq7X8DScq0u/Y4/2W+6fwJqonwYtyP3k5bHtmu1VZ2PmpU4p2ZY1e08KaX41ubuHVbJ7V9oV9+W2gc8AdRzXQSfGH4c6LCqRW0l2yDlthO4/niubT4RaavylH+owKmh+F2mj/l2kc/Wnz1GtUTyxsaNx+094ashix8PFj2zEo/p612Xw8sdU+OvhxtVso9P0a185oVWQM7nbjLbVwO/rXFWnwvt9y+XprMG77DmvoH4AeHP7G8AJEYGgJndtuzb6c4rGtOSW5dOMWzyz4l/Brxf4X8O3F54e1vTWvYEMkdtNZHZIAMlN2c5Jr5y039or4oahLLa3MkFnKjFStvFkZ9iK/QPxPp++NQVPQnpXzlqn7OmpDxdqM1okItJ5zJFlwuAcHGPY5rPDV7NxmzarSfxRPFm8SeP9bJM2p34LdcEqKgfwb4l1T5ptQu2553THB/wr6J0/9nvU3ULJLaR59WLZ/StvSv2XXvXAm1OKMnn5YSR/OumVWn3MeSb6HyzF8ItQuWzNeO31lY1Yg+CqHBeUYI54OTX2Dp/7IdgF/e6tcuT12xKK2tP/AGSPDgC+bNqMpHX94E/kKzliqaKjRqNHxbB8GrNRtZjxzwuOatp8J9PjUblckcYz1Nfcem/steD4WG7TpJcf352IrodK/Z98IWRGzQLElf76lyfzrN4ymujKWHmz4Ei+HNhbr8sGRjpnJNXbT4eJKcQ6Y7nquImYn9K/RLTvhhoOnbfI0XTIiOhW3XP8q6Cw8PWlso8u1t4wOyRKP6Vn9eXSJccI+rPzn0r4K61fMv2Xw9qEuccrat3/AArf039lTxtqTL5XhfUgT/fjCD9a/Q+0tgo4AA9u1W4oT9eelQ8wktEjSODV9WfAml/sK/ELUyudIhtx3MlwoIH0Ga6LTv8Agm940vNnn3Wj2g7jzWcj8hX3HHGV+g6VZijOO4NYSzCq9tDRYOmj400v/gl5qUqj7Z4ls48c4igZsH8TRX2ekfyn0orP65W/mNFhqXY/kLtNdurOGSKORlWZdjDAOVznj05rd8KeEH1Kza+uJBFEHCxB/wDlsR1x7Cszw5ZJr/ia0t55EgimlWNnJACgnFdvrFv/AMVDFaQEfZ43EECqcqFzjjHX696+znZQcn0PBpJyqxpx6s+m/h3C1j4D0m13KFjtkYdM52jJqxpLs9/fHoDMF474VadYQ+TZxxD7kce0Y7YFRaLIB9oPKhrhsnnjoP6V/P8AXanKcrbs/t7B0XRoU6UfspL7kbFtMcuBk85JFWRcSu/yM7EdTnpVFB8rgADB4xUscxRsjIx1HqK85pQdr2PXpNuNzQjuJHT77FkPzYPSrGl2V3qzyrbxSzGGJ55Ag+7GgLMx9gKzobxi4wFXd1I7VfuNclkkkNv/AKHHLCtu6RHAkUBc59clQT6mlDlm7SZbc0nyo5S78Xx+F9Y1W6aGWdj5VukaMqs+1S5GWIH/AC0HFeD/AB51iHWfitqNzjMUEUUmCecLGpx+J4r3nTfDVh4stLw6jaQXkUt/JIqyruAKnYD+S182/He4S38a+ITGFRZ7z7OoAwFWMDIGOMZ2j8K/UOEJUZVnCEWpRjZu+nTp0PwXxUWMjgVOpNOlOatG2qdpXd+pyfhLSZfF/jOxsUDNLf3KRnHU7m5P86+1fBfjC0eJLLT7QmfS7uRTMVDNKgWNERe+AEZsHvIa+X/2YNGx4ovtdYEx6HbNJHx96ZhtQfXJzXvvwph1T4ZWcesJbS3Et6hkKMWHlluhPfpX2GOp+1i4rofj+W4n6o4yl9o9x8Rfso+Jn0688SW+jXumaL9kgunkvVMaRGVQUJbHCOctGSPmGByQa8l8R/s9DwjIJ/ElzNFAyh1DoIMD13v1HuAa7S6/4KK/FO307ULWw164s9N1C2WxvrC2bMFzAmcQuGySoJY7TwCSRivJ9c8T3fi+2uP7X1CbUrC4XzrZLu8aSW0Yg5ALEgoPf6Vz0KrXuzurDxeV1JXrUbNPomVPE134Ij0mS20uOzuHRh5swV5Tj0LnA69lHasGHQtHvVLJPHEQMqN+efoewrIt7XTfDlw/nXmnuhJxGkm4D3IXJp1z4x02S/tYLG2sdTE8o85UgOxFHUlj93nGcc4zXoR02PCcHezKuq+H5rvUgIJBIkXADfKx98dMmtXwp8Pdd8Q3emWVlpl5eXNzOEEUETSO5LYAAHUn0ro7LxBrEyyx+EvCVlqd/EA0tvYaZcX0qZ6HJyAPwxWp4D+LP7SXwS+JcOraN4L8VWGoTxm0gtrjw0zIQVJYIuwfPtBOV+YAH3qW3LRuw4ycWnY+4fhL/wAEqdX13wtJeeKNY/sPUnQNaWdugnMLDBBmPT2KryPXtXjH7Rnw21f9lvxHFbeLLG5itbsbbW/tomltLrB5AcdG/wBlsGtT4Af8Fffin4H+ItnovxT8KR2ljdwm6EB0+WzvPJUY3Qh2weEcgHhmBGcnjnv2nf8Agqr4s/aBa90vSLG20TwhcKY/sLWsd1cXC9N0krg7W74QDHqeteVPJKEv+HPpKPF+Y05uV012a29DT/ZO/ac8L/DD4yR63q19LHpItZYJilvIz5ZflwowT8wFeiftiftH+Cv2oPhjZW2gX1xZzaXe/bWa9haMOnlumB15yRwT3r4P1LxqZU3tHDEeeXlUcfStO2+Pi6HpS2tnJZ28cke24LSqzzHGPTge1dNDLqdOj7FO6ODGZ5iMRi1jLJTVtv8Aglq+v4rKWTE6sxbCtjG73p2mTz67qNvbrfOZbmRYkbeQqEkDcfQDrWP4X8C+JfibMRpcEs0bn/WiEpCo9S7ALXqWmeErH4K6JcRPcx6p4iu4zFLJtDRWSkchc/xEd/5Vw4vG4LBwtGzn0W7+Z9TkeR57nlZc7lGlfWT0VvJaXfoUdM8O6ZrPxEtfDthrFtLp8dz9lGosdqvGGJe4Kk5AI3Pg89q5TxtqotNHaRN3k2ls8iBvQ5I/HJrZ8PxJLcyomBLcFY40ESMr5OGLE9MIW5HNcr8UrqHULyQRQwRm5uo4ECIF+XdzwPZTXh4efMk3u2ftOIpzpfu4/DFJL8u3UwobQWejWsDAAxwoCBwc45/XNeY/Ga6a68U2MCMQYYd+R1Ukn/AV6rq9wZZZHb77Nk8YrxL4mah5vxCunB+WDbGMnjhRXsZOuau5dj4zxGqqjlMaMftSS+7X9Cub2TAW6jEiHpIvDLUM9mFzJbyCWPHI6Mp96ttJDdaezRvHvUFiuQCPz61l21w8bgxHkehr6pyvofg6Vnc++fjj8f8Awh8Sfg9B4f8ADmkixQeELLTAqrHGwvIoAskrdCwkYDnqMV8LnUzE7RzDy3Q7XUjBBHatu8+Ieqa5pVhbSXjommxskYQBGcE5+ZhyxHQZ6DisfXIE1SYXLMDK6jzBnJOK8jJMojl1H2FLa992382fRZ9nEcxcJe97qSs3dJeXX8WJHe20hGWJx3Bq5ZPA5+VsHPQGse10wTH5Y2bnpitGHw9HGoLYgLHAJfbXtps+d5W9TdhWZgQAB7E0txA9xB5JXjOeDWv4T8F3mrwN5atIEAA77s11Fr8MryKMtJayLnuw2DP44qJTnLRJjvFHnsHhp5Y2+Unn0rn/ABRHPpN4qo5UOp7ehxXt6+H7axQi5urC3PobgOR+C5rIv/B3hu8u2mvbh7wc7VhgbC856kilCnPm1ViXboeJzahcggGQ5NNa8madVMjHGB16GvYT8PfDU1yZLfQ9RuTjo05VD+Ayf1rX0nwO8MmbDwnptsR/y0liMhH4uaKk6UNZySOvDYDFYh2oUpS9E3+Rw/wisjJ8RtNjJEbSTwgMeOua+gry33iFTgZlHJ9gTj9MVh+EvCN6mpi71SWBDbr+4hhjQgnsDgcAdfrXpXxg8Bn4e6o2mz7Tc281uW8qUOvzor4z3wGx9a+Fz+vRq1oulK6t0P6C8OcBisBgZUsZBwlKV0nvayVzl41yc7cYGee1KSdh4HyjPWhYzJuznjj1q7p2jz6sskUEbyOqlmCjoAP8K+dUl1R+mydluYcr51bTCzbvNjlbG3G07VP+NcZ+0agbwvYqMKPtDcf8Br0jwX4afxl8QPCmmB1gW9kaNpXPyxgoMk+wFcB+07AlvplusR8yGO8dUYD7wwea9vKHfF00z4PjaS/sXExv0X5o8XhgKgHsTxXRaVYhvDFyxIAaRBweeAxrBSZUVQzxqAvc5/QVt2V6g8PDb50paQ4CJjOFHr9a/QLH8x9CrBZgzkgAb+MHpWjYaT9olDEfdHp7Vn2s9xIw8rT7lueMuRz+ArZ0i61O2BI0WGQnhfMlYE57dRWclLcasza0rw6rygKMLtB6c9K0Lnw0YrWZQv8AyzJGByeKj0vUvEiyLs8O6UcDjdO3H1+erkfiLxf9qdItA0NCi5LPJkDn3esnzPY0i1co/CGD7N8X9bQEgbW4b6R/416drGI9YnU9QsfAH+ya87+Bsl3qHx51X+0IreK78lzIkGDGCFjxjBI6Y717BaaLFq/ijUkHIjjhIwO+Gr4/PE/rVn2R/Q/h1USyeLf80vzObd9kLDkMV4U8d686N4HlnGSD5nr716f40sf7P1F4sYwq4OOlePiXfPJzkmUgH8687BxTbPtMxqtKNup1Xgu7EOtpgjDgjriu18wsDn8/WvOPC115eqwHsG78fjXoy5IBPp2/z0rzcyuqqdtDry2adJpnqPwN+FFn418L65qVwkup3FlELay023m8qWa4lV/LkduyKVwB1eRkT+KuK0nw3qV8dSmit47u0eaCGGMEpKZpPlCDtzjoR1rrvgb43j+Geo/2qbaa9mS2ZbWPzSkPn7laNpl6uiMofb3ZV9K6T4c/CHUPj1BeRNfXto58QWd/fXdrsWSFQZJGlAIxneFHA/i6V72W08PWdOMlrrc+B4oxmPwVHFYqEvdXLyvtqk1ba3nY80sLWTwbqccuo6PqdhNF0d4SdnuGFeq+Bv2rPEXhrbHo/i68RF6W80/nIP8AgEma+qb/AME22pW3lTJbXYxg+YgO7j8s/hXC+K/2VPCfiQMbjQbZHP8AHENrD8RXvPK+R81GcovyZ+X0uOJ1I8mOoQqL0s/1X4GT4Q/4KCeIdMkK6vpGlaqrEFpIS1tI3HXjK/oK9D0v9uvwN4rszb6vbajpJcYdbi2F1b/jtzx9VrxHXP2HtPtgx0fWdT0w/wAMZfegP0Ncjrn7MHjfQFJtbrTtYiX+8DE7D69K0VXMaSspKa81/X5mn1nhnF/HTlRl3jt+v5H0zd/CP4JfHcs9lH4alu5Od+nXP2O4z/uAg5+q1w/i7/gmjpdzcyHQPEd5asOfI1CASoM9PnTa36V8yeI/BviDw7cl9S8O6palefNgTzVH4jkVueAv2m/Evw+lSPT/ABZq1mqHiC6lZo/pskyPyrGeJpPTE0LecT08Pl9Rr/hLzFS/uz/4N/yOy8T/ALEnxP8Ah9M8+kKb6KM5DWEyzfj5bbWH4Cudtvj78VfhJei21WCdo4+ClyrI2P8AdkH8jXqfg/8A4KIeIrKNBq+maPrUQI3SQlraQ+/GV/8AHa9J0f8Abt8AeN7YWuv6dfaercMl3bJeQfmMnH/Aa8vFZNk+Pjyza9JpfqehHM8/wX+8YdVI94P9NfyR5D4V/wCCgts6rB4h0iSHdwWRSin6g5U/pXXaf8QPhV8WAGLWVrPIvX/UsCfdPl/Ouxn+D3wS+OELfYG0OK5l6/2befZZQT/0zOB/47XB+Lv+CYdpHJJL4c8QNbyHlUvbcj/x+P8A+Jr5fFeGFKP73L5OD7wlZfczpocbYJvkxEZU5eaa/K/5G7b/AAfuIdPDeFfFl5Dbk7hB5xkhJ/4AcfmtO0vWPGvw7m3X/hrR/FVquSzNGS5/FCCPxU141r37LXxh+FLmfS0uLtI+klhceeD+AIcflWdpP7XPxI+HV79k1/TGn2cN9ojKuv4MA3615s8u4ny6VqVVVI9prlf3rc9b2mV5jHXkn91/vWp9ZeEf2sfh+Gii1zwhP4cnbjebYTxZH4Bh+Rr1Pw78QfB3iq0D6DqGiXrEYEURRJB9UIDfpX53W/7VEDeLtTvLjSr6S11dkllgEwZIXVcE+W4wc9eveu++H+veC/i5fGO3nj0e5jGS/NrIh7fK2Ubn+6RX18sdiMPgvreKS0V2r6ruvP5HyOK4dyyriHQo88G9nbmi/wBV82j7Rv7cyTF24P8Au4xWH4hgnazbyby+t9qkkQzFRn6d68W0vSfHfgkD+w/FH9pWqcrBdnepHoN2R+RFa0X7R+vaCrReJ/Cs3lFSGubI4B98HK/qK5sv4ryzFpKlVSfZ6P7meRjODMdSb9laa8nZ/czQtrfxvc6jFJpc5mt51V3mkZmEQIz8wJ//AF16Do9ldSW6/apRcSg4aQIF3HjPA6VH8N/2lvh/qel2tnb6mdPmSNVMV3D5PIGPvk7SePWuxhj/ALatftGnadNOjsSJUuoPLb8mNe+oKT5otNep8/Ww9ah7taDT80yhaWe0AYxnkCr9tZ/MBzk1japq/iXTvFem6XbeDZruC/LedqD6tFHBYAdC67Czbu20HHep/h38UdE+I1zd22l3DzXmntsuYth2oc4yrHG4ZHoO1bOlJR5lqc0aibszudMssW6gj860re1AB6DHpS2NrsgTr0q7DBtx/jXG276m42C13HOcf1q9FagkcfjSW1sCeB3q7FFtGKT9SkOhgHpV61h4zyfrUdvCMVdt4tp6VFkUhY4sHPerEK8nHOPWnRxZAzgCnFMnpgnis2OI9V25749qsIPUnmoEGB2NTA44FJIu49jtPoPyopvUnPpRSaC5/II6hRtHSuy+DNtNqvj3R4PNRo/tSEqzfNgHJwPwrLb4XeInmATRNXPGci0cj+Vek/swfBTxJefFvTyNA1d2jjkdAto+WO0j09TX1mayccHUkuz/ACOPh3DqtmdCnLZzj+aPoQSPE7ZO0N0HpVbQJcWzvnBeeTr3+c9a9A079mzx7ekJF4R15jnOPsrZqn4Z/Z48XWdpai88P39ikkzgPcRlEzvOR+Br8TlhqsYtyi/uZ/Yyx1CUkoyX3o5+NiQzYwN33T3qczqFctxxjB7V6Trv7KHifS9Ehv1tvNjkQuY0JZ1GSNxHp/SuHn8C3trLtdcN75Bz9K5MXhpwX72LXqd2DxNOqv3Uk7dirGnlvghumQOhFE8vlRlyOFGRVm80G7jYyEysioOXOTwOn+Fec3PxltPEUWoWWnWGrXE8aSRbktyyBsEdR71GAwVSvL9xFyS3sthZhmdDBwTxM1Dm2u7X9DsPArf8Ulp+Q5aSPzSQM7mclj/Ovkz40zyt4yv45EMRhncMCMHcWLNn3ySPwr7g+DmvH4bTf8JOnlqngiy/tld6h082Db5CEHghpzEpB4OTXlMn7MXib4m2T+M9Rv8Aw5NrviO9k1BrfUgSyGQmQzuqgguzsWCnAHU5ziv0XhSMaHPiJu3M7fd5n4t4kqeNjSy+grumlJ+r0t92u/U8f0PTNa8PWln4asrM6euuOnnLKpMytgElsgY2g9O1d38WNE07wJpdvbXPjfULvVViANrBHv8ALz0LkthfoBmvTZf2YoNQ0LSNPutYEl9pSOJb1bzyJbh3YtIWOCeST+X1rQ8Kf8E5tP8AiHBqc+mS+H3k0u1a9u5dQ1psRRqQC7Fiu47mAwCSc9K+tWZYdOznr5H5LX4czOXvqk1FdXb/ADPj3TNUu/Deo+dbatKuJNww+zJ9+a9Q0/x68MlvLJZx6nJqUavt8lpS2DtZQAOOQa9Fsf2AvD2l6g01/wDEC0l2sT5VjY7o174BZucV6J8P/gL8OPBVzAbzxD4pnCZBNsiRlgcZHTjp61nWzrAtWcrnXh+Dc5TvGNvmjwu/8BXerwtLY6FLFvbdg2Sxbc9vmxx+FUbb4ZeLReF4dHV4YyGkQ3UUO4d+nTNfpVp+t/sbeH/gPNbt4E+Inibxu6nbcahqnkxh88Hcj4CD+7tJ9/TwLVfi34O0qWUeHvhx4f09CeDOz3DH67jzXm1eIsLh9Iu534PgHMsbJuouS3f80eVa9+038XNA8BQ+H/AuhaD8OvD8ID3K6VcSy32oP0DzSj95Ic9hwPStfwX8Wv2n/FHg0aPHrt5NZmXeJr3Sy0uTjlZZ8EAe3v611GpftA6/dwlbOLTtKiXgCztFjx+P5Vgaj8QtX1Y/6Vql4+7qN5C/pXmV+LZvSlBfM+nwXhXRSviazfokvzuavg39g7xJ+0R8VYtc+MHxv0Lw4X2+bqN+XvJrdEBIjjhhGBzwFBUZNaWu/wDBPT4Ox+I7zUbv4zyTW7yu6WdnaSoiqf4VyGbGc474xXAy3fmSndI7k8EuSc1Pb3ClM7sYHHPNcFXinFyVlZeh72H8NMpg+aXNLybX+Vw1r9m/4N+GmUafpus+IH5HmX17JFGcf7K7TU/gS08DeE4Lu507wPoyatbyi3t7pleQIoBMjbXLfNkqoIxwG9qydd1xbC1uLkkAQRlzz6CoNCjfTdCt0c4lMe+T1LMdzZ/EmuCrm2MqU3zzev3H1mD4YynDzh7KhFOOt7a3Ot8QfFHVNWthF9oFtD0CQrsAHpXFaldtIzZyDz3wTU9/M6oMN1GfpWRLKZG+9luvrmuGirtSR9RJ+6WdGvl0xLm8BAMSeXH7u4Iz+AzXC61cNdeO9OgOCqxTT89yMKD/AOPGu11JDB4btBtANxNJIcDqFAUf1rh76Xd8Q7Rc48vTpHOO5aUD+lfS0Lt+iPlsW9musl+YmsRmK4Pbv7V87eMtRefxRfNk/NOxGe3Jr6W1CJWOSM4PPpivmrWlEusXLEdZmIzyRya+i4fd+Zs/M/FN/u6EV3f5It+EdKi1C4826jedFBIiU43Yrb1CQEL5HhY+VjhljlbP4jiuYtuAByOOBWhHqVxDANk8yL6ByP5GvrIyVrWPxe12S3WrRRKVOiT2bsCBJukCp74IqHRryG6vIkypDnHXkVHcapczjY9xO4PUNISK1/h7dzeHdXgu7RvIu43+SQAFl7Hr7Gspu9y6btJHp3g3QodP02yddBh1OaeDcWkDsu7J5wPpXW6dpfiK4INvpej6YnbFtGrD8Wya2/CalNJt2YqrSLuIUYBP0FdBbuzQtj8T3r5DEcTVqb5KcVp1P3jBeGGCxSjiMTVl7yTsrJLTbZnLDwlr2oj/AEvXZUB/hjYgAf8AAQBToPhZZyuTPd3d0e7N0PtyTXVIrBevygfnW9pOsad8Nvh34g8Y6zo9prkGm+Rp2nafdtIkF9fXDHaGMbK22OGOeThh8yx+uDwQzzMsVVVKnOzfb/gnq4zgrhrKMJPG4mk5Rj3k2/uukefL8PdMtcE228EcEuSM++MVcttAs7YKEtYEA7+WD/Otex/ak+F1zCJb34e+M7a4721n4mhNtn0DyWxkA+pJ9zV7Q/i18MfiNJItwuofDC8iyEW587WdPuVHQtIiiaKTH3vkZCeRt6VvUwWbuLdSTfzPOwHFXCEKkYUaShfq4ber1ZgnZAVXhMf3eKYbwF+BnPOTnNdXL4V8KeJ9K1VvDPja28Taxo0C3k9lbaTc28Jt/MWJ3WaUKWZGkQlQn3STnjFcrHp8zzBVTn39q8XE0atOShWTTP0XKszwOPourgpqUU7aaalqPkAgDnHSt34kxyy6TaXcztI8lxDlievFZKwG3jXd8r56VH438TT6pHaQthIzPGAo7Y9aw0bsjqqJtpnQ/CBtIt/iBp0uuWs19pUUnmXFvG+xplH8IOOM+td74i8Uab4b8YaprHhrRzp+nXUE0MVnNJ5nkq6Fc7sDkZzXm3g+5jsdRSadgFjiJyT1NHiPxdPqcrIrFIicYU4BrG7tZ6EVaHPV5tbWtvoYNlJLputaKZIXQmGcKzDjiLGQR3rg/wBpKMz+GdPRYw7Pct8pOM/J61217KYtY0/bkl2lBB4/5ZkVzvxj0xJtHs3llWOOGYhnIJA3Lx0B9K9rK5ReLptHynGdJ/2Jilu7L7ro8GtILqWQpFAi7Bj7hJFdQdE1OXwtAqiRd0jt8oC44UCtq10yMONtzAwPcuB/OtO00qSSTKmNl6ZVgQRX3/NK2x/MVjhbX4faxqMigSPknq01WR8ItXmGAY2xxzP716Pp2neVLENufmHzDvWikXkWrvg7kbcMc5AOaxdWSLUEeeab8B9eeXKrC/A4Fx1qjf8AwS8R20jE6bdSqcn924cdfrXueiXAilRuTk42ity3cO3OBnk5rP6xLoOMDwr9nbSZNM+Kl9a3PmWjxwyBw4wy8IcY/KvbdBWWHW9RWzuki2xxFndsBvv15n4StG1X9pHxAkKlmIb5fXCR816P4d8Kzav4gvIYxsKRxlw2eOWr5DPZf7S5eSP6I8O0lk0Lv7UvzKXiZgbtyJ/PIALOTwT3rxuK5ZZ3GCcyEj1617P440Z9AvGgd0YiNXyB2Oa8UgO64JBySTx361x5dJe9c+tzbaHKbOjTGK8iPo2a9MSbdBGD/EB9RXlunPtdT0AOc+telaVMJbSJgMkp0z3rjzKK5ouWhtlc/dkjs9AlupLOGODylLYWPcpJb/PvX0z+wjaTQaR4le4ZPOFxArNjv81fP3gDTVmsPtMvPkj5Q3GO+a+lv2HMXHhnX7lNp86/jHI4PyyGvYyNR+sQaXRnw3iDWf8AZVWPmvzR6N8XvEM3h3wJcywXMFncXDJbwXJRn8p3bAOACc9eex5rlPhjo/jbwV4visfEN/HqGmXkbhHN2JHicDI2hsMfQj8a6n42zfZvDdl+/gsXm1K3QO0XmiXJOUxtOCfXHFdZM0KylN5jdwSqbuWx1x9Mj86+lqLmrXcrW+4/HKGI9jl6pqnGSqOV21qrWtZ20t6v5HjXiT9obV/DXi6eG58Nz/2Ck4iW6dHDuuceYCBtIPUD07103xC+LHh34cz2kWqPJ5l8nmRi2QyME/vkcYB/Wr3wp8PiT4bLbT2J05biaZntjOz7QZCQQ+c88HrxWPN4Q07xb8WtV0/UbWy1C30/T7cJbyQ7nhLE/NvIycj3qFKtGF1JNva62+47J08tqV3GVJxjST5uV/Fsk9bpO711szb09bDxLpEF9ZzefaXaCSKTbkMprF8R/BzQ/FMe280vTbwnjLxLn8+tZXg3xgvw6+FJuVsjcww6hNbxW9gd/wAvmN0yTyACSM1reB/jfonxHuJIbOO5W4giM0iTQFMIMZwwJB6jvWsK1OSSm1c8rE5PiYynOjBunFtX/wAzzrxH+xj4YvGZ7SG80lx0a1mZQD9ORXEa5+yBren5Ola/Hc46R3kPLf8AAl5r0nwn4o8af8JBp2r3V3b33hjXLnYiIVjMKsSF2qwDZGOmTnmr2o/G+9s/iF/Zk3h65fRzc/ZUvhGzZOcF+BtxntnOOa5n9Xqr3429UexRw+b4SfJhK17K75ZaK26s7artY+ZPiX4I8V/CXw/eapq+jfabCwQyzTWUoYquRztbB/WtbwH+0D4x8IadZXOla1r+n29xCtxEjO0kZRhwSrblx/ga96/a60IXP7OnjAhWQRaZK+Ufg4GcV55+yJ+zR4j8AXMB1nUHu9JTRkhls54VYid5pJNqODjEeSOc539sVpHLKMVzUpOL8mKnxnjJR5cVCNVf3or9LG94Q/4KIeKdLkjTVrXRtaSLqwBtpT+K/L/47XIftRfHj/hoPxH4evba71PQLbS4po7nT5GaW3u3fbtYshB+XBxlT1r2XxJ+zp4b8SbjPpkAdj95Y9p/MVwniL9jOydGfTNRvLVs5ALiRfpg1V8bTVlNSXmhf2lktfWpQdKXeD/TQ1PgN+z/APDf4n/DWJNa1OyXxHLI5P2LVl8wIT8i7GReg6gqTnvVzxT/AME2JbYtN4d8SIw6ql7EYyfo6Ej9K8s1v9mPxRoZPkGzvlXkE5jc/wAxVXSvFXxE+FMv+j3HiPTUT/nlI0sP/fPK/pWUpQkv31H5xf6Hp4esv+YLHfKov1f6HW3PwX+MPwgmMtpBfXcCfx2UwuE49gc/mKXSP2uPE/hm7FtrumCV0OGWSIxSf0/lV3wt/wAFAPF+jBY9RTS9XReomiNvN+a4Gf8AgNd5ZftteDPHVqLbxR4YmQMMMzxR3kQ/MBh+ArwMbwzkuOf71Lm81Z/erHswzTOKKvVpKpHvB3/DVnN2vx68B+Oio1bSjZzuOX8vv/vLg/pXQ+HtO0+w3Xng7xldaZKvzeXHc8H2xkH8wae/wz+B3xWUnStRtdKu5R923uWtmB/65y/L+VY/iD9gW8t4TceHfEkE8R+6t0hTP/A0JB/KvJ/1FrYf3suxEor15l9zNFxZhJv2eLg4+Ulb/M6I/tM+O/F3w+vtMOqW9zFfK9o1xNbi3vIgDtba3CknkZ56nvW5+xV4y0H4O6xqEWuzammoaxIkMMrQboFXPdgepJHPTAr558Rfs5/En4eSzy28OqFAd7GxuPPif6qM/wAq3fA/7VWoeFbOHTfEfhh4ltAAXZOSQeuPXv0r0sfUx+DoxVGLqP7Sdl81/kcMsLgca5SUYxXRxlr81sfptBACAcZ9KtxW+D61zPwX8Y/8LD+F2ha0Le4gj1G0SVUnjKSYxwSD64yPY110akHIHWuyLbim1Y+LqQ5JuPYWKHBHcDmrUMeBSRr61NEmT3obEkSRg5HOMVbgIGM49sVBGg7EirEaDaOenb0pdbopMmU5A/lT1bBGO1Rd/r2p4ODzge9RZgmSB+evbFSK3Oc9O1QlhnPT+VL5oB6DNAX1JWk2j2+tFQtKMdeDRRZsal5H5WR/tP8AgG3Ki38N6bIAcZSxTA59x0p1l+294e0G4Mml+HLS3nX5Fkjt0VgO/IHSvkifXD5QiRyIweQTn86iTVCWU5Ydjjj8q+ZnxhjpbNL+vU/p2lwVlcNXA+xz/wAFGJLaPEelTF+udy5Jrj7T/gobrGo6D5VtptmrPLMBJIxf/lo/NfOcOqebjJcgDBOcVS8K3B/smF1K7WLFufVia56vE2PqU2+e3yR2UuGstp1ElTv82e4a5+1D4o8R28iS6k0Ub5ysSKgI9OK5eTxg95LumZpJDyxbvXHJOI9rA5yfXvViK7DNxjPTNfM4rFV67viJuXqz6nC0KFBWoQUfRFz4neNpdL+HGtTQFklis5CrdNp2npXxl4U+Imu6Gjf2brOp2I3+YRDOVUn1I796+x7jw0njrRr7SZZBFFfQtC0naPcMA14l4X/4J4+I9el1O/0y6g1DStCmVLuRHUYU4G7aWBK7jtJxgHNfpPh570K0KUG5LV2V9PVH4h40Uq03hqspJU7uOrS9526enXoaHh3xz4g8ReCtM8OJqFveR61cCfVZzNtmMAIYQshA3BX+bIzyF9K9YudUl1a8uZ0T7Pb2tsHC79reXkIu0HBbk9uwJ6A1FB+w3J8E/hfB8RtVvtMWxur1bWC1TJlldycBcFgqgg8dcCrfiD4XeIbT4c6d4pt5bSLRtbWW0C+cXO+PG+EhlBRlyCPUcjrX0VbKsXi1LE06MlTjvZHxlDGQylRw9fEJ1J2trdLpv/SKGmeEpL+1ivJLgpE8qeezgnyFc/fP94AZJ+ldD4Z8C6XLrGrpdaqy6VZ211Pp+oiBhFqjxSKiqinDDeWGO4AJPSsS48Z39j4W0i5uL5NR1++neZFuIvMDBFEaLIo6gIuAOOorqvEXwi1Hwp8LvDXiefU5Lrw7ryztpyNC6LbTK+JojkkBxjnB5zUU+GqlXAyx1Og5Qjp1T7bXOipxZUoYqOFxFZRcrbLS3XW3XQztThOgxeTd2F/Z3M0UV1CZAFikhdSysB1ORtIPQ5NbPi7w9Zaf8LvBWtW5uVvvEAvTcKzgqPJuTChUYyM7STk+lcJrfiO81KyktjqU8gsoGlVg4Y2igdADkDOOh9K9CufhXdeKf2XNL8eR6heS6Ppl8dHubYSrIulXEgaZeFAKrLiRh3yp5NVgOEcVXy6rmMKN4pq2yaSdnpfrt0Lx/GEMLjKWErVmnrzNaxu1pstlozE8U+IrOXwrp6DRlsdTMk0z3cMrfZ7u2+VYdqnkNlZCzZ/iAwMVQ11v7J0e6hGo6VfW/wBvMUAtoAWKJHnf5uc7WMn3cdVHpXDah8QtO0+4Fle6rkWpKRxsWkEIJJwoA4GSTgetM0Hx94Z0WNyILq+md8kR25SPGPevlqqv7RRpcrl3srWPsMLSko0JOvzqN+75r7O9+nS9zufDPjm08L63I8Gpx36zaNcWrWbR5VJ5oniLFSDyhfcD0+RTwayd4UHjkd6w28X2+p3jPaaXJEW4yAFJ/CrtrNc3yAGGOJCeSzHPpXl5niJ13FNJKKtY9zJcBHCqcrtubu2WVmBO3d14GelWDc+RGTnOFwABxUT2LQR52lioJJH+FS+HtHfxNq0VkkggEmTJK3SJACWb8AK4FSbaUdz2/bRSbeiRzXiZ2vza2mSTfXKIyjuoO9h+Smuk2tOnTJA61zVj5V/8QgsZd4LCJ2UuACS7bVJA77Q3512tlZK8OOSc9qWJlyWh/VzswMVVbkYV/ER2xkYyO9Z0dpJLcmNEkkc8BUUliBz/APXrsbvRwY+ACSOOOlSal4C1nwTc6Ve3dvdaZHq9qbyymOVM1uWeMumOdpKSL+BrowTc5LmWh0Y3lpRtfXocrrQF9PpWnh1SNIhukQbiu4l2OMjOB7ivPZodvxHdyx/d6ZHx/vSv/hWn4q1C68S6tNeyTC2Fw5YRxphVGeAB2GK5/wAH+bL4v12RlkuRD5NuGJAwAm45/wC+q+ooU4rmmfEYvEyc6dOMXa/6M6HxLpsWn6hPFDcRXkSH5ZY8hXGAcjOD6jn0r5tvrUvdSNtGS7fzr6PuCl0JBtUFFJyDkHFfP0qiUOUYMMnO05x9a97I38R+deJjbjh0/wC9+hnwWaHLs4HtUqWSvFgeYfouRW14a0BLoCSRQxb7oI6Vr3GlyWkRaAokwGFY8gV7/tUnY/JVHsccunxxnL+cOP8AnnWnoE1suoIDKV5HDKeafea5fT745zEBGcEgAbj6isy3Ml1q9tHz+8cDIPXJonP3GzXDwTqxXdo+sdCRI9KtQMArGox6DFa1uvlISCoJPr1qpDZywW0YAyqoPwqeJgI1DoAeOh71+UYlpyep/ZeDhamoroi2sRbAIJwcmpfi7ZDxR+y7q0DebFc+FdVg1e2ZWwskdxttZlcdCci3KnqMSD+KqyNGSeWAPoeRWxcRRXXwh8QW8r5i1fUtH0t8xlwFkuzKTtHJ4tzwOTXVk9WVLEqolsfMeIFCnVySrGp5W9bo5Lwf+y7ZW/gLTrrxRq9zpmr+JwqaRp8aDcXZl2NJkE7dpDN02DA5YgV0Pjf9jnQn1iyt9I182EtzatFbLeJuN/doRuGcjbuRg2ADwr4zjnrPjJomqeJf2ldC0iyCxWLael3HcmU/JHDLKWWOV8ctIqgMcEnaeeMt/all1vQfB+m6tq2lWe7TL4Rxta3CsQ0iFlYAMcOrxxnOOQfetVnGOqYmko1rOom7aWV9lb5W3ufi+FyzL/7OrOrTvJNWld6W3067nlH7KHhvUfBP7SzWOoAW1rpdpfprwckhbLyHSbbgfMTuXy8cM7R9jmuml1TzX+SEggc7uPSvR/HHhybTvin4g1MQ4u9c8EFm/dgbnjv7UNjklsKNuSB93bj5TXnS+Gr66G512k8nc2K2zbMXi40qtlrFP59T9C8McDGhhK0nLedvuS/zKU1w8rkFo0I64qhqSIZrEEkqbqMNn8a3D4XWJiXcfhWfrumCObT405LXiDk9Dg15dK3MfpVaacLIfcXBaTAGBxwBTIonWQHpnrWodMS0U55I6nnmmyQ8k4AI5/CkloaKSMbW7RhrenEKRveTn/tmakvbW11LT5ILiJJY5PlZHGQw+lGqAprOl4Gf3kuPf92eK0Rpa3HzEYz1watuUVFxZglGXNGauv8AgHLzfDrw9PEqjT0Q/wDTF3Un681QuPhBpDvlDfRE91k3D9RXdwaWm07lHTOc/pVpNORF4XB+ldUM1xUNI1GeJiOGMnq/xMND7kvyPM3+EaQnNtrN7ED0LJnH5EU1vAWt2gxBr0Ei4wRKrDPt0Neu22mRkBDGmOeQKsJpFu3WOIn/AHa645/jorWV/kjxK/AeQT2ouPpKX+Z5DHYeMdOjBR9Pudp42uoOPxxT/wDhIfGNi26TQTMo6lELf+gk17fbadboRiJORwAOlaMOBgDaAB26V1U+Iqz+OMX8v+CeFiPDbK3/AApzj80/0PDv2efBd5ffFfVfEdxbXNoHjcNHLGVAdgowpIGcAZr17SI1j8b6q2Apa2gOB16yVsIwx1xj8ayrM7fGOoEYz9ntwePeSvMxeKeJqOo9D6nJsphl2FjhabulfV+bucR8a4wNZBxj/Rwc/ia+eoZMTnAOCxNfRHxsYJdxNnGbc/jzXzrbMPNZjggH8q0wDdpI9PMneFM1rJiACCTivQfDU5l0qEknkcAV51ak455B713ngubOmoAenHPc1hmMG4o0y2aTZ7noRFl4NiIUbBF835V9F/sI2/8AxbLUH2qxfUMYb2Q+3vXgGhxb/D8CMoKmIAj+9xX0X+xCFk+FV64j3f8AE1mUc4HCL/jXq5JFPER9D4HxCqWyqa7yX5nYfGWD/R9Aizp0Bm1mAD7Sww+MnCZ/j9Ohp/ii2vP+FnaRLHZXUljb2N35l1vYLEzLwhHQ7sDB7YqH482N0PDunanZ2Vvcvod/HevHcsQqqAQWVgeCCRzyOtUfBPxV1P4najqEX9hfY9Mhs3P2h7tZTJMRgRgqMcgn3Fe7iGlUcHu7WPzLBUpvBwrws4xUlK7Std22um9GVPA2ux/DD4CW+otp14Iod0r2bPunXfMRjOB655HSunttIOmeKL7VTJKRqMESLDxthCA9CPXNeOQ/F3QL34O6d4Sgl1XQ9aNzFbi2jiklniPn7uHOzcCDjqDz0NetzfE/Q017WNHnuVsb7R41MouZViWQMm4MmW+YevFKi6dtGtEvvN8zweKhOUnTfNOUr6P4bxs+ul+qfzOM0GY6D4D0ZruFIFXVbieSNACoQLO2SVJGcdcHqaX4Z+EovC8kOkwGF7i3tL0yt1BeR4SufXClB+dZviC81nxJ8DdGvHjutZvrlLkyvYQ7wd8M8aN8oHGWUEj3rP8Agxq18NE1q51Rb2DULTTrqe582BkkiLMu3aGABbEeQB6VlzRU1Frpudk6NSWHqzUkvfs0tdbtLztr+R2B8C30XhDwrpzQWU02lXsEt4ygLGqoWJeNeMNyMcVgvYg/B24RYLlGvNZZmitpPMc5uh8+7n0yR256V0I8VTWfh7wJ5V0R/bEkMUjTx/vrxPILYwMhXOASc9jzzXN6fo4vPgxosESYSfWUlxaTBlB+1MxIZidw45AOeuK0Vua67HJBzUVz7c9/xlf8UWP2urf7P+zr4uKiI+ZZGLKHn5nVf613mh22LV0+T5ZXUZODwxH9K8//AGwgW+AurpuiP2ie0gGBgnddRDj869I0bDW0x/dkfaZ+o6/vnr018J8b0bJGtyAcK49wd3FQSICPmCHHquDVtkyOFGB/dekkfcfvPnGTuGRQQUpIFfoH54OPmqlNpltdkq3kybeGUjkd+aseINXtvDOjXV/cvGsFpE0shB2EgDoPc9B9a8Y/Zz+JN/4n+I+uRXjSONUBuwqjcISvAGfTaQPwFctavCE403uz18HlNfEYariofDT/AB/4ZanoHiH4QaL4ijP2rTbaUsPvbAa4LxH+ypotyGNpJdaex6BHIUc+h4r2gxAjqufcFahngZlwd23HY7q0dKL3RwUcTVpa0pNejPhn4qCT4S/FyLw9e6lZNY3FibmKecbDvBYbSRxggeldqkPxI+H0CyacmrWMfDCbTbozRuOuQoI4/A13/j34LaH8Tf2jm/tayjukstDQhWiBRt87A5BBycKR+Jr1qPR7W0tY4YYooIYFCJGq7AgHAAHYACsp4SlpKHuvy0PYpcSY6MeWrJTXaSTPA/D37afjHwpIkWrXlveuv8Oo2TQSH6sNtYHxg+M8nxe8b6XqtzNc6fbx2/2RoLeU3Frkvky7QQd2OO/FfRmreD7PVY2We1huFPBWRA4r52/aU8Aw+BfF3g258PaEslzdausT29sTGt0uMlWUYFNxr2tz3XmNZnhKrvPDqL7xbX4H6vfC20Fh8OdAhHmskOnW6A+WxyBGuOtdLDuxjbIe/wBw14Jpfxk+L8FjDFbeBNHtookVERobltqgYA5Ydq0bT4ofGa8h3f8ACM6NC3cfYZj/ADkryHSqN20Od1YX0ue5IGz9yQgf7IFSklELGKVgvpjP868P/wCEy+NdwONP0eDnH/HgAB/31NUUutfGudMNNo8C9eLO3U/+PS1nLD1ErXQ1Xj5nvcfmOBiBsem8DFTqkuMmIf8Afyvnp9Q+Mjk7vEOj24/3bFf5sapzXPxac/P490m346fatPTH6GlHCztuhvER7M+kwJgf9WmSP7//ANakd7jaQsERY+rn/CvmC9PxLXif4p6dGCM/Lq1kv8krF1GTxypzL8XbYjGCF8QQAD3OFoeFl1khfWI9mfXcq3SMF2W4QgHOSSamFnOYw26IfVCc/rXxbcwa9cx7tQ+M1vHgck+Ijzjp9xaqS6XHMSLj41K2R0Gt3b4/IURwrvrMHil0ifZuy/bxA0fnp5IiDCIQd89c5zRXw/e+EdDuZ91z8WWniPJZbu+kZj6EDnFFU8Ou5KrvsfmA2mamqDE4AHfAP50fYNUdCRcKfUY6VqrfRO/Bzxzx1qVb+BGwM/n+tfmVXEzSty3+R/Y8MLDpJ/eY7RanFDIwlTKKSPl9qreFtR1BNKtVKqRt7rkmug1HVoYdMuACpZYm6Z9DRptzbpo0ADqGSIYwOnH+fzpwrfuvfjv5EPDR9ouWT+8uW94zxKHBXHb+tWoJt4O059sVlQTM54AK9yO9XbeTylGQcDjiuGcOiPQjUstS/NqcllbSyKxEiIzLx0wDXY/sY/GWP4Rarp11e6fYajp1/ZXum6nBeAGKWK4jZdx5zlHKOD6oK89vL1UtGRSzF1ZAvc9q46+0XWfC9iJ20mX7Bc2sskTXMjrE6EFTIpyA21gwGOMjBr978E63spYim472v6Wa7H4F46QnUwtBwezf6E+jfFm78U+J00Ce8NxpVvqKSmNpMoGUkZHOOea9q+LX7Qsml/ss+LPCM13Z/ZP7btdYsFYL5iSqskLqp6gFJMkd9oPavjr4IaLfeMfixPpGkwXF/qV2xjsraKNpZbiTd8qKq8kn2rs/2krKfwv4T/sm+n0aaaPN6r2MnmS+ZLszFM3YoFPyfwkmv1rL6qjhMRDk9y0unbX9D8AxlNuFJ32Nj4GeNYte8XW9xdvE0Vv5oUF8ndt64/Hj6V6z8Q/2kZbP9lO58H3ertNa2+tRaxp1s7E+W7RNDLt/u5XYT64r5b/Zx0PUPFtzeQ6ZaXF/fwMjJDFH5nykNuOO+AP5+lavxNe7i+HJt72Ozt207/V7FXzpS5UYdh1wBwO3PrV5RUTyqrT5fd5X00vuXmqdSrTqOV3oekfs7+N7IWPiG4lMMb3cHBYD94c4OSeK9Kv/AIx23gn4R+JdKjnhW2122gLwq4ws0LhlfHrhmHr81fOn7O3hrVfHmhrZ6HY3Op6nJNIi28MfnNIygMuIwCSBwTxW9r0d/b+D9YtdShihjhie8mAiVXMwG0DOMj733c49uK3yXEzWWzpqOji/QxzXDuVaM79upneFvFtv4q1e5imRN4XcrYGTg12VusQthtUKRxtFeD/DjxAmm+LIZJnCRYZWJOAMj/GvZdPuzIjyFsADjHU/5zX85cSUGsS5JaSP6C4BxqngFBu8oO3y6HU2mqJZRqeCxGOmat2ep5fk4PtjmuatZMqpP6mrsc4UjHJPbNfHyUUz9Ngm1c6CTWpVQqHBOCMgVPF4nOlaNeyW6KtxfRizXH3tp5cj0yAB+NYTSliAyngflTdd12Hw9ocpDlbs27SBwAxXnhR6Z5JPtWuCi/bcyIxvKqVhvw/Dvc392wIaa5KA56rGNv8APdXoWh3BnA2jrz0/SvNfDMh0fwvb+YzbliEknux5P6mneEvjnCvjRdLKOsjfKrk5VjjO0+9TXwNfEc9SkrqJWGzbC4J06eIlZzdl5tns2ieH77xZqBtrG0nuZljeV1ijLsqIpd2wP4VUFiegAJqbwuYr+XUJ795podN02cxLu3fOVKqB6AbifTNY/h74oax4Le+k0W/urB9RtJbG6e3cq0ltKNskZI/hYHaR6HHeuj8P6hp/h34Navc3DwpLqccx3yygOyhSoCr1PTrjHPWvQyfCpvm7K7N85xkopp7OyVt/O/Y8K1iBZL4kjIGOnbisH4VeIbfQNd8Xrcada6jBqE8lqUmBDwMEULIjDlWUgexGQetdGzC8ffE2VcAq2e3rXCeBD50utSHOZdVnIP0OP6V2UpWhM8mtSjLEUo+r/A6ae0l083cMqoskMbK6sOVIPb34r5rkWWPc5j3K3IkT5T+Yr6Y126W4s7uZYo0XyAuFzjKqAW57kgk+5NfPGmqstgpXhGHOT3r6TIJPlk2flvih8dBP+9+he0zWZ7S1RfNvAwGAFVScegNPGkapq0RkSy1CVQeZHY4P4Yr1v4c2ekaG0EjXVtczNEpYNZ+Z5R4yASRz74rb8QXml3srN9odV9FjCgfgK9znSdz8mSPCX8L3UcgMwEOeqjqafoGjpP400yJVXL3EQIHb5hXbeJoLLy5fIl81x0GMEc1z3w2VdR+KmloMNi5U4HovNZ4mbVGT8melk1L2mOow7yj+aPqUwiJFUZ4GAfWohbLK5yOMeuKIrosOT0H4VLEc88DPNflUo6vW5/YMNERnSlyMEgHqK1NX8KS6x8ENVgjulsni1/SLh7g5xAv+lxBzjkAPLGM9iwqG2XDjjgHOM9a7D4fatpVpc3mna/bzXXh3xBZvpuqRwY85ImKsJY88eZFIscig8Ex4PBNduXzhTrpnzfFuCq43K6uHp6yauvk07fgcv8ePjBdfF+0tY9Lutc8O6tpqywarBPPy0rGMOGkXDFC6/LkcAZPLGsbwFrGrS+K7KbVX0mDRCLOO7tHH2mG4jt9nzsOShOwAsCPvY6dOn+LHwE1/wHpS6te6fc+L/D1uNln4z8NyF454edqXS4LRSAYBWUKwxjLDBrmdC0zS/iFf29loS+OvGlxMQTptnY/vOQCFLIGyM98D+tfaYXDZbDBrDuk7pNXTvv1u9n2uz+a6tevGo3UbUuq2/D8z1dfFFt8RfjJr2raSTd6HZeEru3W+Nr5H2yXzod7HJJYh5Yxk4BI4Arlbjtxj2zXXT+HJ/g/4JvdN1f7FB4q1yOG1m0uzmEsfhzT4n8xbZ3BKm4llCPIASVEQBOWIHFzuGbHp618hjadOnyUKX2Fb/h+77n7jwFhK9PASq11bnk2r9rJX/Ap3q4YsOACee1YeqoBqWmZzk3qE49NrHNbspBAXnpzjmsnV0C6hpuclftfp2CPXFBWkfdy1hYu3kRO7Byo79qqFM5GD7H0qxdXUSEAtyPQVXNzGwJ3kk89KSbuaxWhnalBnX9JXpzMSPT5BW0sQKjknPIBrE1C5WbxTpQBDDy7g9enypW8v3BjDHHXPFbTbsrdjmg/el6gkYYYO3H6VMkOM8dT+VRbxHgsf/rVFcastttAkXHuRiobsu5aTexr2iKq8BsYx6irEeIypLDnsaxLfxCsuBEjyH+LaMCpZdVc7T9mc4PGGAqJNNNrQh05HRRyIpGDgZ696sRzqh68jqMVzUniGWG3817bCcfxVSHxOG4jyMLng96tyitGZewnLY7UXKsP/AK9ZdpOX8VakFyf3EAP/AI/WEPifCHBaDOR6Vky+PriTWLqaGLy1mWMEDtt3Y/nVRmrtIn6pUb2D42vgxZBX9y2M9+a+drQkyjryT+Ne1+Ntbm1mwZpzzFG2PYda8RsjuYE5yehr08vStJnJmkXFQizYsm2x7iPau2+HzeZbuABlWHOelcPaHKdsA+ldh8O3JvdnuPrUY9XpsMBJKofRulXAOhoF/gQL+g/xr6V/YijD/BKNyjuG1G5PycdBGOa+S4vE7Dw+1uYSkjjYZA2B6fXOK+vP2KbIad8AtJx5p8+a4l+TPdwB/KvTyRP269D8/wDEb3crS7zX5M9XZQnede2CMioUhjiyI2iUMckBAuT74xVgShQf3rg/7S8fyoM5wcyQv9Rj+tfWtXZ+Gpu1jKbwzaPqD3X2S2knkYOzsS2WHQ4OQD7jFc/48+Cui/EG7SbULCFpE4Z/IjdpAMYyxG72GDXYvGGOTDC2fQ4z+lRvCEI+SZTjna//ANes50KclZpHVQx+IozVSlNqS0vcy9N0q38P6dDZWcZtbS1QRwxqh2xqBwBUWuWR1nR7mzM+0XMLw7xw6bgRkc9RnP4VoSHLn55wM/xLn+lMb51/1sbZ7MvNNxVrGCqy5/aX1ve/meReCvAXjCTxLpMWs3Zk0nw9vMTSW8JkuiUKKfMVyc455APqawvD9r4me/0XwleaFpv2TRtTW7kuYXlQKiOzhwhUKTluzEc9K91kiGOFib/dNMeFgMbZlGcgBsgVyfVEtpM97/WKcm3UpxemllZJ666ddWeVftXk3XwwtoMhvtWu6VFjbgnN7Dx+leheHpN+nFgzKHlkb7vXMjVwH7T6mTw/4XgJc+f4t0hCpGMgXSt1/Cu98Mts0G13eaMpuyp4OST/AFrseiR4KfustsqkdYiT/wABNNK4YYVwO21s/wA6k8/cPv8AU/xJWZ4q8RWvhXw/ealdGIQ2cZkYA4LEdAPcnA/GocrK76BTpyqTUIq7eiPE/wBsX4i7IrbwzbSsS225vMHBA/gQ/wDoX5V0H7Kfw6PhnwSdVukxfax86kthkhH3R+J5/KvHfBnhG++OHxeMl6PMW7nN1eMuSY4geQM+2FH4V9Q+GfE2na1Le2dhIMaRILWRQnyoQoxjHYdPwNePhE61d157bI/QuIF/Z+W08roavSVRrz7/AD/JGlKrHdkSbT9DioZlwnYNjnIwanIDdNhz1+bFRS7mUAb+Poa9k/OjzfSm8z9ojXOeItGs15YkHMk5/kK7ho/l+6SPYgiuG8OQ+b+0B4rY5Pl2NgmMYIP78/1rvJYNikk7SOmUI/lQ4sq5UlgU8j5T7gqfwrhPHtoL34o+Drb77SS3BA8wLk+Xj73br17V6GQ/JDAkY+6/+Nef+ONMn1z4w+FrWOCSaR4LkBEA3sSYlwPf5uKhrSw4P3kfTknwvm/j09WIH/LfxZckfkAKjPwpi35fSdC3Y/5a+JLt/wCtcqPgr4md8Dw1qIjzkjeA2PTJNI3wM8T7P+Rav2YZwfOUEeleX7Np/GvuR2uav8LOuT4T23P/ABKPBB74k1i7cA/TdWD8QtGtPhxoUV7/AMIr4H1WOS4jgkSC7uGeMOQobDPyATzisq0+A3idrYmbw/qxk28FJYwM++aig+BHiYCQzeHdXJVf3e2VMBvU+30o+rr+f8EL2i6RO9s/hrpcsSONP+GEe7nmOZj+slWI/hzpygAQ/C9Metizfzkrzeb4M+MUb914ZmG0f8tFUk/rTh8HvFvlMH8K3BkOSCAm38s0vq9vt/kUqi2cT02DwLYROQsnwzjPfGkq385KkPhOyQgDUPh5Hj+5o0J/m1eRf8KV8cQo23w02WOQWRCc/nU3/Cl/Gioxk8LFmP3SvljB/E1Kof8ATz8g9p/c/M9I1SxtotThhGu+CoIwhkMi6TbKAQRx97muZ134gavoHjeSybXfDx0RLVJku7PS7Yys5bBQr09+vSuI1j4E+L7m3aQ+FJmuCMLggJz6haseDP2b/FM+oRQ6loU0PmAqJwyrHDgcEqOtCwyvrU/IftP7v5nrVnrSfLIfiJpqJKN2F0+0VqK8Pb9nXxfaTssPh+dgCVB8xcH3xRVrCQ/5+P8AATq/3PzPy6vPFL6XzcS2UHb5pDx64pnhrxrF4v1Y2en3ul3V4qljGZGUADqSSMV4V4q8SSakWDMxLdST1qt4ZnfRhJOrMkkq7cjIIFRQ4SwCivaxbl62PuMb4n5vOq3h2ow6K1382e23/wAVra/triytrqyuJm3REIH5PTuK6TS7u9VIPNtYFi2gZWTkcfSvBvhc32nX7fIBZphn1619D3DhWHBySOOma+V4kwdDBzjSw8bJo/SeAM5xma4eeIxk7uLsrJLoWobraMEEKeQelWhdnByQBngA9azYkK9FY9+O1WIt7HDIScZGe1fJyp6XP0yFRJWRsaNEt5dLGge4nkYIiRruZiTjAA5Jz6V1n7Sv7Ofxe8J+C/D93B4e1bVNO1TTmihtpXy2lpvMmzyy37tSWL4wOWbIzXN+APGd38PvFNvq1n+7u7PLROUz5bEEZHvz1r0fVP2uNd8X2hsNXuLbUInUnypQeQeD0PSv0rw/x8suc8TRqWlJWcXa1u9j8Z8VK2KxLpYNUHKmve5km7va10nb9T43+G/g/wAY/Br4lQa9BZ6k+oWvmhjYwySvA7Lj70YyDhuoPFRfE2/1v4t6jFZros+kBOZXmikRcgEkncM96+1PB/7Yi/D9Gt9N0/RLZIG2MkJC7T6fWvO/FHxctfiH4nW/12zu79hK04MF+iRyPluNuehO09Pav0DD59jIYaeFhNOMt9E3rvb1PxOvh4e0TlTaiumv52PA/gB4+u/ghpcs9pd3OnaizOJDFvhe4QhkaPzFGQrIzKcHoxrF+JvirU/jNNHHp9h9ksoGY/MQsacZ7dTX2T4d/aU17wyIY7MPLbRoVZblIXyvOAMjAOAM/jWt8NfGXgO7lfUPE+j6bc6rHN8qysgjRcDHyjCkk5JJFdNPiLHU8E8BBrkflr3MPZ0JTUqsb27O36Hyb+yn8cLn9nGW01jR9VOj61bmZZJYJjb3DxSKY5IxIORuTI/E+tYPxK+KOpfGSWe30qwNvaOBGxVvlABLfMe5Pf6V+ltl+0l8Prex8hfDnhd0KFD/AKFCeDxgcVytnffB2PWhqC+EdIa4U8J5mIv++M7c/WrpcTY6lg3goNcrVr21s97fe/vZKpYeVRTqptLs/wDgHw38KtF8O6v+z1rGh3upaNaaxe3BkjabYJonTHlncfmCnkEelQ+GNeivzNZ70FxZEJxIGV8cFgRwa/Tv4cftK/DzQdSSNfAHg+W32lGjewhcEfQDJ59a9FtP2pfhTISZfhX4COQB/wAgK3/+Ir5TMsEsVCzdmfRZBxD/AGZVclG6e6ufla8C2trGAQ792ByaktC0pC8cn15r9W7D9ob4ITTq0/wl+H7lTnDaLBj/ANArD+NvxO+B3if4e6nJovwb+HkevyRrFbyrpSxpb5PMm1MAkDpnjJHXFfLz4WrSek1+J+gUvE/D/DKjL70fmXvIYr94OehFZPjMxOoto3Mk+pTJCWx91MjIHsFBrv8A46W1j4M1pbi0s0gWcM6xJxGrAjoPTnpXmfh6d/Enj0SXA+S1iefaPlCs3A6fU/lXmwy+eFnKNRq6Pt4ZtTx+Hp16N0pd9zR8U3vk2ixJj5uevAHavE9D1qeX4r2Uqudr6gvGeCN2P5V6n4z1Ha11c9EijYjPoBXkfw5sn1v4h6PHAU3C5R2LOF4Bz36n0A5Ne/k9Dlw9T0Z8DxjipPHYWH95P7mj6l0zXr2GO5sbaWaNL0COWJCT56qwcKQOo3Kpx6gHtS+M7uaDwTJvsIbZXtXKyhiWlwpOevT2qnY3Hl6xayKbq3USBZWhkxITnDFSeASOg6VZ8fXf2jwLODO/l2OnSh9qbhG5VgFOcYyO9fP4RNSXvf1c/V8wqJUm+Xo/yOQ+F87T/DzTDKxZ9pGT1xkgfhj+VYHw6hM1jPJwFm1G4c88H94a6T4aQ7fAOlnIUeVn8c1gfD2BYPBKzMWaV55WRewJkbmuipvUfS55eWN8uHTevJ+kTpzbrqFnIgXaJAEYeo5rwnV/BV/4SmmtLiCRfKdtjhCVcdiCOOle26TM7yEseCM4+laixtcEH+6Oo6dK2wGYvCt2V0zj4n4XpZvCKnJxlG9nvv5HgWkazcWChTO0ZVf4jgUmp/EN4JNpuZCQOirkV77/AGMsp+eKIA8fMoNMm8L20xSMWNlK7nYB5Csx/SvTWfwe9P8AE+Hl4Xz2jiF84/8ABPm278X3OoRsvmyRxN97plh6V3f7MvhW71z4gw3scJ+yaepeR8fLkjAGfUk19OeCf2Ob/UtFn1rU/C8drpNkQ9xJNaBNwH8IyOpr6q/4J7fst6Z8e4PF19ZwQWegaHNGk/hKH5E1CwkDrJtm5YTRnY6E5+ZQa66mMqYmk6FOFnJdexwYbhrD5TXWY1q6nCk03yrrfRXu/wDLu0fI1xYvFMw3Qjvt8xf15qKO5CnaHQkHpnrX1D+1v+wrF8BdDttc0LWLnVvDd2dn+m2aQXlm/J8uXYSrHg/MMZx0FfME7f6UwXaQDw3T/Jr4vF4SpQny1VZn7hlGb4fMaCr4ad4+j/UUyyksyMcsM45GafawTKPnLY69ScVEUCIN68H061Klojgkn5T2HU1zRjHZXPVUmnuvu/4J0Hgzx1r/AMPNZW/0DVNT0q7xjzbWd4949GHRh7MCD6V0/iX9ozxZrumtp9ndJ4Z0R1+bStAi/s6zlduZJHWPG9nYljuJGTgAKAB5+ulwnrv/ADzSLpETocFgAeMVusS0uRN29Tgq5bhatZYipCLmurjr+ZI5ucZTzwRyAATmojd3QxuaUDpkqaZdaYiR7mkZUTksSMAVxWrfF/w/pl6YDcTyn+9GmVH45rfD4SpXX7qLfoY5jmuDwNni60YX2vpf8TsJrgtLhpGGecciqV/d7Z7EBsBZ8nnkfI4/rXKj41eHz96W7C9P9SSfbvXReHvEWna9axXNkUu47ovbMXQhoSAHyB2PyD8GPrTq4DEUvfqRaRjhM8y/GS9lha8Jy7Lf1NWOMSLkyRL6/MOlMWEk/K8RH1FDafBktkc84xQ2l2pUNK6xxr8zkKTtHc+/Ga44NPa57UqcktWvxMy/Vv8AhLtLUKdxt7kcHIH+r/xrTOUbAfjPI7VT0q8h0P4l2RfTorhW0+5VBeQlkA8yL5wAw5wfWrraBG8pdGfYeR82M/rW1ZR5VvscGHqTc57Wv38vQJRkktuJ7AmoPsX2k7lR27kdRU//AAj0qklXf/vsmiHQ7uNmKy3A56b8GsPdtdN/cdXv+X3ksGm3WQFUIV6ZOKkn028WHLMgAPbt71A2n6hGykXE+RwAG4pY7fUhuHnSHdyM4oVn1Jaqdl96J76zuFsmLlCnAxWN/Z/mYO5MD8SK1GXVfKIkk3DvuQc1RFlOwJDIM9cAY/nUqKvo/wAyouaWq/L/ADKs1rIGzsBC/lUVpbNPc3HO1QV49eK0TBdKcKFxn06VRkS+t76ZltoHV2AwJCCcDrjHHX9K18pCc23szP8AFkRs7B+58puvavGrJyTnGeD7ZNet+Lbq8ns5vMtQirEct5oIFeQ2RJGc8DP4V6OBiuVnkZvL34XRsWDMqhgMEV03w9m2a1GAeWYVzFuNsQYnII6ZrofAcmzxJZjPBkUfrV4nWDRy4aaU0z2sWk0tkMgRMOSQea+4f2TozZ/APw4C7pvhkcjbnrK3Xj2r42uEtm0mRkdxcCMtyeDhsYr7X/ZriNr8DvDCs6xk2IbGBg5kc16WQqaqvn7HwHidUj9RpqPWf6M7k3BGAJ0J7ZGMU0uzjJMD5/OpGkZ/+WkJHYEf/XqNo93VIWJ6Y7/pX1aPxIY0eRgwR565U81GwAzlJQSP4W6frUktsNozbrz/AHWxTJYtv8Ew47Nn+tIRWZyuCHlXPqM/0ppY4IMy8/3lpzHavWceuRnH6U3fgE+afxSpYyJsSMSPIfHU9M00xlR9wjHdWp0hGTzC+exGKjeMY+5E3pg4oA8v/aTG668AxEyATeL9PPzHI+Uu/wD7LXd+HAJNBsz5ef3Cc7sH7oJrgv2hx/xWHw1gw43eJ0kzuyPktp26fhXoGhxBdFtV/dZ8lBz1+6KctkWvhLDRZAOJQPbmuQ+NnhRvGfw61C2iaRriJftES4wXZOdv4jI/KuxMWTkRqD/sv1qOVSEAIlGR2INY1YKcXF9TbCYmWHrwrw3i0/uPnL9mLWvs+tarpi+XbXmp2x+zzs2GR1yQP1z/AMBpn7P3imfwh8TptOvXkQ6g7W0oPGZgTgn8cj8azviJpE3wh+MTT20W2KKdb227bkY5I/PcKt/HTTxpfjGx8Qae4+z6vGl5E6DAWQY3Y9+h/E187Gbp2t9hn7DWo0cXOX8uJgmn2lH/AIGvqmfRzyyHqGOO5T9Kgnk3ZyFAH1U1S8HeI08XeFrDUYTgXUSu2H+63cH8QavylghGZC3QYwa+jjJSXMj8Zq0pU5unLdOx514HAn+M3jZ2AIT7DGOc8CFm/wDZq7rOehwfZs4rh/hpm4+KHjyQ5LC/t0B6Y22sf+Nd3IH5GG/75BzVSXclkBwF5L46DIDVz3haAX37VnguHgBYZGO0EZBngFdA6DB4XPuCKxfhzB9r/bB8LRqfuWZJCtnrcR/4VDfusql8SPu42sYcDDHjuxP9abLbR7xnfz6Maa8K91b6hjSPbRnsw/4Ea8SR6thZIgsYA3deCCae8agcZwecZqAwRsuMH2+Y0wQhQfmcA+rE1nZXGyx5SAkkHn360xEjLZ25A6ZJqvtVzjMmPZjTGhVehcDv85pJW3E3cfNaxSblOSp7biKgltoAyjaTz3Y/40ksQZM7nB9nNRvAhwcvkDrvPFTfXQY92QL93HbrT7YIj5x+P4VUKIEGS/Pq5qNriO2jd3kZUVTkljQlqF7gSpkJGAc4oqkrKeQ7bW7hifxooFvufzM6H4s0zSbd/PsLS7uW+7LI5Ij/AOA9D+NRPq9ldyTTXFwGlYgxoowo55B/Cvfof+CN/wC0pcWxkX4J+OkYHI3WajI/76zVS4/4JDftJWilpPgl4+PP8GmliPyNfW+3h3PKcfI8k+Hup6Xa+MLd0lW1tw+4+Y44/GvovxfeeGvDaacYPGXh3XTeRCZ1sZWY2x4+R9wHzfT0NedX3/BLD9oDT43af4NfEeLy1Lt/xI5iAB1yQMV5VrPwR8SeHdZt9Ou9C1aC/ul3xW5tXMsi88qoGT0P5Gvnc0yGGYVlW9o1ZWskj7bhvjbEZNRdCnTUk3d3dulj6UtPEVheW6rFeW491kU1PHmU/u5lbnjuRXzHefB/xToo/f6D4js9wJBewnjBx9VFVdN1rxH4Nnj82bU7ZfvKJd6BwDjI3dfSvGrcILeNVH2+E8WIc1q2Ht5p3/Q+ttKsnuL0JK5C9QCfvVnanHHJ4zmVAEWK0QD/AGiXY5/SvFdK/aZvtPswYjJdXIx8kmCB68jmug8N/tFWeu6zdTahay2DNCgLg+ZGgUnJbuOWrzZZBjaUW4xuvJn1FDjnJ8ROKdXlb7rT79jW8B3dpcav4oiuUB/0q4CY6rIApU/mMfjXBeOvCd/qV/cw6Qk87qqySRxnlMnGPxq54J14weLtamG6W1urx2Rh0kI54PuCKyb/AF67u9Yu5EkuLETkkOhIYY+7zX0WXUalPEc09EkfI57j6eIy5xp6tt/m/wAzW8EeCmuvBuj3c019HcXYuZGVZmG4ICAMfXFemfCn4MwyeG73V9a8Q61p1hpOnW8t7Ok6lEllZzyG54VVGB/erj/CnjhtIsfBunyzxSRx2F3AVZQwGShPbqSM5r1H4e/EfUZ/h/40Oi6ZHqsq6rDbJH5gVJBHDEmMngc5Oa+l55M/LKvuxSWj9Tl/C3gq6vfD+peKJ/Gkll4YfVJdP0qaYpH9oSMDMhYgcljgAf3WrlvAN54r120l1GbxBdQW1xcPFZnareaoYgMcnGTjjHoTTfiO+peLv2V9D0uwiuLu5ttRmku7eNN21/NmLcj72CetQWKXj+CfAUdtuMCXaTyFeibYiQT6c7vzrWMbnB7WSlqVfit8ZvG3wa8dPo8fiS21MC1guFubaErjzYlkMZ3DIdCxRscZU4JGKzbb9s7x9bKANXVsdN0SnP6VjftA3b6l8aZY5pdxt4IIm4+7iNTt/WqmteI/C09jIkGizxXBiZQ/nbgHyNp+gGfzq1EznUbZ33hn9tfx/fajDbjULeQzOFANsvWveLH9onxHp0zo0ts+6L51kjyWOB7+tfIHwP0d73xnG7KxWDL+wr3HUdbTSbWSe5G5nxt+bk4NfMZxjq8KyhRk16H6hwbkuFxGDliMXTUtdLroja+JniW88Y3EN3fvmRx8qIu1UUdgPTNYnhOEw2Gpaop2tLMLWMY6qq8/qT+VZTa/LdWZuJ2IRIjgHkAdal8E3z3fhSNTwAxZhnuSSf514tWMuVym7tvc+9w06cZRpUlyxitEUPiLcmy8IX7Z2Ex7fzOMV5t8H2ZvitoJXPF5GePrmu2+M155HhFl6eZIq8H3z/SuS+BGmXGp/FDSpIIJpktZfOmKKWESAY3MR0GSBk8ZIr6HAXWCnJdmfnPE8+fO8PTXRx/GR9FWkqTzqd5+aXPX7vvTPHTpN4E1sxvu8uCX3LYRufp1rMtrplc7Mjcc9etUvGuoyWXgfWXQhWNs6tjnAYbT/Ovk8Mm6sU9NUftOZ6YKpO+0X+Ro/D64WPwDpKHhkgA57nFcp4BkK+BbBSwBYGQ89MsTzW94Mu/L8J6YTnbHbKx/75zXO+CPl8F6aCclrdc/iM10z0U79ZHBl9Nc1FLpD/I6VZFjctG5bCjA6VMt1Iq/KxA74FU7FSI3YjIAxirUEgbLMvB7ZzXG5a2R9Eqel2L9qmdgDK4PqTjIrt/2fviZL8H/AIt6H4qjtrHUp9CukvIYL2ETW8jocjep4YZHQ1xaKgQZHU9at2mPsmVwRk8epq6eIdOcZIxr4OFalKlNaSVn6M/Qu8/4KEar+1r4Z1Tw14jtdKhbWh5kL2NqsKJJkEKFXHFd7+wv8LPEXwVuri+WC5hs9SxE7xLwyk46/Xivzg8AeIZtKu0eFmWSIhxz3r79/Zs/4KgJ4G8DQ6ZrkcN+lpGEQOhY5A4wMfrmvrMuzCnWqc9Z2kj8n4k4axGFw8qGXU7wk9V+p73/AMFRPFPhnwb+yU+nNEZNU1mSMRJn/VHHORgdOcH61+TUsCxuxAzjj2r3T9tD9q6f9oTxL9qlZUt7ceXFGXYgDqOtfP15qJ2HkAt3Hb3rws+xca1e8Hoj7Lw/ySrgMv5KvxSd35D72WM5GRkY/GmjUhBHnjjjmsuWR5lJLYweDmmqXICjJz39K8FSbV7H6B7GzNIa+8cmQFYdCPSpR4lLRjKMB7dKykjc44XA4/CriW4uUiATbk4z/KqST6A6STuY3xi8ZrpXgSdUZkmu2Fuv4/eP/fINfN3iDRR4j1CST7VJGU+UKOn16+9e0ftE6PdR+HbGSNdyRXOXI5AypA/WvE7rRtSF2728/lo/IU9v0r9A4dpRWFvHds/nHxUrVJZsqb+GMVb57v8ArsQaT4TuNH1KKb7c8qE7THg854Hf1xX0R8EfDeoeGdSubC/tpbW5sNQ2TRvjMbG3YgccdK+fdP03Vo9QRru6SWGPkoByfTtXvfwH1O9ttKEs8jst1cu+XcsX2RBVJJycDcQK1z5L6o0zg8N6c551Hk6JnrT28Lk7kU9s46VUv9ON3byW8YRWuInC/wDfDHr+FZVxrlyzEo5CnoKz77ULhIJW85wwjYZBxtyMHn6GvzumrT1P6Xr0Jqm2mWfEc623jizdSCY9Km2jHrLCKt6Rfm+ICna5PzDsaoeN3hXxBYNFIC89lOjqf4AJYdp9eTu/KltYTpFg9w52k/cXPJ961qKV4p9jzcHyuEpLdtnVBSsIPzZXsOhpBL14O0njFcJNr9zNwZ359DwKfb+J7uLhpCw7Z71EpxurM6FhZ21O53bcHI47D+tQWpMsjsTg5xnpXM/8JpNECCg54Bq3pni1XAVxggY+tZsl0JpXZtX8+Idhxhjj6V4f+0b49vNI1I6fpLvutVXesbFS7sMnJ9ACOPWvZJb9LpYyCBtx1NfMPxjvbyT4gavJFGsksd42FbowxgfpivouHKEZ4luavZH5z4k46th8sjCk2ueSTtppqzJ0f4i+JZb0Ld/bbeIqf3nnPhce5NfRXwqkvdb8NafIxmuLq8hXBOS0mBjPvxXzb4b8W63p+vWl0sFvbSWMqXEcjKJAHRgy5U5DcgcHivpbwV8Q7zUtI8PXrRRWt3p1lHCHhym/BZ95HQE7+g44FevxBSpKirq2p8l4Y4nF1MfUjdyXL1fW6sV/iLHPaWk6TLIjCBsgnHrXi+ntzjoRXt3xX8VXHitrq8udplW3KZAxuwDXiGnDcM9uOK+cwKShJLY/Ws1c3Knz6OxsQSbYwefp6V0ngXUvtPiWyjZI2HmqBhcEc1y8bgxEjjIrY+HtwYfFVowA3LICPrXTzOMWcdON5qx9GeFrM+J9ZttPR1jGoyrbh2P3dzYyfzz+FfoH4C0S38L+C9H060dDb2enwRKW/iIXJPXuSa/NNNSlhuLZUlZSzrkgcqc9q/Sr4ZQG28C6OhZJClhACXOSf3Y5r1MkS55eiPzzxQUlSoa6NvQ2iCwyRCwpht+7QxFvr1/SpGiLHHlwn8ev6VG0ABH7hQCezYr6M/HSJ7cnB8kjHo2KidSq8icZ9Gzx+dTmIFjmJl+j1HJH+7PyTj6Nn+tSBVfjGTOMkds0wy9/McH3SpmI9ZxjnGMioy3pJKP+A/8A1qkCF5ARy6Enk5XFRllcYPkHAqwzEA/vWwPVKjdhg5eL8VpMDyP4+FW+J/w0iwoK6nez/Keuywn/AMa9J04lLCJdy8IoAKZ7V5j8dn3/ABo+HsY8ssI9Ymyo5G2yK5/8er1WJjHH8plAx2XinskVf3SOU7sE+Rz0JGMUxiNuBs47q5qVpMfxP+KZqNgCxBZDn/YNBJ5r+0H8LLv4g2+ky2EStdQXKwyMz9IXPzH/AIDjP515j+0x44tNM1TTfCOnxo8GixL5gLqGVyMKvrnbyfdq96+IfjK18A+D9R1efyWSziLog4Mr9FUfU4H418sfs4eE774v/GWbU9T3ywWspv7tpEAEjlvlTPu3b0WvDzCC5vZw+KZ+j8KVp/V3jMW/3WHT5V3k/wCvxPpL4NeGJfCHw7sba4VxcSL58qOufLZudv4cfjXRu2c5Mag8dCOasE/OcZI74fNRyq5Q8SYx6g161Kn7OCguh8BisTLEVpV57ybf3nnPwkH2nxt48YlQP7aCjb833baCu5eEKpAdAR9Qa4b4M/8AIX8ZSlS2/X5wDnGdscS9fwrupJ8gABgOo+YVq3qYPYi3eXkFs4PaTpVD4Kw/bP2zdHR8ssenrg5yeZie3+6a0GO4clvrtBqv+zrbJe/tihSMeRp1vzjHWSU/0qJq8WXTfvJn2s9jGxIO7kf3j/jUctkkeMFx/wADOP51NNp8ZHIfp2dv8arPYRrxmX2/et/jXhPU9PzEeMLwd4B6EMaY6hMkNIB/vE017dWTlpf++zVc26kt+9m54/1hxRsCZOY1bBBk5/2jUDoHXJeTPs+KhZNpK+bPgc/ezSCMjGJ5eenI/wAKHF2FzD2hO/78uR/tUyWIluJJMH3p0do4U/6RKcnqQOf0pZrCSRciV1x6qCalR7lX0KkuQnEjj3zXzb4lsvFPxj/aH17SdK8Y6z4WtdDgVla0O9JGwPvITt79a+kJrR1GTMxHuoFeE/BIM/7Q/wARbgy5IdY+nHataUHqzOcrtJEK+C/jp4Ui/wCJf4z8MeJYYzxHqViYJHHuyUV7LCsiQ8SDB6/LRUNt9R8qPUbv4weIFBefV50A5JLBVA/lWTL+1ENMk2TeNtLgk/uvqEII/M1/MT8WP21fir8bNRkufE/j/wAUaoZCSYzfPHEPYIhCge2K85l8SXlxNukvLp2znLTMc/rX1PIeWf1T/FP9tG40P4T+JbyHxnpVx9j0m5uAi3kLFtkTNxg+1fz8f8Nl+M5dW+1HUNOuGLFlMtlC5TJ6A7c45r5f/ti6dSv2m52vwR5jYIrZ1TQG0rTbaYXDu9wu9UAwV+tb05uGxMop7o/oH/4IZ/tQeI/GH7MGqXepLpOoFdamgRZLUMkaiOJtoB4BOST9a+0dR+IOneJYkj1bwT4K1SJF2qtzpEUqqCckDKnHOTX8mWgfGPxd4EsUg0fxNr2kW7SF/Ks7+WFd3ALEKwGcAc+1dl4Z/b0+MvhGZZdP+J3jS2aM8f8AE0lcfkxIrKceZ3ZUXpof01eKPgn8EPiDDJFr/wAB/hZfpMMOV0OCJm/4Eqg/rXyp+2f/AMEVv2OPG/w617xUzar8AZtMt/Pk1PTpJLzSoTlVG+1bd8pJGdhU81+Y3wD/AOC+3x1+E93CmvalYeOdOjI3xanAFmI74lTBz9c194eFP+Cjvw6/4Kwfs6eJPhdb66/wy8deJbNbeCLUG3x+asiSAxuCPMUlMFcg4NYOklsi03c+Bvhn8C7G++E/xk8O6dqum+IZvD1/Dr2g6hZn5r6CDzo2lVG+dEmiO7a3P3c9K+f9T8WyWUZnkihLxDcpK5A/DpXvA+EfiL9in9qDWY9T1eC+tbC/bRdWdZ93222kk8pm2nnGGD8gHgV4P4u8Kz+HvEmo6fcIS1jPLbkFeCVJGf0riqeynUVz6/AVMTTwskvWxjS+LIL9o7iMRIwP3tpUrk87cdK3vAnxBbwvbXMWm6ne6ebiUS3BgdWRiO7Bu9cr4U8MWt/NDLctdLA4OfJGTkA4HPvj8Kz/ALPDYW2txy2siqhUbgxBcbveu2NOO0WfOyzCrJ++k/kj1rwR8Y9U+HHhjVNG0q4iu7DVXkkcXVokjq7jDMpByM9cA4zWT4E+LL/D/RI9KeG2vEt8/ZzcFkYAknBweQCfauU07wTPN4Hm1W1mhX7PMq+U7hZWBUEkDqQAeT2yPWuX8ZNKlzAJQVcRgkZyAe+KpRl0ZH1qF/epr8UdbPokuralfajc3kN1fX7MztIuT8xySOePT6VHpnw4S5kInvY7ZVRiDsZyx7DHbPrXH6bpmoahGXtYriZU+95QLFfTNK99faXMqytPCW7MSKylRq7xkd1PHYPTno6ev/APU/A4XwPPIY/LuGlAG7aeB14/z2q3rmsS63eeY2VU9BngCuQ8D6hNcwkzuzLjOGbOOa6C1la7uYokICs4HPevmsTRl7Zynqz9UyjF03g4qkuWPY2vEMps/DCRKQXmCx/n1/TNbHgZfL0tkbqx8wDH4VieKFW61K2tsHbGjSYBHphf61uaKn2KSOPO0Bdp/KsMTrT2PTwutW5yXx0uwdNtoQesuSB7D/69ZP7Pt1ND8TLCOJ5ESTeZQpIDgITg+o/wqz8cHxf2ceAMq7/yqt8BYWTx8kilhsglOe3K4/rXr0Fy5ZJ+TPgszl7XiinBdJQX5M9uth0YbTnnFYvxQdV8B6uBuH7kAE8Yyy8VrWT/ACpkH5ODVP4wwj/hXF4UUmSQIBx33ivkcDH9/H1R+zZ3UUcvrf4H+QWDCy8CxlSMpYZH1EdZPhCER+GtPQcbLdAcf7orqL3wHrkHw8uLr+yL8Wltp7yNMYGCRqI/vZI6Vg6Cgh0a1Q8fuUGB64FdNbmUWpK2o8AoOpHld7RRqQkeWwUknAFSwxZJBbBx0ploA2TnBPy9e9SRbScNgkV58nrY+igvdJfKO35h16dqmtoGjHJI3DI9DTX2pgq4Pr7VZhzcqUAYkD06UJvdA5JblnTg9hcJMMsmQGAPSuvtT5turAlhn6cVy+nWl0Zv9TMVPJGDj610FppN8kPyKNpHAZsVs9rmEocz0Keo3QmvPLPy4OMbs1UnYSy5UgBeBWq/gi7uZ97yW6nPO5v8KsweAGTb5l9CAOgVCeK4p72uenQgoo59CU4G7B6etSwqzxNgfMOQe+K6SHwRZRDDXk798hAM+1XLXwxpcLf8t5GH3svgfpRGMU7s3nzNbHKxBnTAAx15FacsP2e1tyTypBNdDHpOmJgC0Vv95if616h8Av2TPFn7Tdxt8L6HbR6YjeXLrF8hSxgI6hT1lYf3U/EivQwmFqYip7Omm2eNm+bYXLqP1jGTUIr736Lds8I8QWcOpWBiby5Uc8rgHdXON4B09hn7DHxx939a/VT4cf8ABFLwQlpC/inVvEXiS96yJBcf2dZ59Fjhw2P95ya9f8G/8ET/AIP3JURfD7Tp8c77kzXDfXLua+oo8L4qKvOry+h+VY/xXyyUrQwvtEusrL9Gfihb+CdMh8zdp1u7EcErnbz1rp/hn8LLv4j+NLDR9LfTbS4a3mkU3dyttCoUDPzHge3rX7f2/wDwRt+BuiRg6h4T8M2w7r9mUmup+H37Bv7PXwlv5rvTtMtrC9ePyS9nZxKzL/dyR0qcRw1XnBxVb00v+bOJeLWHhF/VsGoS7pr/AORR+Dd14bTR5JY7qeF5YnKBYnDqCDgncOMccY61TWx09H2XNwnlupVsuuORX9BE/wAHPhcOPtGqMBwPlh6f981z/jX9ln4H+P8ATTaa7pDazalhIYry1glQsAQGwU64J5rN8KOy/ebeX/BNf+IzSeksN/5N/wDan8/8egWL+P5Hn1LT9PtrTTVljcsZjdBrgJhFUkkjDMRxgI3tnS+JWlW+neIJobHxHpHiKzhVTFeWXmRxyAjP3JVV1YHggjgg9etftHq//BJv9kDWXd5/hhp6SSfee13WrH6mJlrzn41f8EWv2NrL4WeIdZbSfFPhWLSdOuLyS/tfEE+LBUjZ/NKS70YLtzg9cYrpqZBeHLzfP+tDzKPinKFRzVHTXS+n/pN/xPx1lvI1GN6df7wpI7lGBHmJ+DCvB/t0V+plglaSFiSrHgke47fSmeecffYg/nXF/qsr/wAT8P8Agno/8Rflt9V/8n/+1PfReIS2ZIhk/wB8Uq6hCqf66PI5++K8D85gT97rjGaVpT/e/DuKceFY/wDPz8P+CH/EYZ/9Aq/8D/8AtT6M07V4hEVM8C44wXXmsfxJ4V0HX9Qa4uEtHnYfMwkAJx0zg14WXJXBZjTd2MY/MmtafDjg7wrNei/4Jx4nxUjiI8lbBxkuzldf+kns0Xw/8OQuGFtZHnIDSA/zNb+mmzeR1W4tUijbAxIoGAo4HNfPB+9n5jjii2uisL7j1kPSnPh2U/jqt+v/AA5nh/E+nh7vD4KML72dv/bT3LxVqEM2m3YWdG/dvhRICTwfSvK9N5U888Vz/hGQ3Xi8kMwCxSn2/wBW1benyoVcFWaTI2nOFx3z+lcc8uWFbgpXv8j67L+JZZxRjipU+TVq177W8kbKyGRNpPbnFb3w/CweKrQnkK2euegrnLSSIswcODt+UKeM+/t1q/4a1230DVoru5cxwR5yQCSCRgfrXLOjJxcYbns0cTTpyU6jtFbt6JHstpf/AGnVrXI2p5yNjH+0K/T7wVDjwppq+UrBbOAZJwR+6WvyY8P/ABL0jUtVtIorpi8syqmY2G456dK/W7w/ahNGtVMJfZDGuSw7RqPWvS4fpVoc/t4tPTc/PPFDMMJioYd4Soppc1+Vp/y9i40AxkQrkf7Qppi45hOfZ/8A69P8vHHkuB/vf/XpjRADHlyD3D//AF6+kufkBGYgGOEk+m//AOvUc+fLOFmH0fP9akeEZ5jkxj+//wDXqOdNyfcmH/Auv61I7leQbRgLOMdTmmE4Xjzhxnp0p7Ltb7s4z70hXAx+/HqKTERPIwYYaXPuv/1qa8rYz5jj6pTzGc7gZgPp0pj85x5xz7CpYzx34wsbn9oXwdGWDiHRtYlxtxyUhT/2Y16x5Z2EbH4J6N715L8Sh9o/aZ0KM728jw3esN3Qb7q1SvWQVZRgQnA7NzVPZF390RkYKCRMM+jCmNuA583nnnHWpJFUYO2PH+9UZ2k/dX0zvqUQfN/7dHi69lvtH8PBGjs5VN4zOdoncEqAMddv82Fekfs3fDMfDT4bW6TRbL7UcXV1lCcEj5V/Bf1zW78SfhNp3xKvNGnvUQnRrsXC5bd5i45jOexIU/hXS8KCQCAOMb8V59LCNYiVaWvbyPpsbnkJ5TRy6grWbcvN30I3X5iMID1/1ZzUExQplvKJHTgirLbmHG/Pf5xmoLosIyP3nPP3hXobnzLPPPgMplt/EkgYuZNevGGBxw4X+ld1NEZGO4ZHXJjziuH/AGfxnwvqjuRibWL6Qbj/ANPEg7fSu4kALHkdMfeIoYN9yCSLapGB9CpFY3wOTWpf2n9Vbw7py6pqsVjaeTbFwgfmcnliBkAZ61tMducnPrhzXJ/DDRZPE3x48T20Gr6hosxt7VY7uyIMyMI5SAMgjnI6ii100EX7yPdPGFx8XvC2l3N9fWviSyWJjJK6tBLHEpP3QofoK0tH+PnjSDRrVrnwRrF4hiU/alTHncfewGOM18sftz618Qf2HPB3hXUR8SfEHiWHxHeyJfW2pbJIkREDYVVA/vfpTPBH/BSZZvDGhWfhrxlpGvXd1bF7211fTJLb7HLx+5R0YAr1wSDXm4zCyw1FYib919T1KMnUlyR3+R9ZS/tB+JI1XzPAniBVxk/uZD/Q1UX9pfUolJm8F+JYTz1t5SP/AECvnzW/+Clvin4Y+GJr/WtD0CazthkS2l47M3ooUkHJ7daxtC/4LJ3+p31rFqHw/vdOS+kVLWWe6aOOYnoNxUgE+5rjoV6dam6lOSaXU2q0KlKap1ItNnvniv8Aaq1qMI2n+HdZtYxkyPLZyyEjsAuwYrrvgP8AGG/+KUN9JdxS2wtGC7WgMTHPsQDXFeD/ANr6TxT4cvbzWV8N+FXt13Q2+o64BJdjBOU2xkfn61872vxf+OvxI8XP4o0r4XeJL/wles6W76Pdh0virMokGWUkYHpWmEoTxMXKi013ujKr+7ly1FZn6H6RMlxIFEnK89BWrJbJIuBcR8jjpX5l/D/xj8W/jT8StZ8JN4ffT9V0GFJpbLxBezWk6o5AGTHnOAc89qpftC/Dr4n/ALMegzeKL/w5pa2EO3F/pmuXUotXLAA7JOp59MV6Ky2SfLPRmDxPY/SLWwbJceYjEdwOteEfBO4WP4ieN7g4JluyMhT/AHyP6V5L+wb+1R4h+J3hS7tNbe8vp7I+Z9quZNzOrdFHHavQf2ZtTl1XWPGU5CkvfMELH/abiuadFwbj2Gp3aZ7Qdat7UKstxBC7AlQ8gUn6A0V8nftka3LqPjS1tfKlIsrccwy4wxOT+PSiiGCUldkyxNnZH4WKQuQec8VPa2DXcchU8RjcckA1U52nsBUok2rtXgnriveRxEkKMmGzwpzmrdxrU+obFlZ5RGMKD2HpS6S0cSv5o3Ej5QR1NRhVV/mXavcUgIJ5TMQem3jGelRksCee9SSrmdtvAJ4r2H4S/swaF4l8IaV4m8WePdB0LQ729ks57a0k+0atY7E3mSSFgqhCMYIckllGOuHFOTSQPa542rEHJ7+9XNF1m50LUIrm2mlhmgcOkkblXRgeCCOQR7V1eoeHfBUPjOWystV1KXR/tGxL+4QB1izjzCijk452j6VBd/D7TruQtp2qM0RP7vz4uSO2dvT8qc4uDsyoq6uj2H4Zr4r/AG5fHslpFdx6l42vIUIiublYpNXMSBcqWIVpdijIzlsZ616ZdaDp10VPi/w/qGl+LdPj+zXVrqNvJBHqLxqVVgSF+cgAMpIyRkHmvmDwd4b8VfDvxDY6zpQuIbmwnSe1uoCyNG6nKsucGv1J+BH7Rkn7bfxZstU8WSHTF0rwXZadq1rIUlgbUPts+ZdmSCpjwT3wR6V5uKwkZrmPewOdVsPHkkrrb5H54a18P/DNpHFaxajfabdhf9IS6hCiMgDoRyQT7VVsfhdq0sFx5GpQqsoUx/aiFVh6png5r9Vfjb/wTk8Oa60FxN4f0e9speTcWZeHYvXOVPHHtXw38b1+HfwP+IWqeDrfxZqmlvZBGhS6sFvbQ71DcONrKOSDwelOlVk9LHn1I0ZO8W16nh1h4H8VahaTNBZQahaxSFGWCHeQcc5A6/w1578Q/DWowa88dzbSxXEICtE4wyA/dGDz0x+Fe3eMNHl1rTQ+ja74V1XeMxyWF95M6Hr9wkEVyGnaTqnh7XY9Q1OxubydSGZ5m80sR0JznOOPyFVUxDhByS1OjCYCFaqoSmkn1POvD+u654DdmtFuLIvgt8uN+M4znr1qtr2tX/jC8hNyuXjUIG24wBX0T4i+LemeK4LQX/h7SiLaBYGSO3MLS7c/vGOTlznk8ZwOKx7jQPC2skSWtlHZu4ztMx2g/lXmRzmadp0n8j6z/UqE0pUa6a7M858NWBs7EBgPmIxnjOK6jw1pW/UYZNy4X5sCtSbwNJGN0E9gBnCoHBxUPhrTpbDUrhJlIMSnkdD71x1K/tJOR9Xg8F9XpqktbEBB1XxjIF5VXWPnpheT+ua6TUUa2mibG0Mc8n0qv8PtC+0q90SGmlJbHcAknNemeH/BdtdxhriSxecHCM7ghR7A15eJx8aTcWtD3cDltSpaSaXzPnj41S/avE0KKD+7tx26Ek1c/Z9v7hdcurQSyfZTEJGi/hL5wrY9QCfzNex/F39nKHxR4hs9TGowSWbwCGeOzmiWSMqeGwT3B6+1U9N+HPh7wBdRrozanLcSLi4ku5Y5ASOmzaowPXJNeuswoVMuSg9X06/M+IeS4ynxM6tWD5U783S1tNTYtrYIdxUcDpiofFWrQeH9DEk+SJXWFHAB2s3Q81peSIVTcSHbpkcMDXDftFsU8G6fGmf3mowpwfZq8nBJqtGXY/QM8qqWX1I90fWmuftTX2t/s5+IfC+raPbxQ6p4curSyvIYShO2AqM568rjI71nfsn33wm+Ivw7j07xB4bs/wC0jLI1tfmUwvKnGIiwOAy88EcjBr5uv9Rux4evt1xOVitZVClzhV2E4HtVf4XWjy6DGN0qpubO3616Uc6qS96rFTtpZoUMkpQn7OnJwur+63ufSPx/0T4eeErY6d4X0a3uLxpUa5vPM81bbgkRoRgZbBJ4P3a8pjisJDkLapx1K1SWzAjBCuXAwct1Fdt8PfhPovi7Qba+utZu7ZzfNZ3MC2qhIB5EsqESOwVmYxgY4ADDnNeTUVTG126cVHyWiPYqY/D5VhFPESbXfVu/42M7wxo2kanfRxXOt6RpUTfemmimdU/CONmJ+grqvGfhLwT4Y0+OTTfiTp2u3DoGeC00W9jEZ/ulplQfiM0l78GNL0e4uTNb+K7yB7q3tbNbCG3lkPmwrJ5rkErt+YYA5I61Z1n4B2eifD2XUNmuarqJacR/ZQggVUuHhUsNjHA2Zb5hjJ9KpZbiLWtsePU4wwLnGaqSSeysrP5uP36o4F/EdqqnbLOx6cJgH+dPt/FIXiMOc9R0r1W6+AOi6X4qt7GbRfFsj+RcmSAM5UvG0QVhItuPlBdgdqsPu8jNeXeO9Ej8OeO9UsIUVYbKdolCz+eEA7b8DdjoTgc1jicDUoxTqbHsZNxRQzCo6eGTulfVdL2L9prVpJZB7jUJIJt2DEto8hA9dwIFS/8ACV2NvCcQT30jD5ZGYwBD/ujOfxIrD0uRYrsNIsgi+UOyDJ25GSPwr17xxp/gxfGCSaPb6FLoptpBE0P2hyJPNXaZQ+fm8vOMe+ccVplmUvHVFCE4w13k2is74neWq8qVSrpe0En1WnR31+481tLu51OYJDE0mByDwBXQWmhSpAZLgBe7AsePQepP86tW+oRWH2o6bb7bSFslsBRgngkdefTtX2P/AME+v2Lz4jurHx54ztN0MTCXR9OlX5c9riRT1P8AdB6da7MtyJVqri3e276HncS8aLLsKqv2pfDHrfz7W6lb9ij/AIJmP8Q0s/EvxBtHstHfbNaaIAUnvB1DXB6qh/55jkjr6V+h/hHwhY+H9PttO0+1t7KytEEUMMMYjjjUdAqjgCq+ho11KsFtG8kpOAqjJr0rTvh8PC+jjUNSkCuBv8odgPX3r9FwmGw+DpqnTVj+cM3znGZnXdfFzcn+C8kjY+G+i6doMH23V1hjtU53MOW+nrVf4j/tJxG1Nh4dgNvGSVd9oG4dsY5ryD41/HSw0Lw5qOu6/qtnoXhzRYWnubq6lEVvaxL1ZmPH9SSAMmvxS/4KL/8ABwJ4j+J19f8AhP4Jz3fhTwwpaGbxGybNV1QcgmEH/j2jPY/6wjnKdKxrSUpXR5sE2tT9R/2sv+Ck3wq/ZVd1+Inj2wsdV27l0i2LXmpSDtiCPLL9X2j3r4r8d/8ABzf8NNJ1J4/Dvw58a67CpwJ7y7t9PD+4X94w/HFfi/quuzaxqU95e3Fzd3l05knuJ5WklmY8lmZiSxJ7k1WNxGh4HNYuTLUUfsCP+DnrTZctF8G77Zn+PxGmf0gpV/4OdtPUc/Bu859PEa//ABivyDh1ZVIAAGPyq9b+JLVMB4lOODwaalcGl0P13h/4OddCKgt8HdVEh4wPEMWPqD5FeUftu/8ABd+D9rv9nnVfh/ovgfVPCcfiB449Su5dVS6MtqrbngVVRcb2CAkn7oYY+avzw0J/DmqXzPqmrTaZEo3ZjtWmY/7Kqvf6kD3pvivXPDFiIh4cOvXMyuGln1FYoo2HosaFj19W6dqrmQkj0HVvgubG6h/sLU7K9kkhilmspc2swLxq5XDfKWXdjhucGub1S2n0S6aC8tp7aZPvRyLhhXPy/F/VLnUHuJhbu7uXYqu3cScmu007xTafE7QktLyQiRBiKZuXtm9PdT3FTzJ7lHPNrcQOSGIJ6VDP4tt7fdlZCF4woGa4/XtMudA8QXFrcK0c8MhB54OehB7gjkGm6Tva4Zsnb1b3padBWsddH4zguWCrBOp65IxUy+Jkx/q2z9awBKPXJHenJNhcHI3fpT5Vawepqy+MkgnIEDEr/tcVXk8WhomVYm+Yk8tWNNHI08jlWCjuVNQ+aCO3HvWLm72R3wo0+VNo9A+EUX9r6pqNwW2fY7RztIzv3grWpbhSrMHBcN/qyDyMdc9KzPgZIqx+IMckWQI7/wAValtE3ltLxgvt4IzxjtXzOMcpV5c3Q/YuGqVOnllLk0u2399i/aEPuJZFZBkKzYLduOPxrN8Z3ZtvDsrAH5SuBj3rRtInkDyAEpHwzY+7npVTXFWazVWAkBkAwfoaxwcm8RFHoZ9Llyys7/ZZ3nwxsvDetDw9dx6zqkviF7yCNdPNqv2cLvHR92ent1zX7MWqeXEqhZyAAOCcDAAr8T/2eNF8j4xeGIhFIqSX8ICuCB94dK/bNBvL8z/fb7o6cmvpua8m73PxXGVVPC02oqNm9r9o669WL/D9ybJ7bj/jTE5YqEn49W/+vTwoC/8AL0e3Q1F5eJTjz/rk1VzyRrqUbgT57ndx/Oo5gduds/XA+b/69SmLLZxOQPfgVHKpI4Wfr/eoewEDITIOJh35brTT5hAH77HfnP8AWnEbVxtmwP8Ab/8Ar01ojgfJJjPGH/8Ar1IhrRsF/wCWvHYN/wDXqF1fnAl/76qfySOkb595P/r1HLBiPIRt3UfvKBngXxw8QN4b+N2o6gS6/wBmeC5JVywyGN/Fgj/vmvNP2Hv2rvHPxF8Yw6V4xZIrS60157B7i2EbamRICJY2wM4QsCFyPkz1zXpvxT0W18SfHrxJYXsMk9rceF7GykSJiZGE1+4IB6jp+GKxPA37M2ueBrLT4rGy8MKdLh+z2txNpt3LNDHzwGMuRnnp1ya4cZnOCwklTxM1FtXSZ3UcBiK9NTpQbV9z3RvEjKmfLRv+A14D+118e/iB8MNU02fwlo017p5t5zezR2ZkitTgbZXODwvJweD3rsJ/h344RQWuNEVRzgaTcMR+c9ZWsfB3xNrB/wBMvNFdACCjaNIyMPQgz4P41xf6z5YtVUT+Tf6D/snF7OP4r/M9I8HfENPE3hHTNQjktboXtrHN5sIzHISoJI9s5rj/ANo/4m+J/Cnw0urzwlpUup6xHLGY7eCDzJJF3jcMYPUZGccVnWvw18Rafbpbx6xoFpDCuEjXSFRFHYAefwPpVW/8Ba1qNsEuPEmixD+62nxLz+M9VHiHAPWMm/SMn+gv7MxN7NL/AMCj/mbP7Nvxt1H4nfDVb7W4bS31mG5mgvLZV2vZsGO2Nx/eC4ye/WpPj58Rde0D4cajceGdNOoaxGoMEMcW9pDnoB9K5mx8GS6JblU8V+F7NXbeyx2dpHub1P73k+9VNY0SK+tngufH3hxEbIbKWQx/4/Wiz3Bt3XM/+4c//kRf2dXWjt/4FH/Md+wt8RtV8Y+F/ElprWn3OlX9hqbubOSPa1sspZyhYgbiGLds8ivdWkwMDzGz2yK81/Zl+FejfC/wddRaSILv7XcGWa/WUTG/b+/lSQMZxgcDFejlQGHyqSPRTXoxqKcVOPXyt+D1RyVIShLlluvn+KI5mwpB3Dt2rzrwV8c/C3wB+NXiHxJ4uu3tNHivbW2Myx+YUf7OduVHJGT2r0J12ZwoORyPL6V8Zft63gX4e+KlOQZfEdsuNpHS1X8O/eu7AUVXrxpPZuxlKXLqj0P/AIK1/tg/Df8Aaa0HwFZeE/EKapbafezS3zRW7o0KOqAHDDnOD+VeJ+FPDPh+w8BWdzYlLee9w8kIJG4AnaelfMFhMyXkYxuQtgr1xX03p+rQ6L4I0GCJlWaWDzJVVC2wY45x7n1rs4uyyFKFChTbsnfpr3uehl9Vck5SWp0Gq+BW+J/wwu7RJrrfDOp38uoxyvP16iuI8FfAPxH4l8T6VpNzBdW9lbT+cZZJgyKi/N8vPfHU9K9l/Z21yET3sszTyPIwWMJDuUEjo2cce+DXbfHnxHZ+F/hbPI1lGPPyqsqjCY+9x16dK/KKuYV8PjJYGlH3Zv7r7n1dLB06uHjiqktYo85ttN034ialFpWomPzY2MUL4JxGueTz7dvWv1I/YmmTRv2V/A1lakRwQaYoVR6Ek5/WvxU0v4iw6JLNdWgl82SBo0doiSmSM4O7g+4zVPwx/wAFI/jX8K4IrDw/8Qtbs9Psh5VvbSLFPFCgPCgOp4r9G4U4bnV9pTw7taz1Z81mWNc7Tnufpp8HdQufFH/BTP4uLAguNllbx4HBIUJnH0qz/wAFVNWfRf2N9eikG3zZ4I1zJk58wHHv0r8qNf8A25vHmseLv+Ek0/V7vQ/FdxvN/rumzNbXd+WxkNswoT5RgBa4nWfir4g8aXks2r67rWptcyGWX7TeSSLK5OSSpOM59q+rfDuKdT29S0VFben+Z5axMPhR9X/Cn40Xvwa+Hem6l/Zt/faNcTiC5a1uBEYmI+XJz+VdHffG/wAReDfEZg0Q6tZw3im4lkil4GTkbiOpxXnXwq/Z0i8e/C3/AISOyi1G61q1MUqWQucW7IGAZmQ8Egc11PjbxXp/hr423WjzSG1j+yIByZFjfA4x718fUmnUkrGri1Znd3Xia78bW0V9fz297cSRjMk058w/WipNCsn1QW9pZyRTzSELHH9jJ3H0oqEvIls/L238GadYusdwz3wAzut34T8xWvpmi2sZPk6VDPFjAEqksPxFdJBp2k6CiGTacdqbc/ECzg3CO3AAHB9a7VF9SbmTB4RuJMlLSIqegMYyn0NE/gmXyQHsUcjqxj5P5Vf/AOFqSwkmOMYxx0qT/hbNzIFDICfYcU2l1Fds5TxH4VtLO3M4shaug5wx5Prg1zNnBcarCyo4aC2O8xsxxz1IHrxXeeO/Fw1zwsyeV824cgcCue8C6THP4e1W6lUkW20gDqw7j8qiyGQaF4bmfRtUvJ9OfyriJbexmddqiYyp8y+p2Bx6c13nwa+OumfBrUkN34T0HxSWX9++uQNcrBgg/uYw6oGyo+Zs8Ejoa7XVtatviJ8HtGWTw+R/YVwVgvogUW8iVOIj2+Qnkj1ArxCGSC88dwiaJTbtcKGjBwCpcZGfp3pxZV7I9m1z4y/F74x/DS30oQs3hi2XbCLgRiRwCTks2D34xgDtXsPhP/gmF+1b4Q+HOla1o3gm11zw9erHq9mdHv7W8e53qpViEcOwKgAqc4yRjJNU7H9iu9+JPh//AISjwdrQMUhy1jcTHMLD+HPoa+xf2dP+CrOv/sWfBrw74A8WeEbHUI/D8JhtbmDUCJthdnKuAGHBYgHjjHFGJr1JJNSu/PUKMIReisfNnwa/b98SLr2hWlzrWoaTDqesf2B4t8PwxNFp+krPK0Vs0CyO77lKHfyAN23nGa+dP+CpHguTwF+1pqmmy7d8VpA25eA4KcHmuT+JvxTbxj8ffFGt6fELCz1rxBLrYthyIj9peVFJH93diux/a48RTftcfFm98ZXWpWNrf3UUcItoIWMSKi4Ayckn1JrJxbkpxVu4+ZWaufN6YAHAGPbH6ircGtXdu37u7uEHospIrY1j4Taxo3zC3+0p/fh5H6Vz9zYT2j7ZoZEI7EdK1fYg0rfxpqtoPlvJT16nrX2B/wAE2/hRof7TejeIrHxHZySX+mTRNbXSSlGdHU5TA4JBXP8AwKviuNNxxn29K/RL/gkb4HltfhBqWtRhg9zq7KjjggRxoP5k1zYiMHC7R1UMXiKbtSm16Nnvnhr/AIJHeEPFUMm6bXLXjMckc+7J7jBGK534h/8ABJHTfh/AJbHxReyG5ygiuLdSV/EV9jfDb4y3vh3TEiuLWKWFeRltuPXioPG3imLxtqhuJTFEiriOINwo/wAa8h4ai3do9ilxBmNPRVW/WzPy5/aI+BHhr9lPw9o0/iHX9bjfUGNuktharKrOoJJKlgVGB6muF8O/EPwLdabIU8chGDfKl9p08Tv+I3KPxNe0f8FzIra10LwBDA6s8txdSFAQeFVRn82r8+IEJtgApIDflW0MqoVFfU61xfmENJNP5H1jHeaHrChrXxX4alDfd33BjP8A48BVu10KAo0v9t6DIRggreqwPtXyPtztwOT7Vu6SxRogGIwM8GlLI47Qlb5HfR46rR/iU7/P/gM+pU1GytUCyanpvy4xtmB+tZ/iPT9L8aC3gmnt7gWsy3EflyjhxkDPr1r5m126keRF8x/U81RNzLC4bzJGI/2jzURyO209TsfiApLlnQuu1/8AgH1Z4jgtLDwjqXmzQr/o8gY5GT8pGPrTvhvpDy+FbZbaG4nMobAijaTjcemAa+WLtpU0u5DyPgqOCxOeRX7Qf8Eyvg9beEf2Bfhrruxxd6rZzzuT6PcTEH8gKHkajHl5vwL/AOIjVOfnVFf+Bf8AAPiqLwtfz3ENsun6j9plBKQi1kMsmOuFxk49q6rRPC/xE01Y/wCy9G8VWYibcPsunyw/Nt27sqoy204z3Br9EJNONs5mH+tPCtjLKPr1FQXFxcMTulfngc1jSySMHeM2iK3iNiKseWVGLXm7nxHrnif43a9pENjc6b4higgj8pXTSUt52T0eVUEjf8CY1zumfBX4l3mllbbQ/EKWMpLbDvjiJPU7SRyfpX3XLbPdTAFmfnA9DWp4gke60e1tjDFH9nDDcgw8uTnLHvjoPat3k8Zaym2ckePMRT0pUIR+R8Az/AD4gT5Nzo+ptj/nrIp/9Ceqdx8GPE2mhfP0i6RF67pI0X+Zr7jvdFCBmbc5xwOteffELSkFykcgdwp3+Uoyz+gx/M0nkdBK7bZUfETM1pBRXyf+Z8rTeAdd0uASDTLeJTnBeZWJ/WsDVdbvba7ME2+Z1O3ZEdyg+nFfRWq/CTWfiBf7OLK3JwscYy2K9X+Bf7DlhZXkd9f2xlRDnMgyWPpW1LJqMtEiZ+IOZWu+X7n/AJnC/sB/sX6h8UtdtvE/iyzktNAs3ElvaTDD3rjBBI7IP1xX6kfDvwZLraxW9mscUaYjwP8AlmoHp6V5h4K0lbC2trGziVQoCKqjgD0r6n+E/hNfC/huLeB9olALk9c17tOjDC0uSB8hmWbYjMa3t8S7vbyXodD8P/BWk+B7RppQzOiEtJgbmbsB6CvJ/wBoD42Wek6Xqeq6vqdvpegaNbveXl1cSBIbeJFJaRz2AGf0712nxZ8XvpenpYxFS04ycNkgdOfQ1+B//Bf/AP4KVy/E7xrc/BLwbqBPhvw7OG8T3UD8apfIci1BHWKE/eHRpP8ArmMwm92efueF/wDBV7/gqzrn7ePj6bRNDlvNJ+Fui3B/szTiSj6o6nAvLkd2PVIzxGP9ok18bPuuDjI+uKgluS7Hk5HWrlj4ga2gaMxwvnoxX5lpXKIJbKQR5ZSRjOR2FV2IU9Ccd663QPGdrOsdvqFrDPFuz5keFkT/ABHsa35/hdpPii2Muk6innMpYQyLhsgZ2gDqTUXtuOx5mHzjoaQuMcipdQtH027aKRCkkZKurDBUjsR61XZ8HkY9aq/YQ/Pfk5/SgZ28ZwO1M3ZP1FOBO3rz2o8gJrWVQ20hWzwuataHrcmhX4lQnHR0z94elZ6krz3+lSSnegk7nhvamgPVm8M2nxdsLQJMlvfwjEM7ciRP7je47fjXV6L+wB4ouW0DZqelwxeJkZ7GU3C+XIyruKMeqvyBg9yBXj/w88Sto2qLCz7Y5WBQ/wBxv/r19j/s7x3fxVt5ksNF8O38tpZmC4huknY7iwP2gBZFw/GMrgcdMmqjBydkDkkrs8fj/YW1uHQ57+fXNLghttS/sy5EjqXs5NwXc6g8pnPzDspNeRfGj4ca38DfiFfeG9XNubqzKsJrZxJBdRsNySRt3VgQfUdD0r9EdI+A3iO2tbAvofhY3Gks255bSR/t4JLYmBlw/BwOhyAO1YPxf/YM1X4yeHI9KmfQdLgW7a9hubbTc3NoSmDCsrSFvKPHyf3gKv2E0tSHVgz89rDxnNacEzYxjAfipm8YxTnLqDz/ABRK39K+p9V/4I3eKIYN1n4v0R3BI8u4gdNw9cgn8iOua+f/ANpb9l/XP2XfEdlp2t6hoeoPqEbyQvp1z5uApAO9SAyE5GMjnn0qJRa3KjO+xpfBfULbUl1wQrGrfYxuKpt/i71dWzVZjuGQepHO6vOfh748HgeS/wB1u86X0HlfK4Uoc5B966bT/inZ7l3xyLnngA185jsJWlVlOK0Z+scNZ5gKeX0sPWqJSje6d+rdjpoLcIxKkgEeprofBXhG38XaosNw8iLbjzVKHv05/Oua8N+NdO1qUxo483qFZcE/SvQ/hIRc6vPtULtiB4HvXi4z2lGN9mffZbHCY/8Adu04Pfqme5aZ4t1/4x/GHwJJ4hv7a7Ol6tELOOCyitgpkeMNnYo3cKMA9Mcda/SG2mDoT5r8sxGB7n2r84/2fLc3Xx48Gx48wnVoMg9vmzmv0Zs7jdaJiVRuGcEZK5r0OGUlhmoqyT0Wy/A/NfE3BUMLjKVHDxUVyt6eb/4BKHB4Mk3Tpt/+tUXPm9ZyBx0/+tUvmA4JmJ+iVDIf3gy8xHQYXH9K+iaPzQduwSP3+D71DMS5HE3/AH1/9epDkE/6/g89qjmi+UALN17t0/WgCPAIPyy49d3/ANemEEf8szz6vmlZMZ/dO3/A/wD69Nktwy58pQ3u/apSAaybQR5S/wDfVRyRhWJCx8erZqSSEBPuwjB4yeajlAUHLQDHPPagDyPRNEh8Vftd67YzD9xc2WjWcnluVba01yxww5Bx6V9Gt/wT/wDhmDmTTtWmI/56apO382rwL4NJ9t/bU198hlS70WEYGAuILl8V6t/wU5+KHiz4YfCnw+/hLVtW0W41HV/IubrTo8zCMROwXO1toLAc47Yq5yjCDnJXt23N6VJ1HGmna/fQ6qL9gb4UxdfDhkJ/56XMjfzNT/8ADD3wrhP/ACKGnufVwW/nXS/s46jrOtfAXwfd+IJbmfXLrS4ZbyS4GJnkK5JYYHzHjPFef/FD/gpd8BPg74huNI1/4n+HLfVLRtk9tbmW8aFh1VjCjAMO4zkVrCCkrpHPJWdmdBH+x18Mrf7ngzRWH+1CDViL9lf4c25BTwX4fyP+nRa8U1f/AILf/s1aUCB431G829Ps2hXb5/EoK5zUf+Dgz9nzSonS3bxtf+8Whbc/99yLVex8hcyPpiL9nfwJbphPB/h9eOn2FP8ACua8WWnwh8F6xHol/wD8IRpuvXqqtpYziGO4mLkhNqnn5m4Hqay/2Rf+CmHwo/bdkudN8I6jdQa7ZIZX0rVLf7LdtGOsiDJWRR32kkdxXnP7SX/BOPUvj5+2v4b+KK+INMsdM8PtYsbJ45Gnl+zuXK5Hy/MTxmlypOzQ99jQ1XRxoGu6hZJbrZLDLt8lSFEfyj04qtIpHO4cDqXre+IbeZ4/1p+f+PtucZ6AVhSNswMOCemFFcsimV7gEIW3pyMfeJ618Oft9agtp4F1kurt53ioqMc4K2qD1r7jllEat94Aj+8BXy/8T/gjb/H1dUsb59RjsrTXby5aWzVZHQiONFGCDnOCPy5rfDYl4eaqw3QlDnfKfn7b3Mcsinz0ttpBy6kgflXuXh74leHNR0TTfP1yys5LW38mZBJKrSAdCMqR+GRXTeOP2JdD8Ki2ke78SXUNy4Rok0d0ZR/eduQtb+kfsY+AbyGNJdQWCNF+ZluSJicccNgA/UVrjszqY5qdVWaOmFFUtE7jvg/8bvh74W8RWk17rdxdOZAJY0iKxQgnGTKWGRjk7QcVJ+0f458O67rVsvg7WLU6ffLiUC/89EPJJZWYlc/Spvh7/wAE2/DXiLxvC1/4kmtPDc7NiZp4DcYX/ZVufTgVyPxt/wCCbPibwd4u1I+H0sb/AEISM1lNJeok7Q9QXTqrY7GvHVChGbqcvvdzp9pUceRy07HG6tp11410xrXSL+wkuLNWdmllWBGUDnDN97/9VeOXyMkrgkblznBBBNdRbfCp49UjgudRtLd5ZDEEE43Kw68HFZ/ir4P6l4d8YCxQXN7DLGsqyxxkjB+ma+r4f4go4ByvG/N8jixWEqNK+hhW6ttyeMcCrKOYpBg/dIFb/jH4PQeErS1d9Xtrm4ujhLeHJkB6nPPFZ9j4QuLJo3kjmkjLAED734Z719FiuMKFSHs+Rxb9Dmp4Oa1Wp9Xfsh/EXULfwhqek6ddanaHBleSFflGFAK7wOB04Na3wt+G3ib9pT4srpFve28t7ocJu5Zr0rHvjHJAdVLZ6Yzn615r+zl8cNQ+EWh6hoEfhrUJ4dZY5uZpRiMEYyQBg1f8B/ETXvA3xC1jUNA1W60m8eFYWlgbDMhHzKc5GDXxDoqPPWqxtbqtTpfNJqEWfVn7LF3e3/xi03dJLLaRyyxO5lV49yAgrkDrmivNv+CeEuu/8NASQy3AbShG90y9mkYdSPU5orClLmjzIicJRdmj82rzUpLgks24k9+1U5tQSEg789sE9/SvVvAn7P8AoHhnw/aeI/itrWo+HtJvovP0vQtKhSbX9cU/dZI3+S2hY/8ALabqPuo9eu+EPAPxm1fwymofBX4JWng/RX+WLU2tor7WbkdmN3d/Nk/9MUjUdhXRzE2Z816B8MPF/iS3E2meE/E+oxMM+ZbaVcTKfxVCKh1/wT4j8HNv1fw9r+kxDq13p80Cj8WUCvvj4Tf8Ev8A9pb4y+HJdX+IXxH8SeD2cjyLWfUp7qR1xks2xxGg9ACfwrlPj9+yV8ff2S7WLUPDfxNvfGVojBp7SO+ZpoR2ZoZWZXU/5FO0n/wwnbqfJFq+j+I7e2SC9WNY3DvBcLuSQgdOOxqtcfDeeC9MxRZ7GSUO0NlN5aEZ+7jntxXvul22nftC+dc/ETw54b0bxPDMgF7pUC6ZNd4+958UWImz/eChs5rG+I37Jc+liTUfDV1PaA/MEjkMkbfhWbg09Dbnb3NzXPj34T+JH/CLaNPp48FaFoFhJbtAsZlBcKSPqWYDJ9SSa+YE0O+t9csNQnsruLT7+4b7PO6FY59h+YIx4bbnBx0Ndbr8niXwlbS/23pJu7SL5Xn2Yx2zntU8eut4Xs9K1e103TrhJo5Ugt9RgW8tlDqUYiNuAwJyD2OD2q4RdvdRDt1O28Fftqa58OLEWenxw/2YSzG0yVWRyAu8kc5AAwOlch8Vf2kda+Jihp4kh2dNh2gUaD8W9M0bwtpOmXvw98L6hPaXMjXuqzyT/ar6Ftm2LasgRNm1iGUZYvyeBXO+JtS8Oah4guJNOsr2x06QhoraWYTNGe43cZGeneunaOjRlvLUxfCs4uvEX7xgu+JstnodpP6mtv7U0LBg7Iw6EVzl+kDag0luGjA5UZAxUbXtyV3G5OT156VlEdj67/4Jx/suH9tH4ja1oTeKdM8Oz6ZphvIH1BWeO4fzETyxggg4YnPPAPFfWj/8G/vxA1+Xy5fEXgWW0X7soaWcsPZfLH6mvyUsNev9JuGuLO9vYJVH+sgcoy/iMYr3r9mz/gpR+0D8EjFa+DvGXiW9thKIksrsm/gcn+AK+fyBBrnq0ud3UrGsZJH6AaV/wbT2moTodb8XRxqSN4sbFYVwPRndiP8AvmvsP9j7/glx8Nv2U/h/b+Hn13VtfghnkuNrssQLO2WzsGT2HbpXx54A/wCCzXivxL+xLfeNdct9P/4TLSb4QzWsKGKKaFpliSQISSPnO1ueDjpmvcP2pP22LrwV+zno3i7SppbJtV0eHVgsZw58yJZAv64A75Fcjw8k/fdy3NdD7k0P4E/CryIo4fD9gpUAEzM8hY+p3E+1dMPgH4Sv4AtvZafGhGAFhTAH4Cvwf+G//Be34maTrSRy3un3sJ5NtqFjuwAT0kjO4fipr6e+EX/BwHa6sIV1jw3byM2A0mmaguQf9yTa36Vo8MuqJ9o+59q/tdf8EP8A4Qftj6bZ6p4msQL+yVre3n07UZLOeJScn5F+Q8gclT0FfHPj7/g088I3KTHwv8Q/F+kFuVS6t7e/jX06eW3619AeBP8AgtL8ONTjjN9qeraGzj7t7bMFH4kYr2rwL/wUi+H3i9ENh400Ocv2aQA/pRGil8NwdRvc/I74q/8ABq78aPDIlm8LeLvCfiWJMlY7q3uNOlb2ztkT9a8B8Y/8EQv2nfhveET/AAuv9WWMY8zSL63u1PvgOG/Sv6OdG/av0jUtot9Z0e4DdClyAD+Zrcl/aJttVgiGNPZYl2gxSrlvr61qozW0iXJdj+VXxt+wD8bPCVwTqfwk+I1ns4JfQbh1/NVIrkrv9mX4gWT4fwF41jZcfe0O6GP/AByv614vjZCOlsf+AOprQi/aAso4fKl0o3K4+80a5b61vBSe7M20fyGeN/hd4q8NeE5LrWPDGv6ZAmFFxdaZNAg5HBZlA/Wv2u/4Jj/E3w58cv8Agn58O9J8MzzXF14OsI9J1mOSEp9mukTLr7glwwYcEN68V9+/tU+LvDPxY/Z08e6Bqnh22uLHWPDuoWkwZV+VWtpBuAx95Tgg9iBX5B/8G5krSfDzx1GT8mEfAPdnT/CqmujBO+p9R/D/AOJcXxF+NHiLwjHol1bxeG1Ie+lBCSOGUEY4wDu+U552n0r0U/D60zlkU59jXZtp0aF3CIrMcsQoBb3NRfZhIQOfU1zqLKueY/FvwjqXh/4c6jf+GNNh1DW4VX7NatwZCWwSB3wMnGam+HXg6+1HwLptx4itIrfW5Y83MaDAUknHGTg7duRk4JI7V6RcoCMKOD61GtqhUsT9yr5dBXOD8QeE9O0fTJJ2ji3r9xGzlz7Yrzifwj/b+qSTtEi7iOFUAYHQcV6N4vuxrOqsqAiFOMHrUuiaIjnIUKOmBxTp0ru7FKdkZXgf4Z2tmyyyxqdo4GK71FEFssaKFUdAB2ptnarFH2CqMjAxir3hrTZNe1uGBFJMjAAYzXpU4qCuzlcm3Y9N/Z48Cm91D7fcJmOL7me5r3jUtUTRdKeVjgKuBWD4E8OR+HNEgt0UBgozWH8U/E6kG13okcY3PIxwEAHOT2Hc/SuCUuedzpSsrHxp/wAFif2+x+xp+zNqmr2N0i+NfFbPpPh2Pd80UjL+9usekMZ3A/32jHev5vtV1GTULiaeaSWeeZzI8kjbndickk9SSTnJ619R/wDBXL9tx/22f2vdX1Kwu3k8HeGt2i+HkHKvbox33AHrNJufP93YO1fMzaOk8TbAwYDhietK5SRlx2slyRtjJHqKlWDegg8oLMW++TjFbGgaXMsA+RFBbgvyTVm/sbmw1OOXZbyDgKWGMZNPlGYUnhu4t4WlzHtHo3NaWg6TqkRint2AZSCu2QZUiuul0S4u7NhNFbsrj7isS1VvCEllY3ctjd2rRlpMxMOc5A4P5U/Zdyb6GH8SLy48ZeMJ737FHbzXCr5sURyC6qFZvqSCx+tc3cWT2vMiEEdjXpuueGvJv1vtOT54DucHBJHt6in6noEHjPRY5XhVLtQduwY59KSiO55btUjsPb1pY4FKjqPbNdqnw2g1WykMLNZ3UAxtY7o5D3Hqv61yV5plxYTMJY2QKdobHBIPY0mgTIWsgTwxyPWj7G3lkbhz196lEmR/OnA/MMcGi4yGOF4mGGG4HjnvX0D+yr8Z7nwR4q0/UEubm3Ut9mvvKbDNGcZPp6HnuK8Fhn+z3CyAgP2OM4rd8B6wbDWxEzYW4468bh0oje4nrofqJZabeXUr3I1zWJFmRXiZrn5JM+gAxXin7XnjzxF4B1PRLTTPFWt2E91DJLOkNyNzcqF+8D0y3Suy/ZZ8enxt8KLA3MjSTaMfsbjPzYUZQ/8AfJx/wGvDf25ooPGHxb8K2kwlhWOzuJJJlbbuUyLgAjuCCPxFNTSeoaWMQ+PvEmsw4l8TeNg5wDJHrLx8+uNpFcJ4o/Z01DxjrNxqMmr393c3bbnlvX86V+ONz8Z4+ldtN8Ib/wANabG+ma1eyTqoLpcRh06dPWuo+C2vaw/iW2ttT8HWGuxWkq3FyY9VFgZYUO6QfN8pJUHjgn1reMozsrEuyVzxF/2L/FL2n2iNPMtlOGlETMie5Kg1LD+wz4y13WE0/wAPXPhrxPfTZEFpZ6msF1cn0SK4ETMx7KuWJ4ANfqz/AMFE/wBmnS/BHws8OfFf4PlLH4d+PtPTUIreLf8A6I5T/VAqwAAJ/izxnpX57eOtI1nShI10hkhcsp/cZBIQE9z/ABH/APX1qP3XM4u5XLJx5kfL2v8AhzVvh/4luNP1OxvtI1XTZjFPbXULQT28inBV0YBlII6EV9LfACRrxZbggAyQRn25GTXnnxW8Zz+NdEfT9cuLvVNQtmMllf3TmSaFsDdAXbLNE2MgEkKwG3ALZ9K/Z+sydGmJ4CRxL06fLXyvE8YqirH6z4VOf1qpHpp+p9AfsrW4vf2lPB64+7eh/rtUt/Sv0PtJZFtUG+EYUA8e31r4A/Y6sx/w0x4aLcFTPJn6QvX6CWcWIEH7tflHas+G0lhW13OXxVnfNYR7QX5sa9w204mTGMfd6VDK7AqTKxz6J/8AWq4VyOZFGfQVFcYC5Ltx6LX0Nj8xICSxPM/5f/Wpk8bPglZmI9WqeNllJC+a7Ac4FNniGRhJifdqQFP7OW/gI9cv1pgttv8AAg54y1WWhCgfuh65LVyT/GnwpB4p/siXW9Kg1L7StkIZHILzsu4RA4xvKkHbnOCKVm9gOg8sAdIeTz3NI4ATh1B54CZqaW9hi58+FeO3auR+L3xg0z4VeCb/AFq7neaCwhaV44VG6TAzgZ4zxQo30QXMT9m+E3H7Ynilj8+Na05ORjhLBz/Nq+3XYoB64/Wvzv8A+Ce/x60v4xftia/Hp4SWLULyPVYZo5hIjKlqsDIOBnDc598dq++vi38R9H+Dfwz17xXrkwg0rw7Yy6hdOeDsRScD/aJwAO5IrojG2g5bI+Av+C2/7fWrfDfSY/hL4D1NrLxDrFuJ9evIJNs1nav9y3RhyryjJYjkJjpur8o9J8GLcpuKPHPG/wA8bcqw713vxS+I95+0X8YfEHj3VJW/tfxBqEl2yqc+UpOEjx6Km1R7KKSG1Ea5HDcksP6Vo3YSOH1b4YxXFtMUi8qR2DRlW+4O4PrXCa5pEug6jJA5LID8r4IDV7ZNOk7gq+44xyc1z/jvw2PEGjske2OVX3hscHA/rUJ9gZzPwE+MmsfAj4u6B4r0K6ktdT0O7S4hdSQGwfmQ+qsMgjuCa/pN+EXjyy+M3wj8OeMNLmVrHxHYQ3sQ67N6glfqrZH4V/MApMczKcbgxH0NftJ/wQI/aUf4g/szar4FvJne+8G3fnWm7nNrNk4H+7IG/wC+6GmTbXQ7/wCJvxk8NaN8atY8OXusW1vq7XhZbeTcGYO+1McY5IwKwvip8YdB+EekQX+tXaW9tPcJb78ZCs3Qtk8D3r5+/aQ+FVzr37a/ifxVcXLxXGn3UT6ZJFDJcbWWQlw6quMY7Ej1rU+L/jfw58RNCFhr2jC+t1cSiK8uI4FDjOGwZlPHoa5m4LVs2VGpJ2jFs9i8QfGHRrL4ayeKIGe4sBZm9jAj2tIm3PfpXwl8cP2qZfEOiR3XhPV9Q0l21a4ummtbl4ZJVlVSFOMHCkEehr6B8PeNZNB8E22i2dm+q2UMJWLzD9rPlknC4jjdSo6AZ6etfNn7YvhWbwZpGlh7kCTxDPJfXFlHaJbR22w7Y8RhFKnBPPGfSvUyX2dTFxjZNfeLE4WtThzTi4lL4Z/tZ+OdM1mE6j448SmxJzIv2kyE+3INegR/tieKkt7+4Piu2uY4yTbxXdlFNuGeAcrkmvlBYZiQI/MI6jByRUt1eTw2DeWxG0Zw3IzX12JyrCTk5cq07JHBDEVI6Jn0h4N/bm8SeLNbNpqugeCr9MEh5NGjDgj6V1Or/tV6nqrsX0bw5DKFwHjtnR8enD18n6TrU/h/RLjVIGH2mKAH5hxkkCsT/hdes3txhpwjN3VR/hXzWZYPDQrctKNjspVZW1Z7X8T/AIqX1prFpq9rbaZFfxT+bv8AIyFIHBw2R+dRw/tpeLjdNda1qjS2tyiW721tFEvnIvQcL8oHr1rx3xX40uJtLsVuZJJd6lznAzzWPZ6pFfyqgDA9cEVlTwmEcLNLm9EOpXqydm216noOveM/D2teJWv5JdYhlmfzAYhGBGT26c/WvYNFfVNe8GQrZafeXdo4ATdaRSM/cHJwcV84aBboniXT5g0aKlxH9/GPvDr7V9OftBfG7V/B9pav4Ze1tC0gjMVtEk8WxUAxjkYJrzaqftFBa+rOmFN+ydXZHpX7NnwM8d/F/TNUGl22m6db6bJslj1O0EE0hYZwjEE4/StPTv2F/iFpXxJaxvbGyiTVpEb7RDcrMsUQIDOyg7sDOcAZOOK9a/4JTfEDWvGvwk1q91vyElF4IlAtjFwFHY19AaFex618TdTut0BFnGlrHwRjuce9U42Uqff5/ic3PrdGD8J/2bYvgR8Srq1gs9A1GOK3RF13STdLHd4UZJSfG3J7YyCD2or1hpkdXO1O3Kv0oqIQsrCPyQ/YP+Beuav8Yr74rfF7FroumRyX082vksbmQjAkdTltq/wjHzHaqivVP2kv+C114YJNA+F9o/hu3DmMeJL2NZL10HeOHBWFT2C/MO5r5+/bf/aDudf1iz8HR3U0OlWLrPqLRDcZrgjIyOMhFIAB7kmvm+8db64wm/yi5EbyLtyPU1pYD0Lxt+0t4/8Aivq5/tjxn4j1i4uJNqSXN/KQSTgHk8V9OW/xO8P+Afh5p3hLw/dNqd1DEJb+9LuY2lYZchm5Yk5A7AAV8YW2lWmn3cRWZ7ySIhmK/KgOc8E/1r0vwprkd3drOWURzA7ufuGtlVlHYhxT3NvWNVe41qaTOWZyRg9a7ibxvrPwe+GP9pfaGGo60PK06CXDiNc/NNtPoAcE8d6841/WbXQbBp4WWV2yEbsx9fpXn3jTxzqvipPMv766uXCiHMjk7UHCqPQY7VnCV3dlSbtZHS+NPjlr3ixjbapfQ6hEFILCBV3A9uBg1wZu1s1WMs/lKSYlkbO0HmkYNbNEGyMj068VLo+mz65/oqW813MCfJjijLvJ3wABk/hVN9WSlZEAuhISq4bPJJPWnLAHbGO+TRc6bd6PKRc6VqNmy9BLbumfwIFUIPELLdbnJCr0Ve1JNPUCxdad+9PcDt3qtcQFUOCPWrF5r0s0gcWUmxuVKgsT+VQJpmseJJRDZ6VfyvJ8qrFbuxP6U+g00dd+zj4GsviT8VrTRb/zHsZIpJbkRNtZ1RScA9snApnxOk/4VV4vm0vSJZ7eC2lWbaJCBv6g/UDjNe4/sj/ATUvhJZ3Wv67B5Oo3MDJFbkAtaxkZJb/aOBx2ArgP2xfhtZ2XivStS0xruZr+0zqKtFhYbgO20I2fmDR7T04IIpagrbn1l/wTM/Z68MftB/DvT/DPi6O9n0zxF4ZvmnNrN5U0Mi6o0kUqPg8hkXggg4ro/wDgsT42h8C+DtH8MaSWtLe2WCxtUjc5hhgQADPsFQZrY/4JIRjTNT8KW3V4vB4Yg9jJcySfyYV4V/wWP8VPqPx+ttN3ZWzs2mI9GdyP5J+tc9R3qDT0Pj7Qb9r7Upmm8uSSXAMjL831zX2F+zX+z1ps3wCtvEmqeGtO1y88S6xaafYrdagbdo083fKqAqVPmIrLk8qDXx14I0U65q7QKSpYgZHOOK+67Vkvf2Sfh9oumOkz3LSQ3CShiYnNrdRvIu09V3bhnjIXPFXNXsm7At9Dk/2j/hBcfDCaGDTNB1XSLO4mihVBJuePzSVRRsb5myrgcfwj1rp/h7+yj4O8V+F7y+1Xx1Lo+oWGxPJaHMt1IVJOxXXcQuDliQMkAda7KKXV/GU3gZbp7m6t11mGyto724e5nna1s5JXlWRh9xSudo4BfHOK9QsPiLF8MfBSW1xpMWpWcEzPcKriKa4WT5cM56KvJFZSXSIc3c+Y7f4Wa3oni+90/QPF8E9tYxiQXD3tzbrN+5E2FMEvUqVAGOuR2q58INb+J/xIVzo3ifXNKljcIqPrN44k64A3F/TOPava4/E/hbxzp/xGutM0m3uZLbUZbm31FdswSOOxWMRhwFG0nJG5ckrkYIOeX/Yy+Glvr97K99btcxQX2VLyMMLsbGCCD1rSzS1C5oyeCv2ldBt9Oez+JF3I2o3S2cMJ1Zlk8wo74IaHHSNup7V0vgr9ob9pb4NazF/bHic6vBHIiSQajMpVd33VZlhVl3HAB5681F8fNe0D4Zaz4cuLe3u5xJqshES6hcJGdsE6H5t+AwcgfnXGQfGjwx40j1yxtp9ZF9c2cNwltJeXX+iSiRPMUMXw6jnbnNFOvdqKNnh5cjqPb8z7X+AH/BQKL9qz9l/4pTX+ltoHiPwfoF49/bicTQyxva3BjljcAcExOCDyCPQ18w/8G4RA+GvjwnJ/1OD/AMD/APrV8Dx/H/xh8PJvFtn4f8T6to9hrts1rfwW0xVL+HYR5T+q4dxz6n1r78/4Nz7ZoPhL47kAJLvAoAH/AE1eumWr0ObRI/R26lGAO3eoYgGQkY+tZ+teILLRxuvL+ytAT/y2nSP+ZFclrPx68E+HZRHd+L/D8DtzsN8jMR9FJzSVMV+x3XljYWJx9O1Z3im/TTtFYLw8nTtXl99+3V8MtAklVvEsd2Yc7hbWk0oGOvO3H61x3iL9v34f+J7u2SObXIIXOEaTTm+b6DOce+KHEaZ6XbLlwSAWJ61uadjCqvWvOfCf7SPwz1Yn/iq7SLYQG+0I8W0+mSMV6BoHxR8B3d5bW8PivQXmuQGhUXQzICcD8zW9OCMpSZqXc/lwbF4J6+9esfs1eDd876lOgwvCZH61w3iHw5DBqltZph7qVhuA6IPT617/AOANGXQfD8FuqhdqjP1qMROy5UVSV3dnQ6nqq6Xp8kpIBAIFfnL/AMF1f2y2/Zq/ZA1HS9PuzD4q+JLyaJYlGxJBalc3cw78RsIwezTA9q+8/H2rFwlqnPcgd6/nI/4Lb/tZJ+0l+3Z4itLW5M3h/wCH6/8ACOaaEO5HeJibmUdvmnLjPdY09K5ltY13Z8c6lCyzRyxwAc46cVet7C5u0ZSyL5g4wM1X1C5nCRSQwkoOcMM81qaNLc3pWRI1gX/aHU/4Vduw9SLw1YXheWH7Ym1MHGMsPp6VsXnhKbXLZoYZDLcAfKHOGyOgzWdqWm3/AIc1A3sUGYZV2ycEqD+FdZ4fnDW1vcxfeOHB6kHuKpJLRi9DO8KXd3I09teAxTwnBBXDH6/jW5qGl2eqW1u7o63kJG116H6+taOqXo126WeWGKJlGBtGCR7movMWOPMQCx92YYH4UXYLVEdpZywNwQCwx9aE03yeUJDZyNvAFK8qvGAWlk+g2ioZLpUTBSAMRx+9wc1LfmOxJNYhyzEKHbr2z71Rn0iDznDRLJHKCGRhlfep7dJEJLFiOxV9wH4VP5n7olijDuQPu/UU20twZ5h4m8H3OnXFxNDAy2iOcAHJRff2rCh+ZiS309a9kuJfNAHDw4xkDOfY+oryvxBoVzpt000ls0EUshMYJyFHYVLQFLbnjAPfmnQStbzJIh2sjBl9sUzJHOaQ5Pfip8kM+y/+CffxHuLDxzPYW8K3Q1a0MiRHoxQEnH/AC/5VR/bDnuNT/aF8HWMkQht/se+LaM70e5ctx6BlI59K8m/ZL+Ilx4G+IPh/U7WTy7jTr5VDHkYY7SD7YYivV/j9bXer/te6Cs9xvVdOjniAPKDzZdy59Sysfxq7aXJ2ep3V9oiLA8sjukJ6M/G72ArG0fxRp/gvXYr+W3e/EYKeQANrhhj5iQR68VqXMTXRdrlpJMN8qj7qD0rmvFkQNuQFyHcAcY7ikhXP0X/YU8fDxl/wS41bwTqjedD4Q8TzW+n7/m8iCTbKEGewEmK+WfjV8LtJuvAfiCOAPdrawvcwTpG2xwrsVbCwsQskmVYFvkCbuhr6K/Yo0+PSP2FvEV58sa33ia4YyN6RxwJk+wwa8O+NOsLd+A/F13Lf2Esj2Ny5m3QFJ5pImUYU3DsFuUBVMKCvlMQATXNUf7y5pT0SR+b/AMRb8yaowy5+cN83c9z0HJPWvoD4Bw7NEvGAIUyIB+C183+KnN1rZAy48wcgYB9/xr6Z+CNoYPDdyW4Jn/8AZRXznE8r0oo/YvC2K9tWfp+p678IvHh+FfjC+8SqYWfQ9HvruMS58vf5JUA9+rYr0v8AZP8A+CnWr/Gr406V4UuNE0xrW8NzDcSKjxyWzRLIyFCWYOpRFySAcscdK8Tl8B3/AI78HeMLXTngS5XQJmU3EmxMeZGCCfXHQdSeBk4Fdh8MfhJodvq/hDW9F0jxHpWr+GoYTeSeHvC10v8Aa84C75JpZtqkNgjgAEMc11cNxSwav1bPA8Tp82c6dIx/U++H8chRxHEPqc1Tv/G108LeWgJxwFQtXiep/HvXLdSw0DUbFDzm+1HTNNA+oMrOPyrmdZ/aO1Aq3nar4VswOMSeIbi9Yf8AAbeDB/OvZnUpQV5SS+Z8JRwOKrfwacpeibPHf2rfiB8WPC3xq1LWFtvEWl+EYrmyk/thUlgitypYGNHBChW3fMuDuIX0r7bt/iD/AG5pVtfwajA9reRLPBL9oVRLGyhlbGc8g5r5M8R/Fuz1+7RtS1rRdSiBDCKPw3cXqKfb7TMq/iVqe4+NqIAiaj4rdCoAW2t9PsFA6DGI5CB+NctTMsMt5r7z1aPCeb1Phw8l6q352PpzUfFaTBkOowM2OArs5/QGvj34lfs269oPx4i8c6PqT+Jpf7YgvW0dLeS2hhVMZkaWQhM/KBwM8+1al98WYr0n/R9euiOv2zXroqw/3YTGKxW8S2UtwZV0Pw6snd57aS7br/03d65ame4SH2r+iPVo+H+b1Pigo+rX6XPqXU/jR4e0oYudUtLdu6y31vGV/Asa4j4lfEvwZ8R/DV1pV2sus2twpSSGzknmMgI5GYYye/Y15AfiJd2Vv/ol3YaeG7WWnwQE/wDfCA1U1X4qatqUXlyapqtwMfxXbqv5ZrklxLQXwxb/AAPVoeGePl/EqRXpd/5Hq/8AwS6+Bj6J+2G2v6b4dfwl4dtbee1sraaS5a4nIVCZQJgDscdc5wRwB1rsv+DgL9p5/Bvw68K/DGyunhuPFk51PVCna0gYCNG9nl5/7ZVsf8Es5JNR8eSzyFnZBNkli2PkTHX618Yf8Fa/jAvxP/b58awpNFcQeHDBoUEZ5EYijBkx/wBtXk/GvfwFf21NVdrnxOb5d9RxUsK3fl6nz1p8MbN5yKsW4c7R1Hr9TUGpaozsQAdo44qeSYJCEQgcYwK9O+Hn7Num69pNrqWv64mmaddKPKBkWOW8fv5e7og6bsHJBx61rNs82y6HjcV8wIBZuR3q1HeLOjISenT616t8af2XovCGlteaHLdusUZl8qaRZ1njAyWjkCj5gOSpHTOD2rxqzudjjkDb17Zog7u4zzzxfpMek69NDGfkHOOu3PvX3P8A8EEfGEvhr9q0WAdhBr+jXVvIpOFYoRIvHqCh/OvjD4n2US30MqALNLkP719Zf8EZrGW1/bR8GoHH7qG7Z/lzkfZ36fnVN9BdT9Cvhh8G/CnxY+KHj+/8QaLbazNaaiiRC4Ztka7SzcAgHt1FehWHwo+H/h+TNh4I8OQsCAHFlExb8SCa5X4DaHc+KbP4gw2k/wBma51xUkkU7WKCNSQD+OK9cPhiCyhmeTEyqhKqw+5gcVjSpU7XcdT0sTiq3tFBSdtNLn5V/tp22rWyC90nWNT0ewRpwLS0leKCUiVj91SBnH6V8n6wk8mlxaneXEkxnP8Ay0cu4+ua++viN4Mn8Uz27CW0VJ/MKJISSmCzM2OgHvXjXxd+Beia9a6fba/qUmi+bb/aoJlwFIJK4xz6Z/Gu3DZrVw8eSG3ov8jjxNHnqOUj5YtvEBspN8ExiYAruAycHgj8qQSRXqOizxqSCBuOM17dcf8ABPb+2dNW90bxWt3aScxubfKtyR1BrlNd/YQ8XaKrtDf6ddKozyWQnH4V3UuJG5Wklr6o5nhGtTA8C6Rp2ti8ttQliis2QIzMcL14/WmeO/hN4c0Lw7NeWN7bNcxY2ok24nn0NVdF8Ba34m0XULDSrKS7vImXeiEZwpOT+dc9r/w/8S+FbfdqmlX9nESF3SL8hPYZ6Vy5vSjUxnMpyi1bRWtserhMwhTwsqEqMZN3953uvxOhHwij8U+DrbUHlaMxQkAKw5Ayc4rCT4UTeFZLe9urmFrSRSw2Z3g44HIqbVNQurJbVES7jjjgX5lU7GqCz1ybU2lhnaSRdp4YnC/hXNSpSdX+Jp2t+pnXxFCdOMY0+WS3d9z6J/YT/Zw8N/tBTa7/AG14el1ptOMZt1j1SSyYZJ7qCD0719c/DX9lv4U+Er+G0u/hH4g3PMFEjeIHniJ+mATXkn/BHiwT+zvFEoSCRHlhQBmw7EA/L64NfbDSQqyFoHQ7zgox6eg+nrWdSmpPU4lJnHePv2mvDf7N+nvo2k/DhrSCc747n7YRG5HUHIzkVwfhX9vq0W6m8nwNabr2bzJZxqDksT1PTFbP7SlmvjDwvDpNtDJeNPMcsDn7Pgeo6E5715F4f/Zv1fS9TWC2gV7KMgpKzjJ+uO9TTiloTOTPsrw14wg8YaHDf25hEVyFIVshl9jRXM/DN18MeFreydwzKRkeXwKK0vElN9T8SPG+oPr3xC1qaSSBZnuJZme4kKr948Dg89MVz0II8twnLA8Nj862/H+mxX1+mrxgm31ACbdjoTyQazILQ3NkhjlglE7FmiU/vUA6H0GfrT8yixY6JD4hUrNfR2CxDIyjEPzz0749av6R4m/4RV2gj8q6tycJvJBYe/pmsg6bHbyGK4vZIXBwyLHlgccD6ntU6afHb3kdqgVXkQs0t3IFAweo9Pxqk1YLG5qGux+KJXS3tZ4ntYzLMpcbEHrz1/CqWleHLvxHq9tZ2MEtxPqRAhjUfMW6DPp9azrZAIpZ9u0KojGO/NegWMr/AA28GHWpQYtX1ZDBpqdGRcYaT1wAfxOKmLu3Y3q0VThGT3Zwl5cTLdSWsywu1tI0ZlQZDEccHuOK+kf2D/2l/h/8AfEMWo6vodu+qw7RHd31v9oSFs/MRg5VfUAZPSvmt38kYG75Rn3qrczhUIzncPXmnvuYeh+lX7SP7dfw5/al1bS7G6vNHZ7uMxXBsrdogu1SfMdnUndjjAPQAV59+zzqfwC+Ffie7u9LvPC97qlyvlRyahKJGgGcsFDqFBPc4zxXxf8ADv4gXHw41W81a2hiluRZyW0LSAEIZAAWx3wM49yK5ey1J9c8UPcyhVedmkYIMDJ9KlTle3QXImfrlbW2gjbPFpk720sYljdGhKOG5yNqDKnPHtiq9/430LT7lyNIuX3Da37wDr6AYAr5d0P/AIKG63onhvT9MhsdLFvYWkdtHuiZiVRQozk+1Ymufty61eoZV0zS5JCciNYWG72yGpxxU72YPDxtc+lY9Q8PNLdkHUbV5dzmMxI8TRr8xRstkg7enQ187ftvtod4mmX+mPqBub24dpI3iighiCoBhEXPUnJJNVPBP7eGieJpJbfX9F1DQpGieIzRYuIgSMcjhh+tcJ8afG154gu7qWC70fWdJnhmisJIJNzW4JUglD80cmMdRzzWjkpO5Ci1ofUP7L/7QWlfswa74d8SatG8umiz0bw86R8FDNAjtJ9FGWPc4NfR3/BWP/glXJ+0BBb/ABJ+F00N1fW9mza1Zmcid4413AwxnILAl8jILDGPSvjnwV/wTv1/47/Hj/ia6lPoXhk2lhcW06OJkmMcCIU8sHh8IwBPTdz6V+sXh3VBYWIjRyqsuwgtnIxjB9eK4a6Td4uzRtTdtGfhD4A+GOteE/EUUOtacdNS4uENvPcWrAXBYMEG04ZlckAFQRzX0XpHijWfh9B4a8M3GlS3mn2q3TPZwyNE0yyRhZMh9rHPy8A844xX6K/EL4HeF5PCWqysstvp0NtJNPaeUl1AUVWYhYpAR0zgCvkf4W+FfhB+2bD9n8B6nPJqHhdUv1tNktrLZDIQSG2l3wuM4B2jGcZ7UlOb1RWhyXjL472MfxY8CpAsnhfRvDS3D2drfQtaoJXT5nO7K5dncZB4XaM8V6j8Qbrw744sdQhsdX0rWrG8KrFLaTblkUkE4X73HQZA6ZqDx7+xxq2s6po9z4b8QaNeDRgwvLafTvsEt4XXEtuz2zyxKMqCG8lW45HauC8dfsha5aXjSnwOZHkIMklk9nfrx3BT7LL+Yoi3azRLS7na+DNP8PfCr4DfEHRLa1mtL2YahLdqEaVraRJmggSVwNqNtLMRgABhk5NbP7ExtNN8Ez3F1OsZubkeWzg8/JxzjHJavmvTvgL4o0PR9SU6f4g0KWWedfLZNTjS9jLkqXWMTR8jHyknpySea9A+GPx61/4QadAth4K8UzPayea88D3RUPgDggINvA6iuiDg1Z6C5Xuj63+KX7GbfFTSPDd1cHWE8QarJcv4Z0m007zjq80QiEituwQNsuVKhuQ2cAc+GftBfsIj9kbQNf1C/udNuPEfkiBkspxIlo/lyO6ZB+Zl2gEjgNkdqh1X/gr98Ro/HGnai1r4x0270/TruxW5S6laZUuGg3qrSlgmVgUErhsd6zP+FvaZ+09G8nibxFD4J0xFZDLd6sby9KH/AFqwWqq7vLION0jhF3E4J4o9hCL56crle1lbkZ+dviFVW61bdIodWZVB6uehr7i/4JzWn9mfsE+N9009qb3WdNt0MUjR7iZ5iAzLyFOOcVpftR/s0aT8EP8AglT438Y3fhtNH1bxz4vgXQ11C2T7fYaaZ1MKsdoZXkigZmB5w4yBkiu6/wCCNehDVv2KPEfmokqzana8sAwO158datSuZtmPP8L2uZgb3UbadQxKMQZFj6cAMclsdyatL8HrCG5SN7m9likQGUwQgTznIyuTwBgNjHY+3P1De+CbZreNRbW8PkHI2oBn2qsdALMZRjfjHC0c0mLQ+ebL4OaaNTkCWGrXMEJwgciONOB820DnHzcnPX2qXTfBeiWMtwJdOkuWlk2s7zyM8gHUHpgZzwPU+2PetX8PG00yaUdT1J4rzsaDi5G1GZic4Ayc0rS6sE0Zsen6BZ2UcMHhnTD5alYzJHuK+/zE5b3rtPhBoN14v8Z2mn29vaWUdySbi8+zoGRQCWI4649+tR6R4C8797P1PRP/AK9eifD/AEv+x5HlUbWaMxLjjAPBx+FEU27CctD3/wCDjf8ACZePWuTveCDAUtzwvA/lX0NFcrbwkjbtUV4p+zHpSWelzXBXG44U16hrmoGCwwDgycYPpRN3lYqCsjxH9vP9o1P2Zv2XvHnj5pFF3oumSDTlY/6y7kxFbL7/AL10P0Br+Y69lF5rd1cSyGa4di0sjNueWRjlm+pOTX7A/wDBy78eZtC+FHw/+G1hMUm8QX8uvagoP/LC3HlQg+xklc/WKvxtu9GcAXPngFzyfSqXcNjVik821mUuBKei55qXwpqC6hbR27uq3KnyyGOM4p2h2cFqyeepljY4Y45J9RXQ2nwpttTc3NtdC0KDfuPIA9SO1apS+yhXRveGtQXQmZLmL7RbyDDKRnP50hWFbhplgjtkdsiOMfKPpUFpGY4VM0iybeNwGA3vikvbgBcjrjj/AGR60nJrdjsk7j7y7CsC2GOMhPQeprOu9ZMgxnf6EjAX6VWub0yPtB+XPJxy1VWJBPfHNZOVx30Jpb15EIZ2IHQGo2mSQAMo4NV2IUjng+1IkwXIJyf0ovcVzTt7lQc85J6jtVqO95G8kqD98DkfX1rHSbaMDafxqaCcqc7sKetOzHc0UDwXRAwUbk+h96zfG8sTeHLhbkZAACEdd3bFXYH2sccr/Dj1/wDr1JLGlzEolRZFQ5wy9KV+jA8k3d+tJwGyM5ra8d6WlhrW6FVjimUOqr0U9DWN94jrwOuKV+gzp/hpeG3vJkDENhXA6dDX1bffA/xN448Z6b480jV9GWe40+FY7WcMu0bOevqSenvXx/4JnMHiKME/fBTAP41+hv7NnxY8Hv8ACjQ7bWNShtLrTrJknjWRTKSGKqdoBIAXnPc44ralyu6kzKo2tjkk8PfEPQ+NQ8MQ6ivUvZYlRh6gZz+VZlxrdnfaraW+taHe6VG0yh/kkgbORx8ykV7lqv7VHw78LxiSObV79kwQI4mIJAwTziuav/2+NC169Sx0zw3NcPdgr5l6VERABOSASc/41c4w3iyYyl9pH1T+zeH0v/gnjbKiJ/p2s6lLF57Ag/6W6qrEDnhBkj8q+e/jhrF1Y/ADxkGmuLVJbBkZHkuUiYNIokiQNLGuQwDRfI2IRLx81fQnwtRx/wAE0fA0f2Y376nHd3PkSsFE3mXE7bScYxjjOOlfJ/7Rmp+T8A/EfkRxKjiBC3kBPMUyARyAraqNw2tCf3nES5/i58ypZ1GdNLWx8Byzo3ihmZ1O8so7biTjj65/Kvp34NkN4XeTaPnmY4J9hXy3Iqz+J7dWb5xOu1SM7juHBr6o+DaFfAsJPVpXPH1r5riWfuxiftPhbFXrT80epeBbmaw8IeObiB/KddNt4VccMm++t1yD2OM4PY1T1bW9U1pma91TU73Gebi6eTP5mtTwLIkHw08bSMVzNDYwKfVjeRED6/KaxmikdhnbuPoK+erTnGjTjFtKz8up+gYehSnjcRUlFNppXa/uooy6cpRsRgsR2GD+dPgtyYuQQQOQRVspIJDyOenHSk2tKpx82O2eTXDOcj11a2iKZhVGPBzmrrAKrYI4HHqKjkthKD9eopUgaJCPMkHrzilCy0kKaXQmzlB69/m606IgsOT+YzUGxhx5gI9x3p2592AYjt7lcfhWvPF6HO4MW6k2oDyMjg5ArNjlYzM2Mc46Z/Wr00UkqcMoyaqtp0g5B3Z9T0rK0nqjRKKVmfav/BJuyI1u6l5bCTE5HP8AyzFfmh+0trX/AAlH7Sfjq8kSP7TL4gv5Xk2/M4NzIBn8K/UD/gkxYPaW2oSPxtikIBHYuo/pX5O/EKWOT4o+JpoWZhPqly7M2SSTM5/rX6hk9/qkPQ/mXiyXNm1b/Ey98NvDEfirxfbW9wQllAGubs5wEhjBZuffGB7kVzvjDxpe+OfF097fEoQ3lwwL9y2jXhY0HZQOPwrqvCfl2vw88QTSZilvvKsAeAXUsZGAP0RfzriNXsdl8GVGHT5v71ejG2x81Zpn0/8Asw63L46+H15odxJ58mn4mtmfllGcY+mcfnXzd8RvDZ8IfEjV9PVMLDOWjXsqthl/Q4/Cvbv2HHkXxrPbkHbLZyZ/DBFcT+1xpA0/48X235TJDG54543L/SiSs7oEeK+P9PFzBby7WMocLn0Hevrn/gi5ZtN+2TpMhwVt9IvZfqPKI/rXyh4viSJFyzHLY/OvsX/giRYCb9qTUJzgCy8NXsnB4OQo/PmpTdmx31SPvj9lmaJfDHiqeSXUFE2vSri1yS/7pOuBx+ldzdalYxWtz5tuzzhJCjyzZYYUkfLuJzXO/shaBaX3wu1meS1F3KdZuWRSADuwg4zxnjvXR+NvGGjeA/BesjU9Q03TZHt5PLSe9jMjnYeAABg5xwM1MH7h3VouVeyPzQ+Ovxabwp4stY0N8jR2S+X5TnYd+c5GfT61w/xk1Gw8Qw6Xaavd31kTaBoZfILA7jnDE4Ygdvxr2fRv2Q/FnxR+OieJrdtLv/DbaZGscSajF50UwAGHiJDDJJ7YNec+OPgV8VL34k39jqmjS2+lWswEC3O2MpgcHB+YjntxXj1MY1U9ny7dTolhVL3+b5dST4KfGz/hF9JsfD9nImoRI7BbjbsTHXoxzXpWs/Eib+x7l5bCBv3TZZc8DHWvPvh9+yd4k0rWJNUu30VrqV9xghicRqOmAO1dvrH7Pmv6hpdxHBZW6SzRMiv5+xQSMd60g4SkpS0MpqSVkjwb9jPUba28Ya1cXUJmjlBICnlct711f7bmtabefCaOG2jkillvIydyjpzWt8Ev2MfGfge9vGvpbSz84cSQSea3X0/xrtvHP7Jtv440WKy1rWL6ZIpPMzFCkZDDgV043F0ni3UUroVKjN07WOU/Z/0bR7r4P6TFdRxSSmLJDAMDz713Ol/sx+HPiFZzS/YNGjRGxueIKxPp8ozWh4O+E+neBtBt9Ph8y4itlwpcDcR74r1P4b+Dbg+HpXtrZYknYbPMGC+OuMVzUqnPU5o3sOtFU4JdTF/ZL+FWmfDi512w03T7GIRXgWUQvgSkLnr6V7NHBhYiIrldztzG+S2Oy/SuF+HOn6j4Jn1iRwbGW6ud6+WA6SL0yT2rqJvGl1ukLSWMwXoxi2MT7YxXoxempwtFXW7+HSGlkaSOF2Ul3lX5Wx79zXH3/wAa9K0m1hSXVsSTEiNYYD8+PetX4ja0q6HdXE32grDEcpbgOBxk9a+SvFnxITWdXgEcstmlo7eU8xDqAeuR2pSdmJU29T6PvPjBc6DqVrqFvbXN5pkiM89w7ALHgevTNFcf8H/CaeOvDdjBPcaLqlgjEXFvfX3kJID22ggjPtRUqTGoo/OTV9ak8IaeLHVtP8+1K4ikjwUkHbB6Vy8A0+9uG+xyvbMedkwwPzp2m+MNQ02wNmClxZSD5oJxvQfT0/CovO08yBptLm2/9O83X8xXRd7EiSx3VhBLC97bi3ncSMoYEsR096veEfDJ8Y6ssNtDc3lwSAFijyv4mm2raU540O8YA5/e3G0EfgK66b4661p+iJpmh2+m+GbFV8thplvsnm45LzNlyT35FKTbVkFjR1Dw5Y/B/X7Ua/Zm8QRG4SxRxnf0RZP7oyMnviuL8W+LLvxpr82p6hKkk8nyxxou2OFeyIvZRWdd6lJcHDlnJYszMxYux7knrVVplQlnPI6etZ0oOC1OvF11U5FHokh80hjBJbJzzVCafByTgE4p014JHxj5f51VmuGAK4HJ6jmtZXOQnEu+Ex7vvA5zxmtDw3rGkadFCs1gPPQFZXLEvIe2BnFYbtluPu4wealsREWfzsPgfLu5xUruwO0g+KNpZgldM05ZYztCT/MRg9xUo+OAiCultpcTjkbLbJU9sHFcKwQSZwp/CpBGoXHykn/Zp83QqzZ39trtj8Y7gxTGKw18jENyR5cF8f7j/wB1/Ruh71ymqabe6BrDRSLPY3ts2GQ5RlYd6pJERg9COeO9dVL49PibRYLTWoftM9om23v0/wBeFHRH/vqO2eR60KYOm9z2H9ij9s/W/wBmfxFKlxBNr+ias4a7iec+dE4ziWNmyAeTkHg1+gvw3/4KGfD/AMcQQg67/ZE8mMw6gphKn03fdP51+U2laRFdWCxpcwySsu4CN8MAf6+1WoJb3SYXUOzKV/iGSp9SKcrPci1j9tNB+Jdl4psS1pfWOpWkylT5UqyowPBBwemK8z/Zw/Yi+HP7Mfxgv/F3g9Nc0651S0ksp7Ga8E9mqPIkhKBl3rgoAAWIxX476J4g8T+AtW+26PqGqxSsSzNZ3Dxse5bCmvSvB3/BTL4w/DuQfZvFUuo2sfBt9Vt1uNvtnhv1qPZrdMV2elfHzSdf+DP7RHjrR7e91PTby21i4ubZoZnhaaCaQyxSrgjKlXHPTINfQP7Mf7YHiHVfEfhbTr7XzdRNNb2FxBNtZpQQiEtu+Zn3HO6vCF/4LGQfFPR7bTPir8K/CnjC2tV8uG5RdlzbrnP7tz86DJJwrge1db8IP2hf2XPEPjbStWj0nxf4W1TTrlLyGGe9nmtUdGDjP3/lBGcZ7U0pWs0Nrqj9SdLtIWb544znvtFdToWkW8DAxL5TesZKE/lXzl4F/bm+GfimJHsvGPh+becBTepG+fo2K9W8O/HrQr9Fa01C2ulI6xzK4/Q0rdxJM9UHh+DUlIuAZhjB3sWz+dP034caRbXCypp9mrKdwIiUEfpXH6f8cLCFM8kN71bH7Qul2+fll49sikrIdmfHP/ByV41GmfsreBPDyyBX1nxMbph3KW9s+f8Ax6dPzpP+CKfh55P2IL3y0LmbUImwB1Aaf/Gvlf8A4Lx/teaH+0b8afDHhvQb9Li08CWdwl48bhka8ndC0YIPJRI0B9CxHavY/wBlj9sx/wBgj/gkvovjm08PQeJZtU1uDTEtZ7praMFxdv5hZVYnHl4x3z1rRMT7H3e3gq6l4+zPg+1RRfDK+dsrDhfQkcV+WnjT/g4p+L+uBhonhfwF4fUj5WNtPeuPxeQDP/Aa8m8Xf8Fp/wBorxhuE3j+fS4m6ppNhbWeB9QhP61VmlqxWP2O8c+CJ7fQnLqI1zgnrXAWmkw2LYVMu3c9TX5H6H+238T/AIpeKNW1S++IfiyCeKCP7LA+tSrCCoAOQWC5OMnjqTXR+Ff+ConxN8FLJu8XR6m0anZFqFrHdDIHA3YDdfepauFrI/WnTNK3SqMAke/QV0uk6aoKrz8vBr8rvAP/AAXc8b6C8a+IvAvhjWFAG57O4mspG/Muv6V7j8Lf+C/Hw5ub6I+JvBPjDRl3DzHs5YL5FH0JRv0rWKIcWfR//BVj9q3xv+yL8H/AEHw/8TX3hfXNXuZ7ieW2SKTzII1UFWWRWUjcy9vWvkzwH/wWX+PvibTJE1Lx5cXF5DNHHBs0awVJV5Mm5vKyCOAMDnnkcV9X/EP/AIKPfsHftr+FNLi+IHiDU7K50eB47Oa70/UNPu7YPt3gNEro2doODuHFeCXHxS/4J7fD3V99v4i8e+LYLfeI4LaxuG4IwR5nkw5J7EkYNeXmFPGSio4da33vY9zKKuEpzcsWrq2ite58CftZ/tV+L/2ufjZqniHxprj6xeWrPY2QKJGlnaJK7JCiqANql25OSc5JNeX30kV1pDwJuO1iVYDj6VN430qxPiW/u9OWS0025upZLaF3Lvbws7FELHliFwCT1xmrGhXa6Sygw+ZE42lTzu9/rXowi1FJs8qq05NoPB+rW8zQQXIMbqeWboT2FdzbKcnaSqt94Dv7VmWmgafKZGKoxXkIwwT7VpWzC3tlULjHA9qpabkEswCqSQNqdBnqay766y5Trnr71Pf3+E2jkDgZ7+prOdS5JBAz0wKUhruyMKd2ScAnjmug+Hnwk8SfF/WmsPDmlz6lPEu6d1wkFqv9+WVsJGvuxru/2VP2VtR/aM8XlAZ7LQNPZTqN6se5hn7sMQ6NK+DjPAGWPAr9F9E+DPhT9njwFaW15YCz06Aeba6PZxtPLO4HMj4G6aT1kbgdBtHFKySE2fDvhb/gnJc3duj6v4gurmZgC0GhacbhF9vPmZFP1VSPeovF/wCwLpmjQny9c8UaVKoyH1LR45oPxMD7wPcKfpX0P8Zv+CiOufDS2nn0f4e3y6bbZLPM6RuEHViACRgc4JrK+FX/AAVD8NfF+6j03xLpf2A3YAjebDIc+jDkVCTYbbnxD8TPgv4g+Es0EmowwXWl3bFbXUrOXzrO5I6hX4KuO6MFYelc6shf1GK/RL4t/CHTL7Rb69020XU9C1RB/aOm5G28j6h1P8Ey9UkHIPsSD8HfFr4bSfCjx1PpvnNe2EyLdaddbdv2u2fJRyOzDBVh2ZGHaqQLXYyrSQSJtztI7d6slwqAFuvX1FUYZArjn5h396sDPOSQTyM9/wDPFUxo47xzoFzbu1/LMskRbYF7xjsMVzm7dzkfWuz8dapDBpbQOC0twQVHpg9TXFI3Ungg1Ay94eO3XrQ8kmRQAB1zxivscfsj6/8AAjw2mu65PpbHVY0i2W0xd7VmQMI3yAM8H7pIyCK+MNLu2sdUtpkOHilV1JGcEEHpX0H+1b+3Jrnxj0LSdIi0mz0NLdkvLyaCQvJfTKhRTyBtUDOByeevFeBmc82WOw0cEo+xu/aN726W1XnsnrbofQ5XTyh4DEyx0pKskvZpXs3fW+lvv+Wp0V3YOR91tp5+UY2H1rQ8I+F9KFzP4inmSzbRI3e/tHU7LgFSBJHjoTnBX1wRXzhafH7xFYoB9rMq+h5NbXh39pa/sdXs5r20hubaOdHnVfvSxhgWUZ9RX0KZ860j9gfG+t2Pw3/Ym8A+HrpZXXS9Ct/tUcU3lPC8iB3JYuu0K0jZO4cKfWvh79rr4l2kXw9msiLOW5urhmd0EbZcBQ7D5pCFkTy2xngKB1JrU+PP/BSvwR8RILf7Lf6zJFbR5SCK3kiDMV5V+gIHpnGfpXx/8VPjNN8RtXkn3XCwjiON3LbQBgdSe1czhed2bU2oq5iWEhuvF9n6pKM47819Z/CmUQeA7IFcA7uQP9o18heCrhr7xTaLsOFkLswOc4HGfQf419i/DAbfAmnA5IMefYjJr5Xia94pH7V4WK9GpLz/AER6Z4UtvtHwi8SSgjA1HTV56keZIxH/AI6KzAx2ncWya1/Ddy1v8Hr4AKVu9es4yPZYLp8fmBWfcMOBjJHGK+fxF1ThGPY+8wUm6+Ib/n/9tiQF2YZBYAj6d6h3Fugxk9RmpZHEkjZOPr/SnE+ZtwOQM5HBrkS5lqtD1L23I1DEgYZSfWlkQHAJPy+nepJYWZlG5R6gHFPgiEj9FweuKhRSeoSnoVzEpXHUZ/KnlEVcndz1P+NXVtwrAlFX8etQuu8/Kf6GrcV8jJyvoiuIVIOGJY8cc0sUYQlQcdvpSgLjqc5xn0/GlwFYnkbuvFSop7EOT6n3P/wS8X7N4N1q4P8AyytXbn03t/hX466hK19r2os7AyTXkr5PfLk/lX67/sLeNNI+Hn7PvjLVNV1Sx02G10mVi9zcJFkgTHA3EZJPYc5NfjpZ3skpDBSpZyQOvfpX6ll0bYaF+x/MXEM+bMqz/vM7C5tZZfh9bwQzLHO95KVYjPREGfw3H86r6foLXd2sbHzXhUAuAQGyeoz2re0Xw3d6z4Ie9ggSaDRrsvOzSBAolVVA55JJU8D0ru/BXgyK6gQlS4XBGa9ShT5meBUkorU7H9irwBLN45uJlUhLaxkdjjHXC8/ia8v/AG2FQftDanCrc20McbeoPLf1r9Bv2FvgFHY/C+81y4VEfXb5bWBmXkW9uDNM/wBMhR+Nfm9+074iHib49+Kb3gh9QlVD1G1TtGPbAqq8OV2ZNGaaPG/Hd6NPeNz+8APTNet/sIftpz/syfFa6vrHRLbULjX7CTRgJ5WRITMVCyZHXBA4789K8R+JCuNSiy2UYEgZz3qP4XR+b8QdDjHBa/gXj/rotck3aLaOiO6P0p+PX7Ovx4/4Qe1TwZ48vG+2TtLqWl2z/YoAXOTJESxPA4IJyevtVv4ffsIX/hmyEmoavc69rMsYE91fSy7iSOQvJAH619jWVtFDZxjb91AM9+BSTBSQwUZ+nSvDWJrPZpHqTbl8Tf3nzt4B+BmteAvGmmX/APZ8yxWUyBjFOGVhn7xHVsf0r2vXYo5HjivHj1K4jXD3LKTvJOeM84GcfhWzNLujGR1HTHNeX+O/HPibSIpGGhxy4kwqR27zqU/vFlb/ANlqJwdZp1XqvMiM3Ti4RWj1/pnRXmh6eclYogQeuzGaz7mxgs1/dxL/AMBJArye5+Ificak8Y8Q6HaQSksYriAxzQH0UyAAj/ezVHXvjN4k8Hxzy3+s6HcWKABHWFC4btko5BB57CnHBRXmJ15HrUpVDlhhe2Ov41SuxE+Q6793t1rlfCPxsvNcS0H9nNqq3IGfs1vgxg9STnH4HFdjL4os1Yb9N1eNR1BtWOPyyKbhy6JFKpdGa+kW00n+ri9gVxiuw0cCy062jRSAFOCr8n6+lcP48+Ium+HvCt7fWFtc3t1Au5LWSJ4GlPoGZcV8y2//AAVTisdVe31DwjJHHbuY8wXYL9edwI5I9jXVgI3TObES2PtOGS3mDLLPJEpz1HHHb3qvc6elycLNC+8eYxYY247GvHfhF+3P8PPiBpKNL4ltdGvijK1tqYETAk9A33ce+a9O0rxTpXiKHzdOvtE1OIxZDW10jD9Dya7+V31Oa559+0BqZ0vwxeosGor50R2tZuFjYe9fMXhr4YW+s6c1+99dyI5O6CeMOjfjwRXt/wC1h45t/D8LWck19ZNLBuMakFXyOp9K8Q8I+I5LbQY9lwDbS5J+cY/GuTFSlFe6m/Q78JTg9JP7z1TwH40l8CaIv/El0ee2BAEizNDISOgO7IoryS/1Ca71eOZZjPAVVPLEnyDJ5JX196KzWKslzblvBqUnyvQ+MoJlDD261Y+3LCeHAyO1c+l18oOcjtzUyzSXHyhJHI4AVSTXp+Z5djbbVEwcOcN1xUcupBh8uSe3tVWy8LazqjgW+k6lMW/uWzt/IV0ej/s/eO/EI3W3hbWWU9HaAoPzOKHJdWOzOemvGMWf4c447VXmnY4VmAOMivUNJ/Yp+I+sKqNoiWjMfvT3KKB+Wa7fwl/wTf8AEuoyF9a1Gwt0C/KkBZyD9cVDnHoPlPnPImUKAMg/e/wqxaaWlxIqMygZ6noK+uNK/wCCaGn2oRrvXbsk87UjUZ/Oui0r/gnz4etGG6a/l28nc45/ACo9sh8r6HxoPBymJnM8Q9AATmpbDwNJeTqsJaZn7RxE4FffHhX9j/w14egIbSo52c5V7gb2H0Fdx4e+Cum+G8fZNPtYkIxlYlTH6VDqu+iLjBdT817n4fXtlMYntLkNjI3RlevtWxonwg1nVgDFpk4U/wAci+Wo/E1+lEHwu0h5zJc2lvLMwwG8sD8KfH8JfD9w2240m0kT1aEHP51PtZ22LTj1Pgrw/wDsleIdZthKsKPEwyDEwc/4V0mj/sJa7fxq008tvu6oYACOfrX3Ro3gPSNDXy7WxtoYh1SKEAD61sR6T5QyEQjqPl6elRep3Kc4nxb4e/4J7Xkc6vPNPN6D5V/lmsL9pz4SRfs8eEdOlktZb2fVZzBFK8hKQbQCQeByQePoa+97fTZY2BWEn6dRXEftTfs9j9of4PX2g5S11FCLrTpnbaq3CA7Q3+yQSD9c9qUOZSvJkN3Vj80tM8Z6ZduspkfTrlG/iPAOezD+ta3inwdbfEKxE8Yjg1ULnemPLvPy43fzrzzxv4TuvBfinUtMupbS5vNPnaCaS0lE0DMpwxRxwwzxkccVUtPEFzpEYnsbiSBgRuUHKn6jpXoKzVzCxT1nQp9IuWSSNkKkggj0rtP2ZIItX+J0OnSLKTqUEtsNmDjK5PX2U9Kz7r4k23imzEerWirc42meIff9yOx9xT/h+lx4I+Ivh7WbbMaJeRzwyt8qyqHAb9Mj8aJaICf42eBtU8EfELUfD95azpe6RcPDIHGB6qR9VIOfeqHh7QdaWEizbUUlI+QwSvHtOeT8p5r3D9tvV/EWheNLPxJYCPTNP16FY4FYwXUimFQhBfBI424B7Yx0r5/1H4leKL9v3+t6q49EnZFP4LgVnQqqpHmTuhyi07M7G38a+L/Batb3fiXxHaXG0Zg/tCdHizyARkckYP0IpE+M3iy/cxN4m8SzQn5SkuqTuCP++q4e31sXZxctKJWOfMds5PuTzWt4V0ifVL9ILb95K2WwpycAEk/kDWy1J2MHW5d2tXDAk5c89ye5/Ouy1D9oLx3rnwTt/h9c69f3XgfT71L+HTGVfJgnVXVWDY3cCR+M4+Y8VgTiDR9RuC0CyyeYSGkbAX/HmqOoau1+WG/fyDhBtRfoO9LVaAVZZctjnbTGP7v5t2PUCgsEUk9hUaXLochiPSgBzxogUhjgdiKktiq3SbiNpbnmo3ka7UcKCOpA5NMnyuAykbuhNIZr31sl47NGwIx271S+yFPvHGRxzVBXZPusR9DVuzuTLGVdixHPNVdAW9LkCjO7kHB9q1NKbdqzjIwAoAPANY1hKITIoUtuPAzV1NLuGX7TgDb3B5FJSA2fENzBcWbQMW8wHcNoyF+tR6FqkY8hJ1YGJvv9Qal8PWaQBZpB5u/5mLcgj0rd0/R7O9ug6MsKM33WGcEf0pu5Jf0dkukMqncCdxIrR3gE4IzjA46VTsoPIgZF2gEnpT55Ps0Ocnceh9T3phcp3MimRwOvQetbHw88CX/xE8W6boulwNPe6ncJbxKOgLHqfQAck+gNYYkEj7du7Pp2r7G/4JVfBwa94pvvElwmcM1haMeiLtDXEg9DtKoD6yGhJNg3ZH0/4Mj8J/sH/s7RaleJHPbacvlWEA+WbWb51yz+vJGSf4Y1UdSteWW2s3nxl+JGlp8VfEd/ot94qjF3pfhSwElu00JG6M3Myj92GUZSHO4rg4UEZ3NEuYP2tf2odR8S3Ma3Xw++GbjT9FtXH+j6hd5yZCvQqWUyN6qkKHg15b+2b4jn+E/x50/xfqmsWetzWl3LrOiaHFGy3LXckaRNPdzf8+6FdyovLNwAOTTbWxMUdp+0tocHgW303QfA1rYaFq9w0MtpaW2nJcSa0zTCMwMXViyhSWfJ6EZNc3+3H+y58ObPwlb6pEbLwb4ieZYbOW0gYWdzISBslRRiNCSB5nAXIzkV8++L/wBrD4q6h4gN/P4r1XTbiEeZGlrGkUUCsOiqFOAR68kda9Z+BfjfUf29P7P0TxTrNtYNpCRyazBFajzdcs0mWVfKOcRSF1VZDj7rZHcVMkM3/wBhz4nXuoWeo+DdeWRNW0VmURz/AHwqna8Z91Irgv29/hTHYeHLi4hjw3h+7S6tiP8Anyuztdfok6oR6ec3rXp3xd8Or8Kv25vDGvWsawWviwKJ0QYBkz5Tn8R5Z+prX/bL8ODUfAOpROpJl0TUbY+5gAuU/IxClLVXBKx+eUCqBggkelWnBEe7sQRz/KoLZQoyC3I79qnkI8gDk896fS7GY3ibS4NQ0+WSZN0sMZKMOCuOa8/hk8zIxjHGOtdr4z1GbT7BY4gAs5IdiOgxXHgYGAeo5NTfXQoSIDzlJz8rDoe9ewar4X8B6t8Jrm+1XUdZsvFtvMVtorVVlguIsLgMrYwc7uQfwNePBFE4bkEEE/nXsmr/AAN8TaxodrqNnpxu7a5hEqCN1L4Iznb9KUo3QI8SkRojyKTfgnByTXUa94VvNGlZb2zubVx/DLEU/mKzRpBmbIA9aV3YDKLktgA9OatPpkoiDAqQw6d6sPpEoJCLuYenepoFmlUL5TZBGABk0pSe6N6Mab/iM0PhdPeWHiZbdGeKG8XZcLtH7xV+YDP+8AePSvsHwDAIfB+mg9PJUgA9v8mvknwajWniWFHVo5ApfawIJGOvNfYPg2IJ4T03DYYW6fXpzXxnEr5pJM/cvDSlGGFm4u6b/wAj0nRtifBRV+QSXHiGPaO52Ws5JH/fX61nXkKswDLuYcjB6Vo2unu/wl0OVOANaus8cn/R0HH5n8xXP+IvF2m+Goi2o6np9mOuJbhFb8s5ryq9Jy5IxXRH02DrQpyrVJySvN76dl+hIIw0mCOM1YjsQXwW6V594h/aX8KeH4w4urq/UdTZ27SgfU8CsPVv2r0v9Fln8M6fZ6jPGpPlXNyUcY/2QM/madPLMVNfu4nNjOLsqw7tUrJvstfyueuXdsDICGzgDg1Zt7ENwMk7ccCvlzwz+0J47+LN+2b220TT4jtdrO2Bcn+6GfJ/GvafBXxsbQ7GC2khmvHhABmeUmZz/eJPWu+HDtZL35JHzOK8SsGlahTlL1sv8z0qLwfqF5BvitbiRQM52YFeda18XNE8MDU11WS50htNJRxe2zw+ZJtLCNR6kDjjByK9A8L/ALQ1tqN0tvI1xbykYAmAOfxFa/jCHSPiB4b1XT547ZP7XtHs5pPKUyFWXGQxGeOo9xWlPJ4Rkvaao8DE+IONqRaoRjD5Xf4/5Hxj4i/bu1e7LLpOh2VmOge4kaVse4GBXF6x+0j428TBxLrktqjdY7VBCv6c/rXKfEDw9b+EPHGqaVZ3p1K3sLl4EuNnl+dtOCcc45B/Ksy2MjSHHygV9Nh8rwlP3qdNHxuM4nzXE6Va8rdk7L8LHW2Hj/VbqAWl1qN5cReb5pjmlMi7/wC9z3rotLu1vMsHDZY8561wuhXUdrKd0ayMeTuGCMeldjZXCyNIseyPGCAo6V6K2seC227s9q+B+lx+MdQuNEeURtfRLNAD0kliySuO5KM5Hutey/D7wPf6rrsGl2drKzh8Elduwdy3pXzJ4L1640u7s7uzne3urOVZYZUxmN1OQfpn8wTX1N4P/bq0az0ASahp13Zasq/vUhjEkEzD+JTkYB9G6e9aUqsoOyMpwTPqT4+fH21/Za/ZQvlt7hEvZdMbR9KQHBBl5lmA/wBo5OfRa/Jq9vnubiW5lZ5HlJLMx5au/wD2mP2ldV+PXidZruZ47K1+W3gLZES9MntuP8uK850C0fxHqsWnC4ihF3Mtus8qkom4gbjjsM0VZu12VGKSsjzrxpqUl7rUiuAFi+VQOwrc+AFmuofGjwrAcETatap+cq16b41/4J2fEiyuXuLBdG8RI5yGsL1dzDt8r4rC+D3wN8ZeAPjv4VOteGdb02OLVbdmlktW2Lhwc7gCv61xyxFOcXZm0YST1R+4EKK8KlDlT3B6UrR8HarZJ5zXi+leN7+CLfFcO0XZq3dN+IuoBQC+d3qDg187y3k9T0m9D0aUNHwwJHsM1SvIA4yY8g8ZA5/GuYHj27kIy3X9am/4TyYEGRAfXK8YquWUdhaM0L3S4J1CugPsyhh+RrmfE3wxsdalinhW3t7u2OYpBbo6nPZlIwRW8njm2mO1oju75NSDW7N8DDLx19K0j7Ru5OjOZjh1rRrdkbS7DUEXHNrKIWx/uMMfk1c34w8R6rDdLNaTJpgAw1tfWbpvb1WXlPzIr0+2khlQbJVz7082YZcDDDvg5qJU+ad2NaLQ8Xk8QeJZdJa5k0q31m2C4ddPuEece4QMd30HNfBvx7+Aeqah471S/s7ZIYNQuGljt7om2njJ5KlXA/nX6g6t8OdJ1lvMmsrfzc5Esa+XID7FcGsHxD8G/wC0baWGDVL+OOUFfLuNt1HyPSQE/rXbQmqekVYwqx5tz8fvEvwJ8U6ZAZksNQLg8+SokAH/AAEmsGHXtc8HRLG8GoWs6H/WjfE39K/UjV/2PNV02d5NL1XS2zk+XPZfIPyJx+FcZrX7IXiSR2NzoPhnVA3UJcyxK34EHFd0cR3Zy+zPzul+MOv67cpHe397e4+XNxM7kD8Sa14PiJqluiiOYrAv3Y+1fYer/sB3GpX5ml8I2VmnXy7a7Dk/icVwfjL9hxBqLWulWevG5QYkgWJJFj/EGtfrEb2YOD3PBoP2hrnTtkc7EMGG1wvIFFeu6t/wTU1m8YTKbsBsNtlt9rL7cGiolUotlRlUWiPctM/Z68K6W6iDQtMj2jr9lT/Cuh0r4Z6PpqkQ6daxup/giUf0rRW1JPLudw6FqtWtrHaRiP51TkgE8UKJLY/TvD8FjGP3caeny9BWhEkMfC7Mtz6/jVSGMRKGCltx5yc/hUyoADsTDdef5UJE3Zbilt5CFZVLDjNFzJHEeO3BwMYFRrYPLGAIzg+2MmrEOiF0BKsg6kHoKJIGyOExSqGOScDBI6VMANpwwVVHTpzU0Ph987sHDDjnrViDQY1lTc6ofc1NluCb2II9RYgqDk/hx+NXreMXQG4Fm9CcYqdbWCAYJBz2A61YtYYJCn7wgjPA6n0obKsFvYKDn5VA45NXoLCJlUvKC3sOlLHosTSDdKw4456CrMtzZabGFYgn1yOKm76jfkRm1igTKfMSefWrUEQb69wKo3/iW0sU2RsjE8k5FKPF9rGgLSogPoec1V2BqCWGAEuAuOODyapX/iOCBiUV930FI3iSwa3VVnVjgkmmwa7oqpIZMSuRxgdapJ9EK6PzV/bw/Zku/h98SLrXtA06ebQdbkkulSCIsthJ96VGx0TqwPQDI7V82NCZZ2wwDMAcdq/aTxz4c8KfEnwRqeh6pBI+nanbtbzIp2Pg9wQcgggH8K/K79pr9lrXPgB4yubUwXOo6Kd01nqUURKNEDj95jhGGQCD3Ix1reL7ks8huG2sV6c4pvnuwUF2wvTnpT3UzDc33h1IqB2BbqPerSEa+reOtX1y0tre81K6ubezBEEUj5jizjO1egJwMnqcCqcWplfvIGHqDgmqeeOOgpd/PAGKIxSVorQGzSivYrt1jKEszYAK5zn3rt/CV3F8ONOvLsqBdzRGGPP8O4YY/lx+Ncl4HsVm1B7hwCLZcr7selM8Y62+oaiYiTti4x6n1pp2d0J9ipfvHPM0r72eQlicVd8JHSxqB/tLzhbbGx5QyS+Plz7VjGY88nBprAkgf5NK+uoFi/nie5cQA+TuO3d1x2zUBYKMUn8P16e9bnwz8Ov4r8eaTYiwl1KOa5QTW8bbS8e4b/m/hG3PPahajLfwo8A6p8UPGdnoekRCS5un5dlOy3Qfekc9lA/oOpr6R1X/AIJ5XOu6TF5viXT7a+2/OIdPYw8AAYO4N29PWvJvFfiK18PfF3yPh8r6LbWjrY2strI3mXhDcyOxOW3N0zxgDivsbwrrl3p+gWiarfJeagiDzpUQICSPQcH68ZqlZCs3sfLPiH/gnV4y01T/AGff6FqgHQec0Dn8GGP1rxXVvC914V8QXFhfBI7mzma3lVGDBWUkEAjg8iv0ibxhAoJZgOcg1+fXxe0680zxzqiX8DW9291JMysck72LAj1BBBzSkuxTXcy5o1SJHCj5WUZx2rct5F+xkMQFYEMSOB71zk9z9otBGoOTjpVi28+7227FkA6k8ZoXYmxb0jUfsavC5LRhvkbniup0ieC5UbJEyowMVjRaJaeUgjYrM3GGP3q2rHRRpvlMHiJPUDqvFCb6gjWixGowQMHn2qO+uB5YPy85PWkClucjOOKgu7VZWUFunXHanfQQWaK/3OS3QdMmv0D8HXv/AAzP+xBqtxbkQ6n9hj0mB1HK3MwEkzfUPMB/2yr4T+H+iNr3j3QdNUKWv9Rgt+eflZwD+ma+z/2mL+TXPhj8LfD6nC+JtZ+2Sr/eEkrEZ/4DIn5UKQSMFdZ1f4TWnw88PaFr2o6dqulXVvrOraTChEV1YSRfaLy7nOMGNIgIwWxhkAHNfP3xd+Jb/F/xze+IblGN/fyvIXZiRFFkCOBR0CogH4k19zftueN7LQv2dfF1pp13Z/bzFBp88cMiGeGKSVfkcD5lUgHg8V+da2zzWDRwkGUr8uejH0qoN7k8pYjuUkdgkgkOTn0+ld/+yb4lvPB/7R+i3GmRySzzW11D5KDPmkwPtXA6/MF4rzKKG6sNPJlhQ3MOQyqffp9cV67+xOkKftDW2t37NbaV4Ygm1C5kCM4VRHhTgckl3AAHNW3ck9DvfDus2/iXwlq+orrcdn4g8Xy3Gi2+rFvtiW4W2WRyrHKI8ocqp7LnGCK+gf2yrFNN8OXa784s9VlOewOnyZ/U1zvxI1ew+OH7RXwlfSLldQ09Uk1ZZUzh0JBB56f6voaT9u3xWx8D67cuwUro10AQf+fmZLZMe5VmP4Vk4uw1ufnfBAEjVcn61JsUDr34FIQ3quBzTJVYknuKLWLbZn+I5Auh3jMRgRkAEZyegrz4428dvSuj+ICXBniYhhb7doIPGcnqK51V3HHXBqV3GPtUje4Tzd2znO3r0r9EfgH4UfUfhL4cuDFIUexiYM8gVANgGcDnGa/O5D8/PJB9OlfXHwX/AOCgejfC3wBZaBf6BPNLpluLdbqDDSyDHXLHjrwOgwK6MPOCbczOqpP4T6Hh+Hun6/C8NxZQahHIqlo1tt4BJwTluPwFYeuf8E+PCHja0Mo0SbS7kZ3SWz+TnnrgHb+GK8n8Xf8ABWa5jgEXhrwhaWu1dqz3029uP9lfz614948/b7+KXj93E3iObToGz+6sIlhGPTPLfrW08TStpG5lGjNPVna/tPfs7aX+zp4r0jTo9QttSt9RRnZCy/abfaQPmC9MgjBIHQ1f+F9vpVlLnSLi0gl4+W9tUuUB+pGR+dfOV344utX1FrrUWe9upDl53ctI/uSetbmgeMIxOohu2t5eMBjjJ9M1xOab1Wh0KOm56F+1Tptw/jnS7qbV9FGrC0KJHZw4RYixI8wAYUkk474rz64/aT8aQwx2sd9DapCgjTyrZARjjqQapeL7r7PcSTT3H2q/uSSxVtxQdOf6CubWeTGAw2j15xXJVw1GpK84J27o9PC5rjcNB08PVlFPs2vyOkvfjJ4u1e28m68S6xPCCSIvtTLGpbGSqggAkAAnHasT7Q80xeR2dz1Yncf1qIhWAJXGO61NBBG/3XYHr8w4zWsYxivdRy1MRVqO9STfq7nZeELqX7EAuWwcfWtDUvDNvrse8KLaYf8ALeIbJPpkf1qPwCgSz2nbIc9mwTXU2WlxFwSGDc5Mh4rKW4LVGR4XsD4UsPs0CkoCWJbnJPcmuisvFMkLhZANzHp0/GrA8HG4KNHghhg7TnP0qWX4fTm2B3OOf4hUOSe5Vuxp2XiZAUf5A2Ov8Q/GtzSvH9xayKEuZAvu+cfnXn954Yn04ZDSvjsOgrPi1e4tJFMzNGB0BGRUWTWgbHGftHeGrfR/HDajBI7/ANru9w67AFR8jOMepOcVwSTPuXavLduxr23xolt4y0A29xGhYZaKQ/wP2NeManpd1oVwYZ02f3T2b3BrrpS0szGasye3dRfK02CB2HArpdP1CBEgZFERYkNg8tXIIzOnzEHJyfat3RNWiMbxqiglcA4ya2XYg7bQdYEMxUk4PI56Vfub8SOWKIf4fvbcVx1veFVCv8rDqOuDU0mrhgAxVsDOTyadrAauquLh9iiNcckL938a9e/Yw+GOg+MPFdxfarcPGmhsklvGSBHOzZyGz1x14rxXSBc65fRWdpBJLNOwUBFzkk9/T8a+svhd4FtvBXh2K1t7VUL4eYht29yOTz79K56zbXKmVDR3PbZPhjpV5AJ7NzBu5DwSFf5Gp7XwtqmlxEWutXm0cBZsSD9a5Hwx4pk8PwhIiqxk/dYHANdFYfFRYmIlh8z3VsGvPWHqR0vc6/bRa1Om02bxFbwjKWF3H6jKk1r6D4nu7EmKXR7qEN1MeGQ1neEfEUWusWt/NjAPIcYGa7Oxs2MYBAII/EH2qZUbq0oopT6phpMzeYWd5MEcRuclfxq7BeO9yAPK8npjcQ4/oaLaMROA0blV79RVg2sEoyR+NSsOl3FzC304tyhEbzKerKgO36jrTrgfZbNZGVFRujhsfnVdLPDsUldR0xnIp7xXBUqHV0PGGHUVSpNaJk89ye3maSIMrthzgHcCDT47uaM5WYgn14qrax3FtG0aQhQ3O1eh/ClsdDnim3Ks8it/BIcr+HpScLFRd0aEGvXVvJjeWxwDnrWnbeImkcB7dzkc7cdazbLw9eXF2hjjjMfdHyT+BrqE8PrYWyukbysOWUDkf0qdI7iTfRle3uIbtTgOpPOCKSayDgk4yR0HPFbGn2Au7bckZBU/MGG1hQ9vDLkIyFhwQOSPwp6bIV+5y15pKF/u9f0rF1nwFYax81zaBnHSVcq6/iOf1rsr62j8z5gQPXvVcWoDHDsO2KnkbGmcF/wr6SxAFtqWq24HKq03nAf99g/zorvmsfk4wyj86KfNbRj0PmRk+yEF0jXOMDqcVYt57ZkDvGirjksME/h+NcXJrd35JG8hW68kn86pSXl3MSDKcjoOa9f2Zw8yPTBqFisYAZA3QDsPwpZPFltbJjdCgHA4ArzF2n3DzGYkcZBwakS0JUEszH0J6j8ar2RLkei/8J5bOx2SDPqB0pP+E5tSmGlJJ6/WuB+ysYwSAPxp8ek9CSD6Y6j3quSOzBNnbnx/Z20Y5d3PTnpVSf4qFI8x2+ST3APFcsNO/v4yTk1PaWKsjZI2k8mmqcR37mq/xMubh/lVcDpSP421EMGWQpk9uMVlvZKsh2DgnqTgCrMVmnk8555BJ4pNRWyJuyw/jnUN3/Hy6ZPbnNMk167nGPMklJOeuMVAdLhM4JYkr1xnAFWHs0AHJyD36mk2ug0hyavcTKI2A5GdxbnFadhfqkSlixYn61nskUUWWCqAMc8D8axtR8Z6PpE5kkniaZBsG05Kj27VUWPY7O21NNxBPzegA4q7BqAZBtK5PVu9eSal8bbO2cm2hD8Y3Ox5Gay7v9oFo1JSOCMEcHBNVyS7Cuj2i9uGwJI3LEHketc18Qk0nxj4XvNK1s291pt9H5dxbSP/AKwZH93uCMjHpXiev/tBPIpae8YKRgqvyiuG139pSzsnO0+aw5+8SalwW7YX7HA/Gz9i668Pa1NP4Nuv7U0sq8hinxHNbADO3n7/AKAjk+leA3Gnva3DxTxyQzRkh0dSrIfQjrX0L4m/az1Mq5tIYYQBwScn2rx/x/8AEK98f3vn6gkDyj+NYwrfmBk/jQ0khpHJMQOx6/jSd881K0YyTtJHuaY8ZboKlNDOj8EkCxmxjIfJ9xiu/wDgH+z9ofxovpY77W763vy7k21tErPtHT72ck+gFeV6Bqp0i5O9WMUnDeo969D+E/xPHwx8bWOtWfkXAgcNJEW2Fx3weoPoabva6Ej3Gy/4J3aFbpK86+JbxFBZdkqIVAGSXITA6Hjr0rS079gjwx5UMZ0DXZn4LztLOyv8wUgIoGcnIzwMkDrXR6h/wV0+zWSxWXhbDKm0tPqeAT34RMkfU1g3X/BXLXrq+QSaNp0NsxIk23U80mM54yQM55/Gs1zLdDsaenfsH6SsjvD4EnuAEACyCeRE6kuzFsdFfgZ4WtG6/Yh1G1sb2Lw1oj+G5bmD7O06BQWbC/KAx3bSXGST0B9DjzDWP+CqHjy9b/RodAtkVdu1bJpM4HXLuf8AIrCuP+CiPxK1fKnVtPtkPUQ6dECPxIJpuUl0GotvRmBB8ItX+C/xVms9bjhiv9K2ugRg6lmGVIIrv7T4q3Me1Z5TkHHWvL9f+Ll/461+XVNXvfPv7rHmSsFTdgAAYGB0pYNfUoCCDnvjNYznLmOulCKVj1uD4qhAxd9wUFjnnivDPjV8SLH4n+JIZYLFoJIR5b3Dth5lHQbegAyffmtmfVgYyMckdRXm+qxG1vQ5G1lb5h04q4Nt6mddW2JtMjFnflPvjbkEj37VZ1YMrJPFjMZ+Ye1ULy9EMsbx43AYPHGKlluX1ZkRcIv8Rra7Oc6fSBFfwxTZXg5IOMitWFsykLjnOQOawtJ8JTTQR+Tm4djzj0rYtNPfR5THIU+ZeNrZx9aaXURaVisg64qKeIXEydsHOfWplYHkDB689KdOwO0Dr1460NoDrf2fD/xfnwhuIwuoKwGO6qxH6ivqL9ou4bR9V+A92x2W9u1qAx4CnEB5/I18o/CDUl0H4weEbxzhINYt1djwArOFP86+y/2i/BrfET9mzRvso36v4dH+jgD5vMt5HUr9ShXHvinfQTOJ+JX7L3ibU9G+J/jXUdJ/4R9josNqlq1wJ7jWJ4pxPPeMFztQIu1QeTnjgGvle1vRbIscitGSBtJPDCv0A8aftKXPiH9nXTdV0DUdJsNa1exld5NQi82KJ4UHnRFCRuYtwAex9xXi/wAS/wBhm40/wra+J4dW0bRbG7tIbu9sr8Sp9gldAzJHtVmZdxO1SNwHHOM0ReupLtY+edJsn1O4EUUZYlflA5zX2/8ABz9jzWfhn8DEeGTTtM8aeI5ob65j1SJpYba0CnZFIq8hm3CXH+zHnGTjF+AX7MXh/wDZ58E3PxEudVtfFV6lut7prrbl7GxLkAXJVhmUoDuCkbfl5z0rp/hh4t8b/EPwjZ+Fop9W8Q+LfG+rTppU17k3s9jI+EuJR1Xf87LnonPTFbaNWW5ltq9jpP2P/g3Bbanr3iHTUlutH8MwR+GdEmmAD3lzIeXAHALEs+B0347V41/wUu8TR6fYNo1pNuF/qCwqR/FbWKGMn6PPI34wmv0Mi+HVj8AvhzD4e0V4LqDwFGbb7QCAmreIrlcM2e6QKSxPQBR6V+Qf7XnxMt/iV8W7+awnM+k6aBpunSk8zwxk5lx/01kaSX/tpSmmlqXDc8ikLbjwSFGagZzsPXK1JPKYSRj7wqKd124Gc9j1yKxbNHqU7/w9F4htRHNM8O07lI7nFcvq/hSTTGYJKsq+pGM12G8sh5OFNZeprkknA/rWLk7l2VjlILX/AElDNHIYwfm2Hk1Y1RhPdmROFIXg9uMGpr+BxIWGSnUYqs0ZY89h+daXuhEIGWOQcH8qekQYcE9al+zZwcgnp1p6W+cYGfXik/ICARZBGB1pRHntirsOmS3DAJGSTz0rQg8K3Dr8yhQaTa6jsYqwkgjp3NSx2xkO3Kj611dr4Kto0y7u5J/u4rV0/wANW1uQFiHB5JOTScl0GonEw6LK4BRWOeOBxV628J3hAOxdp9TzXcw6eq5ICqB2xxVuLTgD8uGHX0rPnYcpzOkWEulkBgxPcKOK7XQNUhtoghTOQMg5NMtdOaM/MhAHI9q0LLTVlIDIct69qpwbKTSOj0jV4xKqvHgHBBUZxXYWF3Fe7QIJTheM8c1w+maGVfckksY/hx/hXYaTaXcNsBG0TsACSfl5rF0n2KU0T3tjZXMfzh1d8jhax7f4QWWpTswJTzDk4UgZrrbMfOBLE8R7nqv5itnR9LS5YspAB7jnNNU7KyE5XPOL74CskO9JkAXkH1HvXk/xH+GGrTzGGyhimj53bVyCfxr6i8QwAWjQo3zkdemfrXLxeHnLlggb1zWtOmlqyZSPkK5+DPiC3kJFjM4HZR0pbT4aeI4GUR6ZcHJ/u9a+zrTw4GYMUw3oe9adnoCL8whU44yAK3UWZ3PkPSPhF4n1uVv+JPdRyqoCmRdqn8a67w7+yl4g1MwvfT29mnV1zvb9K+mrfT43TaEIccnIq9b6QZBgAs3YAc1ShZasVzzj4QfBmw+GUMm1Wubif78rnJx6fSvR7KIBgNpQEda1dN8BXN6wBjMaddx6V1Wh+Bbe1CtIGkbHQngGoaUWNXZzmk6LcXsW5Y2IxkEjGfeum0PwdZBwbu3djgHgcVsQWphUARkqOemM/hWhpWkteSBRHIqN0J5rOcW1oXE1vC7abo9vst7UIh7nnNdPpepWtwPkkC9Mg8Vz9p4Pnkf5OOOB0Fbem/Dy8nHzLjsuK53CxqmbcIGcK+QeT3p0mny3JwqFsjqvGKm0n4f3kSLtWXI64PBrsPD+hyWyqJ43YY6svT8aylJLRlWZw9t4MuWfKCQEEGtiy8KXMaDzEBJPU8fpXoNrawWij5FGBnpmpGuLc/MVG3pnGcVjzxve5Si2cba+Hdqg7Ax68DpWlbaaE5Ee0D24NdDJbW0qnp8/OR3qCXT2RQqMGXt6ilJp62GlYyoYVibcBhvcdadI020leOfzq2YJY8DbuA5G0AYoRcg5DjPIJHWnGS6hKPUpJNIjAsvHv3qGVlSUSmOPzRyGAw351pOp8sfKDkfjVK5ti2chc4yK1aTMbtbGJrl4dRcea8kbJ0eM4b/69MtryOSDYwy//PQdfxFTXNiZiQevY9KgttDCzFup55zzUOhG1kVzsksTO8n73yDGeQyE/qKKtx6K0RJRmUsPwNFJ0pfzC5j4u+yKScZK5z7fSnJZlXwFB/Hj6V0D6BHMwAXBzljnOaZL4cBcLkgY/i717PNE5bW2MR7YyochVJ7gZpy2vlMBtJI5HtWo+kyRMVBye/GMCqUlrLG+3HXOBipUrhZiBlPzYZO2cVFJqCxy5QZZf4j3qTyTErA5GT37VXMK7WwcLn6UpDSEbVHuBjIYE5AHaopJ5LiPCkAdDtPJ96lW28pl5BY+1KV2qUwCAOMDip5kh8vYhgVy65aRhjpnFaMRfYQqltvc9TVOKUoSCMfSpmuSF6cj071PtEiuVkxnaHG0qByOT1qlrGrXFrp8skWwunK5qKW+8v7o6DoeKp3UwngcEgB+vYip51ux8p5d4j8eX99LKk10z4JyN5xXPXev8HDqcdTu5q58UvDE+lXct1FuaJjkgDoK83u9dMTMNx59R0rupVVbQycXsdPfa/sRszbi3481zGveK5VRl3EEjg54rPvtYfB+cZ+uax9TvhIOzZHX1onPTQFuZ/iPW5rmT5pHOe2a5m9usISx3c+uTWxqchZCMcdc1i36g54AP6YrmcdSzOum89drEc84FZ08DIeg46mtCUYHYgHioW6c8nPGTStYDP8AKz6c8mmtEAeo/wAKtzRqe5GfSoni2qcH86YELR4+uaYy4A6+1WPJZsnb+IpVtXl4x+OKOYCuV+o5pVXI6cVYlsnTngg+lR7do6H3ovcBhyPXj8afG+O+M0i5OMd6U8kHrRvoBoWksd0AHAPfJrorOVmjU7lUdMZ61ydvIVPuK6TR2WSFT2WspRSNoSL8kzJheAM9myBWB4jdb3UxFsKBRhmJ5atp5/Ll+Rcnvz1rP8TW2yMSqMluc9wfSiG46j0M6zs0trvZKA2RlT2NPnP2C9Dqv7qQYYCoZrtbi2ilyN8Z6UrXxuIdqcMeorWxznRaFftGyRqxKODggkVtRxhnPILY555zXK6VZTR2+dxLEgALXSWulyae6NJty6cgHJ9eaauBbT5nAJ5xgirSopiBJHI71TRyigkd/wAasQFpgMHGfzptdxbCzq8ltIYSyyxkSRsD0ZTkY/EV96/CvxfB8R/BVrNHIWt/ENompwbDysxXbcRj/aV1bj1QV8K2g2N90c9cV6/+zB8X4PBGp/8ACIanci0tryf7Xol277Utblsb4Gb+FJCAQTwHA7MaS7A0ep2PiGz+BfxIV9V0jT72EXIvY4bmEPbSScYuYMj5JMYyMEEjkcA12fxg/as8KfEDQ7IWniXTtLu/NdrlNWtZZkKvGyF8IDvdCwYDoSO1TXmp6T8RIH0vxHoi3dogYXMTIQ8Umfvow5jPXOOCSKraP+xx8I5LxZprbxE4zuEAffu9s9a0jbYmzLXgT48Q61pGieAvhLpWr+IHt4E060u723zJNgYL+UOpYkk5woz3r7a/Zd/Z5f8AZmBs4bmDxH8ePGMBW7vywkt/B9mw/eOX6B9vBPsFHFcD8EtPsvhZ4dSw8A+HNO8E2rptute1DH2jZ3255Jqv+0v+2d4d/ZH+EWoaT4fSTVNf1wf6Q9y/+mas7AkSXJ+9Fajrs4aTGAApJPTTStfZd/8AIykm3bqcR/wVU/am0n4WeBbT4eeD7t2eW0kgS4ziXyJci6v3P/PS5OY4+4i3t0Za/LTWLk3Fw7kZAOBjpiuu+LHxH1T4jeKL3U9UvZNQ1TUpTNdXDnmRvQdgAMAAcAAAV5/qd4ySFQ6jP8HdvpXPVkpPQ2jGy1Gk5kzyAv61Co3ygLhcf3qSX9yCAM46k+v+ePzq9okKklZfuE8E+tZKXcpK+xA2nCRCRk98g8VQutPkyAFJ57nrXa2OiWs4JLMD0IHStiw8LxrIGQjrx8uc0Xh1DY8sj0SW7l2CNlx/eGBU58ESODv8r8DyK9hh8LRXTY2pk98UkngBJXyPpUuLb90d11PHofAaqNwfcR2xV2x8NfZWH7sEdSMZFekz/DR1ztDH696gHgWeFjgEj+dS4y2Y7x6HJQaWDIMoMdOnSrUGh5PBIxxg10sfhaRWJaLI6DrV208NkHcFYkeo6mhU2PmscrDojuRuGQDkZHSrMegDIKgHNdrp/hjcykqCwrXsfBImXcFOT1/2ar2bJ5zg7Pww7ggnGPbOavWnhSQHgYYdR0/CvQrXwFtwQMHjtWlYeDlSTkNuP5VapE8x59a+DpiV3JnHPXrWtp/gojAKnOewr0Gw8Jxr2PH8J7VqQ+EwUJAyvXgVapPawnM4XT/CZVsKQB9MV0GmaQkSbZQzZ7J1FdJa+Eo+xYZqW08F+UJGVwWzhccY9qHTdgUkZsFtDAudjkE9N1altb2ckW4xIu4dxyKng8MTQyZdUcgZ6d6vWuiFRuclccbD0pcjByRz+oaKtzNlJCgA6YyKI9JktpVclJAf4Rw1dOmkLKwYR8nrt5wK0LDw012+RFjHI4zitFTstSHJ9Dlore36ypJG/XLJwPyq/aaSL3/VsrknqK7nSvhpHOA7DAHr3FdFp3w/tbRMmFHwOu3jmpc7bFqN9zgdG+GlzdyDzSUGM8jj6V1mnfCs2+07TjrwO1dhpnhgr/qmkRQON2GX9a39F8M3zAfKkqdcD5W/LpWEpybL5bI4u08MCNMNJj/ZI6VK2kNbuAId7ADkV6Nb+ETndNbyQ5I+Zk4/PpW5pfgeGQBw6En0wann0KSPI49Me4YZQ7uuNuCPxrovDPheaWT5kIOOnXPvXog8JR2Vxu+yrMndgADV7TdEFs3mRwIYjx1wwrnlWtoy1Ew9I8LyRuNyDPQ8YxXSWOji2A+UfL6dRWiloikHGY27q3I9jV6LSUK5DZU9sc/SsW7vctFS1gaMZUjHoRg1cE7KeQCMdOtPNk0WDjjsM1GsqxykEMG7j1pDuLuSTOFGPr1o2Ddgkc9qUPHO38XHbFJG6q+0nHJ61Ds3qO7WxAbBI5mxv56gHil8kxqQpOD6nir6wo3G5M+9IFChhx68c5pxSE23uUtu48+uaS4i6YAxVzaDg5x74qGVfMQnj+lWo9xXM+eE4xwB246VWnVkBJ+7396v3Kbk4yAOeTWJq+qw6f8AI8heTsqck/hVx20IZSub542PyE+vNQw69AnMrhWB+6OoqG5+16uoZUFtGcHJGWYVNpvhq1t5MlS8g53tyaE2GhoR6hLq5H2ctbqB95u/4GirH2QKPlKjH6UU7XJbR8tMu1QTyxzgg0wkowDEFTjOO1FxepuyOAOnHWo3nVFPO3Byc966mtdTMs4jzjKtznkdKqXUEbHPyMxzjjpSOxx+7BGRwM1XkmJk2Hg+/rU3Q1Yp31iULBQOKxrtnic/Nk45Udq6SdkmyCwZupPrVSfSI7nglYweOvX8KXPbqOzOXuZpPMG1iD6dhT7dpHG4nDLyM5+at+TQLSAqzSL07HoayNWuVj3CLL7eBUKpFspJleacQsS3DH+dRPqKeThSxPp6+9Zt+0ryjOCue3SozfmJCpGCRg571Dd9iku4XWpMWwQ2c8cZxVaa6eVxhiuexpZdZgtoy0xVM8EngCuY174xaJozOplNw46JHzUqLbKbsbmtiCXT3+2yRrDjkue30rwX4i2ml2eov9hu1nVudu3Gytvxr8f5dQVo7K2hjiXgNIu415pq3iOXUbktKVYv1IAFdFKEou7M5SXQL4eWnB5649qyLwSc8cH8RU019vBXAOfXrVe4ugrYGAf5V0yZl6mVeE/NvP0z6VmzJuBB64rZvI/tEbAkBs8GqH2RQnzdj+dK9x6mRcwAtkDn8qrGHng//XrcOnJMTkEdcYNQSabHHHuHIHX2qdOozMFtugyozz+NSQ2itECFXn8zWhY2sTKwD8jqD0FXbbTFZ/lWNgOwNS9NAMc2/YDgn06U5rY/3Gx64reFhHD98FMdsVXur2G3GI0YsfXgVFwMk2MknG09fSm3GkusfzJketXLjXZEBIAQe9QSahJdIPmz1707tAZj6YCODj61Wntmt+WA59K1nTd09OTiori3E8ZUj3H1qrgZoGRjPSt3w3ehPkYZRvWsMjy2Zckc49K1dAnRHbfyMY57USSKi7MsX10I7okfKFOPpUF7fyXNq6KVOfWq97Osk7FcgH3qBZOpyRT9Bt9iOKFdqvyNpw4HU1buIhG6PEF+XkehqAzrGwJP3uCP60W9+I2C43oeg7inYg2NL1Uo6urlCDg+1dGl1HtAdgGyOOpxXHada/aLgOz7U3c4610miaelxHLLIzBAcKB1Y1SRLNN/T159KsW837zGNvGc/TtVXO5Axz8p574pYZjHLlc5HTPehjNeDaxJY4B6cYps1vFqUTxXChkbsRUMc/mhcHIJx9ParZw7qvIPc07rYR6f8IP2nPFHgCSzsr6AeIbK2UJBK9wYL63QdEEoBDqB0Dg49a9z03/goxpWmRBv7L8Ypcr1AWzJz6b+PzxXyXYO9uoZWCkfnipZbiRh94BTzknrVJ63Q7H0Z8QP+CiHifxNE66JZLoXHF/eT/bb1B/sZAiiPuEJHY14F4s+IuoeJJZBLcz3lxPIZJp5pDJJK56szEkk+5rFvbuFEPmSlmHp0rJ1PUt4ZIiIgwJweS2OoqpSbEkkGo6sbIMsZEjpkls8H2rJEn26VbuRQuMhPf3/AAp81yJ1YYZYwxHu/t/9ekUS3z+XBE87kcKgzx9KzuC8i9oWmx63eGKUkx7chQfvV1Fhpi2kKxrG20jADDPFWPhJ4KdQ1zeW7RykFY4z/wAsx3JrvG8ELOdwjACjIGeaz5L6od7HCSQER/uwqvnjjjFJE1zaLw7Fs5GOlds/gVlIKBgBwflzzTk8GMi4lhJxgjAwKSovuUpqxzekavc2rK8qyyZ6hBgk+9dLp2uPNyygL23DDL/jV/TfBvmyowQJn+8Olatr4CWSXLhVHTGcZrSCktCHNMjtY2e3UhCxbg9ATVyTShPAMRYYdiOtXbfw+I1C5UnPBOSRWvY6coiK7QB7nINakto59PCa3Chiu0n0WrNt4PDwkhQ+PQYNdTpOieW5IGV6nBrYtNHWO3JIdd3aqjTchOVjiNN8IbgWKFscYZcVrWXhkuvypsI4JIrqodG3DKylgBjBHWp4bYxoqtADt6bG61Sp20ZDmjn7bww6EHIwfar8Wj+XIAyqdvr1rYRcEb4pVwMn5asWaqZQB8uOPmGT0rRRsJy6GdBpELjBG0jtVhdFMaA5BHp0res9H+2SkKN2B+NbOneBXvZACpRV6Z/rVOSRHKzkrDTkBAIB9MjmtKHQfOUbYQR9K7Wz+HbwYLKkijHHXNbmm+FFXaFj2DuKidRdEXCLPNbXwlNKW+UBlPQCrsXg1iMMGIOM4Feq23gvIP7tRu7jnOani+HkkoDwKQx/I1hKpfY1jGx5naeD4kcMYivYkc10un+FY1CFEB6dq7vT/hpcyW4IRcjrwa39J+HSxoDJsUngZHWsHVfVlqCPOrTw1KGTAbYfyra0vwdJgnB57Yr0Oy8NJaECSEEDuBmn3jR6cgJhOFPBUZxUSq6lqJzeleFI7SMsydP4a3LO0tFCruCOOmOKl/tGMKHELyxnuBnHrxU8FrbTRebHHtOecrytZOTeiGkkTS3EVpCEX5mA6CqRuo52YC2BlHQ52kmrt1pQu4gyzlNp4I61Sl0NmlyZQzAjHas2pdilYLXUnWcR+a8JJAw6hwK2bOVw/Cwybu6HGfwNUzpIuYcNHH5i8Bhzn61ftLKUQIjrGP7rAZxS16oehbt5oLdsvE0R5zuXA/OrkE0Uw/dFDgdsU0QlYRt5J6knNQTWET8tEoc91+U/pV8pNy9vDSbHCAt60NYLcKQeef4TWabeWFgVuJQp7ON4/wAajlvbu2JPlCXHeJsZ/A1k490Wn2Ls2nIVKneBngjtVO4tGJK4dh2OelLF4oiAAn82A9P3i4/+tUwvEu1HlyKy9iCD+dJwQcxmXUF3Cu07WA6HoahS9uIARlvQ56GtG8uDaQFnkjCDuTisibVptVTZZQtLyR5jjauf61lya3TL5r9Cz/brQHErMnGeelZ8njCFpisEcksg4+X7v59qSPwc9w4e8unn77BkKKt/2PHZEiL92MYwo4qlzINGiBPteqACWZIo2+8kZ5IPbNSx6NbWaYRNrY6nk0n2UjqQzjpjgmoJpzHwwcN9elW2Sx8tqg5JwenNQG2y5Eb8jqPSoZbsFgCwPXg806zu1Z+VAYdD61cZJ6MhjpVfOCQwXnPeirrbQOwJ5waKZJ8ksCWYrh1zyCKbJJHJIFGSR1BFNIyjEZG7px92q/lsz7zIM54zyDXY7GRYup/JGA+QRzioHiF5HnBQ+vU1Lbaa1yx3MOP4QK0mggtxtaMbMYHPWspKxa0OeKR20pBV5GHGQcCklLTEb0ZT9etbUtxbZKeXz1xiqUl4iMwbDAetZNspMyjaPI5RQI93Unn6CoJ9HZV28HHO4ck1rJICDj8On51HcSqy7FPIHas7MpGDLAEXDBUVRyzcVy/jbXbDTrNwt5biTHGDnNdF43tWuNKdVUtgcYJwK8Q8U6U/mkMAOc8dTRGHM7g5dDl/F13ea7duTePLHk4AOB+ArmLjw9Ij4XnPHJrqbzTfMAZT09epqkUkgbJG5gOmK0u0rMNGctceEpHB+bdnjg1m3fg6dWG0Hg5IruMKDuwRnt6UrJ5uPSlzsHGJ5/8A8Iu6YzgH0preG5uQy4xyPWu8/s0Fm/dgcdu9V5dJycrwCcHvVe1e5LS6HEN4ZZ3wEPIqveeFpgm5MFepzXdPZOJBhePXHIqJNPDRFWXg8YNUm3qJo81ktnzgEqB6Vn6hE6tsU9etdnr/AIbaC4ZgDjP+eKx7nR/tIPZh3HArWC0uZmTHbi1QZPzdelICIzuCnPrWk+hyORkjHTPrTodAYrhiAT+tVZMDIk1WVMqrOAPeqxviWO9d+ea6U+G0Y/M27PA4qKbw3CDgAnFHItwTOT1C4FyPlQqB+NS21oyQ9M561vvoSRMQYsgc+1RS6dkYAOQfpik0O5j+WRwQMZ/GiTKPyG9q0XsmBPygA9ahubZnOTkntUjMyexFzyBtb19agty8LEMCDWqLcxEtgj8aHt0uU+YZ/mKE+gzFkcbvSoyxBBzmrV3prwsWHKkcY6iqpj24FUpAxVOW+nPSprUrHJnGN/Xiq/KgknFOAJAxnimhF+N2tmO3Bj6kGtnQdcjVZAS5HXHcVzUMR2nLtyOPer+nXHkxFMBWbjnii9hHUWV+93IxKFY26EetWSOe4xyB0z7VW06QPpy4JVIx8w9Kksb+O+LKuMjv6j1pthbsXLSURncwJB4ZR2960LSUffXLA/KT0x9ayGJBDE7D2OOtOa8MIJO5G/vL0pRVx2NW+vfMhCbgoY4OT0FU55Y7YMxdm2jjLfkKqvqYZfmaCT/eHNQtdoei23PsWq27bE6ouzagsqOqKWYrgAc1WuZzMf3hBwMbB2Huahku3KYLHB9BtBqtNdpGwUkDJ4NCsG5LdXKxISSAuOg4GP8AD2rq/hTpEt1qwuFUtAq4kfHXPQCs/wAE+CT4nudskDSwZAJ25Ga9z8C/CGbT7SJIMxQqOE28flSab0Q1oS+H9MGwbUZQeMkc11FhogSIbsYXtnrWjZeF5dNgAmgeQ8fOg+6e3FaVno+OUYuR0RsKaqKsQ9TMh0tHBXG0e3NWF0DzG2lD9T3rattJkmKyOhjAPXsK0E0+MSAEnGOMc5PFawVyXc5ltDAZRtHHABFWrfQ2ZwSu70wM109n4fdpOVIU88jkVYj0QiTcEwQevr6ito0tTNzRy6aJsIJ2Eg425xkVNBoShiHaRM9Mkcn611sXhxJXx8pOckEVZTw5D5QSSFSOnB4BpqhcFVOatUeM5RcKo529/etTTmNxJlMydz2ras9KtLMFgBycYPatKLR13jYm0E9BV06bWtyfaIw005TIdybT29KnXSRJE20KCeM+tdDHoss/WBiR2HNWh4PluWVljC4GcYwRWsrJWsQrvY5dNNbI3E4zwc1sabp0b43KhUYwSK1h4HuXORGw47npU0XhieFVG11I68ZFYSlHoy1F9UXdF0qygZf3ak564rorPSIplBQAAenGaxLDTJdwCLuA9ARiuq0HTJN4Lb/mrncrG8ESWtkFz2XHcVq6T4ee4JwQB1AxxS6bbuZHwnCjA3DIJ/DpW1p4mgAkBjG7nbwRXLPEJOxsqbLukeDcjr155rpNN8MW9sFDbWJrDsvFcllIQ8YRTxuU5wa27TxdDLJ0RmUdQNuax9opFezaNFNIdP8AVeWeOQVxn8aifSw7DzE2fTp+BqW1123njP7xVOcY39almjN7F+6YhgO9O3YWq3MW9sJo52EbcD+IGoG06eaJhKhYHup61qfZZfM2yEMeoYH8qVYZY/l4Kk+vNLkHcxLfRBAHUvIEYfdbtUMWiNbXBKSyFSeVJ61uM8aE7yCcnAPakNukw3Dt6U1CKFzMzE03yGZoy4z1UnimoWVgCOAPSr7xBjtyM/SopIljPzA4NUkK4Ws+x8AY9M960lfeoBXrzx2rNS33MGHbuDV23fa4UEHHrSYItmURxgEHpx2pqyGRiSxIFIJGePLKrAdDSYXI7dvrSKRIFVoxtycc49KrXLbgwU4AqvqWt2mltlrkeYekaNyfwqndJqXimNRBH9ggPzGV8GRvoO341k7lpDNW12DSIiZ5E6Yx1LfhWL/akuvPttbMWYP/AC3bgj3AH9a2LPwLbadP5kqy3E+P9ZIc/kO1W7jRUKZAww71m22UZVr4RKMssl9LdT46Tjch/DtV9NQubJArWyMB18lsfoaHgMTYI6DH1qF5HCEFSD/Ok0xXJj4hgYhX3Qtno64qWK9SX5kZXGM8c5rHvV+0NhwQAeBUCaZGxyA8R7MnBp2QM27iJZfmIKkdx2qpd2qyRgFipJ+vFVF+12wIivPMUdpVz+vWk/ti5QfvrUSYOAYWz+hqkibsgezeFyFw6k4yeDSQRNG27ZtP1oOpxSyckxMe0ilas2xEzAht6n3yKpJCGSPJGeCSv8qKuLDtPB+X0NFPlA+VzZJLJjDDjB5qK6gjRXCIWC9wehpZIljk4O1T0wSSab9mj8vGXLk9K6raGKIIbowtgEgg8nP6Uy91OQucnJznnkmleIQ5woGDk55xSG1aXkJlR1Y84FRZbjuVfNeQ7irBuvA7VKYvPOG4POM1YFmYclSxJwPmHSnLas6525Prmpt2GZ5g2SEElu4yKkFiTJyCE74NWhZBAG3Evz15xUkYO4gnA9COlTJF3sU5dIjZTuUtvGME546V5v8AEP4Wm9Dy26hWzngV6vOytCcBj3xnrWbdW5nDEqDz0xnFZq6d0F0fMGueGJ9OuNsqMrKcj3rJurHIwNq56/4V9Pal4KtdZT97bJyeMisOT4H6TPIS0HKnpVe0X2kUj5ya1YYUDe+DjaM1JHpkuwExOV7kg19L2Hw307SFxHawgDuVyTUfiDwDHqWnlLYRQMeCdoArBuK2KtY+aLq0eMlTu3DngdahMeR8wAPfivXbz4EXgZyk8b9S2BzXLaj8K7y2nwkbS5OCcc1pGStuS4s4tLb5SQBycnjk+1EkCSSqXABPVc12Efwx1DygVt7kn7v3cYqxp/wL1S8lLFSinu3UUlZPRi5WzgrvRor6FlPG4cH3rlNY8IzWE5ZAxjI+tfR+i/s5KkIN1c5z0CryKvax+z3byWOy2A3Ecs56VpGtFMXI7HymumMHA2Eduaeljgg4wOh45Ne8zfsrXzyFxc24jJIznJrn/EXwIv8AQNzGL7RD1+UdK6oVIPqZShJHlcenkJnBb6046SgHYEdBXWP4ZEHybGQjgjFInhxCuARuHPFbpoy1ucfNpBD9F57etV5dD+Unbkk54612p8LvM4ZQTnOOMYqZPCMjIw8tiR3zVSgrC5nuecyaHhc7GwT6cVWl8PFhjj64r0w+D5GJXyjkc9c0t14NaC2UyIFB/hxg1nKl3KU2eS3GguCflz2zntVaTTDHhSGx79a9Tl8JFmwIfvHr2FZ9/wCEUGEKgsRjA7Vk6XUtT6s80lsiozjjpk1WudIjkypXDkdfSu81TwmEBDAoeuMVlXHhpmHyhio4PGM1Liy7po4WfR5IicfOPbg1XdCGxtx9Riuzm0NgeA2T1BFVpND3YVkGTnOam/dAcmV3cc0oYo5AYkdOa6CXwmG6BkYdcCq03hKdWwDuHrim2gsM0y+CW7ozn5xzk8Gug0pIbax3rtOOWweRXNf8Itdq2fJc+45qS1sL/ThjypCpHpmr0A3rXV/tzSAKFQnr3NJLc4c7XAOO564p/hrRL6/2xRWjs0hyBnk1ftfg74pv9ZQf2LesJOAQuVA+tCdhXtuZc1yQu5igUdyBTYpmuCCjbgeAFGOa9j8J/sZap4iss6xusg5BRInDMPc44/CvTPA37F+jeFpLaWY3N7NC+R5zfID9BgVfI2S5I+XfDvhzVvE2pm2tdKvZZuyiJiTz9OleyeB/2JZ9fWzutXlmtZn5MC4JAz0+tfTnh3wJbaaqpGoXnBwMV1NtoIhi+TAxzg+tbww91qZSrpaHmfhL4I2fhCzit4YcJEMKSMk10tpoRspGxHhU55wePauzi01bkgtkn06A1LcaYHZSgIYccrkV0Roq3umXtW3Y5KPSllIKgHHZuDUVxpYu7iPdbI6tnexO0x/h3rp30kzzbDH7AjqTVmLwvczxAxQvIV9Ac1MorqEW2zkF0sQIyRM6AcBHAIap7fS5VG6RImI5yg5Fd3pPwtv9QZS8SRbj0Y/dHvXQ23walt0bzirIw7VHNFM0tI820+WJiA7Mnb5hWtb6IL1QBtbntXT6t8MLe2gYAM7MOM9fzrAi0K40ucmB3G1vuSdB/Wto1E9jOVNmppfw6mvsFcIPfr7VvaZ8IzDIplfcSOVpnhnxDcWm1bq0mwMDenzjH869F8PTJfgNC27Pb8Kyq1JXKpxRykXwogQA+WpOepHWrsHw7hgGRHtGeMCu8ttEeVhlcjGCM1rWPhMTYEink/SsHVZsoo4CDwgqfKkeV/3a0rPwQZBxEB9RjBr0W08GQxsMg9c+9acWk29oMsAaylVZSiee2fw73gb419c1a/4V7bwW7uypkDv0Fd2Wig4XDZORjtVafy0Z1PzrL1HUdMVlKUirI88j8P2olMeIhgbvlOTUS3unWcwj6OhwTyBW/qNkyXoP9mB41bgpJz+NVvE+iSMVeC3glBHOV5FYc1S1zVKI2OSwkeMuFQvwJAdv8quRaJBdHdvzjgEjn86yLWwvryxaEwpCyDgsoKn2q3osFzYwHz3yx4IHSmoqXQd7bM1JfCy3LL84wq457/jSWXhJIplAlOB0GaI76VGyMlTxx3qZNUMbYdCFUYznpT9jFApsmfwgyyNIrqc+gx+FaujRyRKVkVRt7Z61StfECs4AbAxzg5xWpa3UdxH3+Y9+pppImT7hdBEl3FW9jzVcRxMx/eEgn8qtXPmqFG35cYA61nzJvJYJtfoRnAqmiRfIhMueHOe44py2wA4BQk8Y6flSx4lQKwAbp0pskbQI27kdsUIRXucK2CST64xUMqDZ2IH+elTupkHysQfcVWuSvksX2AKM7jxkUNjQlu2yTIzwakkkRX3scL35rGuvFKRZjtY3u5VO3EYyB9TUD+GtR8QsTdXb2sPXyou/41KY9DU1DxtY6d+7jkM8w48tBuY/lVK6fWPFC7FI06Bh1IzIf8Ku6T4fstCA8qNEfjMh5LfUmtMyqUP8WeQc9KHqF7GVoHguDQD5hzLOfvTSDLH/AAretbjywAeTjoaiWT5BnvSIRkseMVDSWw0y6LrAJJ3Z4qtcush9OO/Skc5yMcHioZkKk5RiD39Kn1K9CCWNflBBBz65qNsfNgA549xUktvkbkLDtURgcyFgAGHH1oYFS5t1cZJJye9Qi3YIFG4kfpVt8E/MoBHrSRxiBgyNx0weaQalMWbg4Z8445FRPbMrFlJPNaMjNKMFdpbqRUEoEXygH3xQJyRnyS+aMMyHt8wquttCzhlUxOD1jYj9KtS2aznIAAJz15qGSxWM/MSGHSqTYD1kmGStwkijoJF5/MUVG9pIiEk579KKdhWPm7yTGx3BTn15/SkdGDrkKc8ccVoC2QSM68Y/yKYqJEVZwdzHC7Rk13OGhjzIqLZJJgFeccAfxU4WqIp2pnJ6f41oRWo+YsffPoKRbAOepx19KzcB36mdJGzOFwAcdfenJpzMR0LE5z6etaj2pUbxgMD1x+lPEDLgtgFehB5qJR1GncoxacAxycbuw7VDNpiQSGVVJIOOTx9a6CCyMijK5J6HFV5dPLM25v8A69RtuVcxHtg7cKuSOo6VXmhUOFYe49z71oXKJCWQuPm44HSkgso4kBiUPk8knNTypsZn7CVC7Cc85xxUb2rBSCmBjBOM1vx6YgUcMxPTFDaWrnLBsHqPTHpWbKTsc5LozkjCnr34zSS6CHUEFQOo5/Wulm00xp+6R3OOF75+tQzWnkRDem3HJwMipcSr6HLvoOSSWJB5Ix96qkukjzCEgTK8ZK+tdW8cbMMlB7Ypg08TIGTaoHTJzmoVJDczlYvDbSsSXyAMhQOhqVdIRCGyCQM100WmuHLNGMdBT/sAUg+V1GTgUvZ2JU30OetdIBOQACecE8kVIbTzcxYBBFaeo2ARDKrtGqEZHb6VmnWI7RjhZH3HAAXAzUadUW7spy+HVjXIcDPYisXXrGe2smFtHbTsvLecx2gfh3rpb6My2odlkf1HJ21FaWjXKeUsDtu6k/drRPuSkeZ+I/hVb+LbPzbaGKCVFyxKkAH2NeYa38NL3w/fMWnFzEoPEUZ6/WvpS48IXVzKJBqUse08pjIA9AOlN1LQbZrIqlkr3IP+tni4YeuBW8a0o7ailCOx8kXGk3TQSPJcNsiPI2kbeafZarHkRtLPIRxkr92vovUfhBJ4iRlm8iFXJztUAe3asm5/ZsnsYVa1dJXXqQgDNXQsQnuYukkjynRNIaIrcO2Y84U7Spb2wavy6Jbajdn5pEY4ONuRXYXvgXUtJk2TaexUHkkFv1qvHbLaKQtuC/8AukkGtoyUtSNjmJtHttPVoxGZH6sSOvFVD4Gtrm3EqxlXwQdxAyfrXcQxrdzoJIU3HjLCprvwq97NiPYsY5Den0q+W6JUrbnmDeEZrmUIkQKrxzgiq+s/C9J2V1eIEcNGDgAjvXsEPhmLTUAZd8jHHyjJP+FVX8CLcEPscDqc9qh02Upo8dT4SCNxJKhIAyPrVa6+EqahNkNGuRkArgH0r3EeFFmiEIjkkA78cVY0zwGkUqt5THHZh2o9iHtLHhcPwRjAVWQ/N/dH3q0LP4ARyS/LGVHqRivo7Q/hXdawQ8NrgEgBiuBiuz0v4Bhx/pEiIRxtxnmn7OK6kqT6Hyrb/s6RuyHC46429a6LTf2frG3hzNaQynPygrjNfVGlfAmxstvmmRwf8a6K2+DektCNsIkAGcHvQvZodpHy5o3wX03SbYSQWcEcgGSNoJH410ujaDBDIqhFL4H3j0r6Qsvg5pPlgCyiIPByMfhWjbfBa0nAW102H0/1XJFV7WKWwnBvqfPdtoohXETCMjjHY1ettLkkIAQ9OR1r6Dsf2aoZmZnt0QHkY65ro9L+BljpWMWsbyAdcU/rUexEaD6s+cNO8E31zMqxxOQ5zyp5H+NdZafC2+mdT5exSMHPFe5XHg1YE2xRovsOlV20drchZAPzo+tN/CP2K6nltl8FpGkDXEyRqeDtHLVq2/wmsoht3SSjHc4zXb3lmSgRQwx0JGar2dtP57Bhll/Kh1ZdxqKRz9j8PrLTGysSbfdc4Oav/wBgRJxGFXPLY7VvwaXI3zMmST07VZtdBB3sYs7h1xWerdylY5ZNAYFTkEnjJHWtC100xcSDII+oroo9AeRgAhx2rTtvCzheULduecUm0OzOHv8Awgt6hZSpB7AdK5nWvhvLKWAiMcpBO/8A+vXttn4Kwd0ahWb16GtO38M27RhbhFVzwQw4/Op9qkPlvufP2ieAbmxkxMHcZzweDXYaZoMVkPMdAMAnd0YD616tN4Ttz93G3HYdKw9f+HaCFp0nmAYYIQ5z74qJ15WHGmjmNP121tlAjvY5Bn7sp+b86ln8f+UxSKNXA5LI9Q6h8P4EgMqTzkxkBt0PTNZ2qaI1tLG9oI/kXn5CM+tcsq0jeNNHRDxTPf6cJbVGYj76seR9PWm6L4guLq52Swum7kEg1laNZarcWjRpHbqmCDtfaVzVmw8O6nFcI63Stzgqz5xVqrezJcDQutUurWZwo3KPu/Sr1rdSS24kdQrYycHpVTWvBhdo5JLgwySNkjBIP09K0/Dvh+M2UkbXAlAJzj7wHetIz1sw5dLlWGUuMqdytyT6UjW7TMB69e2K6Gz8MRxQAg59MjGanXRIghO07vpV8xNjmDpbOxbJ9sdDUM2lvu4Xg+2DXYSWCxKdqBgegx0qKO0ZnwVCgjjjpRzAcmmlSRrnoAfrmnQ6c6yZK5DcdK6drAR8MB+VRyweWgZVwo6e1Lm6FJGPB4cMhXGAo7jitOxsI7PCsrHJ5yetOFwSBgAfQ9aWOYyggk/LngjOaTSJZLdwCNMgkgc/Ss+e8ONpAIzjngip5bprbAIBXHVay9SvoYo2kkkREXqWOBTEWVZHcEbl+tNmuBGrNKVAUdScVy1346W7uFg06N7qZv48YjH1NSQ6DcarIH1OYMcf6mM4QD+tDBFjUPE0cZaOxje7lJ/h5UfjVW48P3fiFAt5MyRPz5ScfgTW/ZGCxj2xxKgA7AVOZBMg2Dbn8s1HKxplbR9Jh0u0EUUcYVBt4XGfc1aDJGfmX5falNuMAFgG7j1pGnWNvmySD1NJqwXuMmVZctESQOoPNVGspZDjylVfUcGrMk/nv8vf04xUV+W2Bt5PqAaGMaitDkiXI/u9RTluTtxwSOOmKo3b46fPu6gnFV0nnU8ofY54rNz1sOxuR3e0nChgePenC/y4IO3b1yOorCj1GSNvmXJ9Varkd+TIrA8tzg0RsxtWNCTkh9wOT0700x5JAIHqPWmxzq3LbRnv2p8boZFDDg9MDrVcugEE1ordQC1QGxcEkDp+GK0Wt0IyAcjoQeRUE0RVyyljx681LQXKEgfG3jIPYdKqyXDAnLdK0pwIQCy5b9azb8LuPyFGzzjpSSQhEkUL8wCnrnPAoLqwzwffHNVFygIYHj8KehCDO7rwTVNMLD3l81MK2cdRjpRTWfALY49jzRSvYEfPptWZlwC2COtTCNjhlX5u+SOB61citPk5JGD69amttKMhI2tlulei0tzn9SotsTCAFzn9adHpoXDccdu9aSWIWXBXPHUnr/8AXq0lqgTKqMdBx1qG9CrMyhZ4bBw4Iqx9lRcEgDsARVr7EwZQMjvwOtSfZwFJcg5wB61NxoovCSmQ4GfTsOmKhjtQgy5zzz6itCWGOEYUEEHk+ntUcqAKdyk9xt71nZlGRqOjwsA6gDvS2dhFDB94rjnHvV6W2M0ToVEYbsDVW0tlhk25bbnp61NmitBGl2QFV4Qe1MZN67hjIxkk1Zc5XIxtXnGOaapWKIkj73T29KGuo0ypFcG4EhVSFTJDnhXP1rF1XxfAZNjzSEKfmES/K34mpXjvBI7PemKIfjx6AClSXTZ4dqrDPc+rptBPuKwkjSKS3MndaeM9QePfcw4QsNvCjHvWK8kOlz5gt7q5kBIAmJIyPYVsXFheJI4WUp83VSEUD8KvaSJ4bC5j86RpZRhHZfujucnuay16jstynbX934iiXz4bixVBkSK21fyPWr8Gq+VcC0llaZ0XIO3BNUodEZ5wZrmWTvhT0/E1bk0yN1EYd/MXndnpn3q7ytdk6bFO6n1K4ucQxOOcKu3jmrA0y7isP3iwRTb8kjBOK19JtE0+12CcPMw4Jy2aSfQZZRmRY9pPLck8/wCRQoprYG0ZVvpdw7ACfIPVt2BjvVm9V5olit5AgBwxPBY/4VrwaFEIVgzuMZySOv0qK7s/Kk/dBQx9RzinGndWJ5jKS1XTYW8zJ5BORkH60ye4aRcKF5znA6VrJarIuGTcR69qtxWESR7sLk9gOgrWNO2hLepy9pYZOG3DknJPOKtwKwIQuoVjkDHP51uX8tpYr+8RdwIwoGf09aoQapaRNwh3sepXgmqbitA1ZDc6SJ8ZUMDknPJNYfiT4YTazEpsxaRA/KS0fzV08+qCC88tjywyoUZ/M1fsdYUjGyQsnHAzu/CqjO2wnG6PJr74G3ltas6SRzyL1CKavaN8HrqSJNgI7ndgfh9K9WAhIy6hGl4xjGaWCye0lYhtin7xrRVpEciON0n4IjH7+YKx5Aj6j8TWzH8DdIwC5mbuQDiuohQLIu1sLnr/AEq7bjaP4sKetN1JdxcsV0OctPhHo1nkmDIA+9zmtDTfAmlRz/u7SIjGD8ucV0Nnpz3zFEhdwe2K09P8DzpgpGyjrjGMUnLpcLLoYNnoUVlhY0RFA7Crseipn5Adw+99a6bTfAd3O+Hg2Drk11mgfDBPleWTB9MdaUpxQ0jgdP0GSb5Y4t57MR0rf0v4cTXUi75BCGGfSvQ9P8LWmmoPLhDn1NXhZxkqTldvQVDqdirHM6Z8MILTBkdpTnK46Cugt9ISzj2xouParwRghVHXA4xileKaQZ2ISv8AdNQ22BU+xoy/d/XmmyacGXcNg3DA5zUzQyIH3oyd844qCS1W6UASAev1oT0Ar3OlL5Y+7k9qoXHhcXKhyuPWt6PS2kYEbGAqzKU02IvMoVRwS1PmaCxzB8FhoxhVA7Ypo8KpCC4UA5we5NbU3iW1Q7I8yZORtqOPUY7tpB9nddoLj5NwNHtUPkI7bwtE8QGVGeeO1WE0CDIGBhTyR3qvbaoPtLRgSLu6hhjFWmkEY4lIJPCjrT52xctieHw1br1wT7irSadDbjKtgdcds1XW73HOMH+83epIR5ilieTzwaYFmO229E3e/pSXFguMsvJ7daZHfoh698HinSzsygqSw78UgIstCwCgSJ3PcUqxoxJGGPdSKf8Aa9w245PFVZ4mgnDhcgnJKnpQA9rWFd21QrNyTjriqdxowLlht5OSNoIrTguNyDeAF6EkUj/uyNvzD9ankQ7syf7AgjRj5YIf/ZGPpRFpForbREsYUdu9aU8gKYUD5egqCWbzVIwAf50ciHzMRlV8KVDqvTI+7UTW8cbMViCEj7w708K0Mf3WK0pYOhIXI688ihJDuQy3skaj5Qce1V11SXzDuxgnoOKtvFvyAR+NQ4jYFSCTxwOaaDYs2k77Sc/gabNOzS4wTx2qCMH5hubAOcY6Ul1fyRRBo03le2OtNeZJPI52gNlc5wB3qlPdvHlXG5Dx8vaqqeLQZljmRYiWwMnFJ4j8R2OjWfnXMqRKB0LYJNNrsPYlVI5sncBj17VDc30OmgySXCogHzFjtFclP4v1TxHMw0W0eOJuDPcDAH0HenWPw+OoXCXGr3kl9KDkKDtRfoKV7A0XdV8aS6nIYNKtGuexlcYjX39TWHceDLrVT5urXRuAekMfEamu5kjgjtERVEaqMADjNUpGihkJUg5OSrdBR01EZmn6ZFYwLDbxqkYXGAMYFWYGeRRG5IzwDimXcxnmDBWWMHBx/jTuHDOoOR09acX0ETw2aRqQhLdOvrTrlnibG0FfVaq/aGxuYbCeM/41cgcBR0fI+tF+gDTcMI+jYXvjkUksyyAdAfce9WU5B3KB3PNVzGgHAwfXtSaAieRmPQD3xxVPzT5xzlR71osoCZGdp71BI8YOWVWHcmmkO5VKxyL03evFEcYihZVCnfViSJXk+TjPoKjeLbgjHAwKlofMym1goDHAB6nBxVmKwVUBJwBwSeopQQrjOD6etKVIOVH1z3qHFdB3ew9H8qPaOccfWpBIJDhDhvTsKqqDG5y2Oe9EpA5UnJ54otbRCTLyzFSWBJ9uxpjXPmDLKRzyemKgilbsW+ppZJwF5Pf60JMLiynK5Jzg9+aqXLeYCVYfj2p8jh9wQ/jUXmrG5VznuSelPlQ9SJk2xnkcnPrUawHAwMck7cdOatP8o4PXtTEYgZBGO4PpRbQTZWeFWOOQcUVZBUA5BwB170UtCjxfYodhgY57UiMRjk9aKK9B/CcyLWBsPA6/1NWZjtmhxxx/WiioZS3I2Y+Y3J+7n8ainJEa447/AMqKKlbh1I5OVX60xzz9OlFFSUitIxNyoycE0yYDe5wM4ooqWMtIo+bgdB/KqWqjY6gcDnpRRWc/hLgOtIk+xN8q8rnp7CsG5gSO6kZURT6gYNFFZMotadCjlyUUnI6ilnUc8DpRRWbEimUCzLgAc+lQzf8AH3/wI0UVr0JkWY0AuAMDA9q3Yv8AVY7c0UVdPZiYttGq7SFAJPJAqlqPFyvs1FFasET2yjBOBkmluDtnTHHyZ4ooqF1K6jLqFJLcsyqzY6kZPWqdrAm4nYuR3xRRWD+IaLtpEsgUsqscdSM+lLgIrEADkdKKKuPwsSJtO/fRnf8APgjGecVekGLb6L/jRRV0dxSLmlgNFHkZ5FdHo0KNuyqnr2oorWXQk7zw/bxpCpEaA4HRRXR2kKbV+Reg7UUVjLcC+qAqeB09KktjiNx2xRRUMCa0YlxyfuirEag5OB93/CiiiRRHGx82Pk8nn3q/ZnLfnRRTEyLUWOw8mkZAQMgHp2ooqkAhO0ccYHaqGrHzbNt3zYHfmiiiWzBHPwwokxYKoJVuQOe9Zf2uWHUkCSyKCBkBiM0UVzx3NuhcubuUTjEsnLc/MeafHO//AAkcfzt/COtFFUyDpnYhScnOR/OlRjvAycZooraJmW2Ub1GBikkYqwwSMg0UVQCzKDjgUq8bR7Giipe4EaE78Z4206A/If8AeNFFUtwC8G2FsccVUJ/1Z7nNFFDGjRteUOfpVVwFL4AHJ6UUUug31Klwx888npR0ZfpRRUofULk/Mff/AAqJiQv4miirYmc14+ULahwAHUEhu46VwPho/wBqa432n/SdrkDzfnxz70UVPQOx6faKI8KoCrtHA4FQklb7A4GTxRRQSVtVkbLfMeB6+9Ubg7hFnnOKKKBsdeMVh4JH0pAxW3OCR8oooprYRLITs69RU9kSX/z6UUUluBejOYxVGUYk445NFFaxAUHMX4f1pkoyMds0UUgI4Sdjc9DSOcWv0ooqZlMgUkSfjVhBknPOM0UUoiQsgxNxxz/hUTjCt7H+lFFEhDCxAGCRzRKPmT/Paiis5FxK1ydsgxxzSISVXk/5NFFWStwl+7TWYgnk/eoopFdSSIDafp/UUUUVmET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" name="AutoShape 4" descr="data:image/jpeg;base64,/9j/4AAQSkZJRgABAQEBLAEsAAD/4T34RXhpZgAATU0AKgAAAAgADgEOAAIAAAAgAAAIwgEPAAIAAAAGAAAI4gEQAAIAAAAQAAAI6AESAAMAAAABAAEAAAExAAIAAAAgAAAI+AEyAAIAAAAUAAAJGAITAAMAAAABAAIAIIdpAAQAAAABAAAJLIglAAQAAAABAAA8dIgwAAMAAAABAAEAB5ybAAEAAABAAAA9cJyfAAEAAABAAAA9sOocAAcAAAgMAAAAtuodAAkAAAAB///9+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gICAgICAgICAgICAgICAgICAgICAgICAgICAgICAATklLT04AQ09PTFBJWCBBVzExMCAgAENPT0xQSVggQVcxMTBWMS4wICAgICAgICAgICAgICAAMDAwMDowMDowMCAwMDowMDowMAAAJIKaAAUAAAABAAAS7oKdAAUAAAABAAAS9ogiAAMAAAABAAIAAIgnAAMAAAABAZAAAJAAAAcAAAAEMDIzMJADAAIAAAAUAAAS/pAEAAIAAAAUAAATEpEBAAcAAAAEAQIDAJECAAUAAAABAAATJpIEAAUAAAABAAATLpIFAAUAAAABAAATNpIHAAMAAAABAAUAAJIIAAMAAAABAAAAAJIJAAMAAAABABAAAJIKAAUAAAABAAATPpJ8AAcAACimAAATRpKGAAcAAACAAAA77KAAAAcAAAAEMDEwMKABAAMAAAABAAEAAKACAAMAAAABEgAC2KADAAMAAAABDYAABKMAAAcAAAABA4AAAKMBAAcAAAABAQAEAKQBAAMAAAABAAAAAKQCAAMAAAABAAAEb6QDAAMAAAABAAAAAKQEAAUAAAABAAA8bKQFAAMAAAABABwAAKQGAAMAAAABAAMAAKQHAAMAAAABAAIABaQIAAMAAAABAAAAAKQJAAMAAAABAAAAAKQKAAMAAAABAAAAAKQMAAMAAAABAAP//+ocAAcAAAgMAAAK4uodAAkAAAABAAAQY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oAAACWAAAAJwAAAAowMDAwOjAwOjAwIDAwOjAwOjAwADAwMDA6MDA6MDAgMDA6MDA6MDAAAAAAAgAAAAEAAAAAAAAACgAAACcAAAAKAAAAMgAAAApOaWtvbgACAAAASUkqAAgAAAApAAEABwAEAAAAAAIAAAIAAwACAAAAAAAAAAMAAgAHAAAA+gEAAAQAAgAHAAAAAgIAAAUAAgANAAAACgIAAAYAAgAHAAAAGAIAAAcAAgAHAAAAIAIAAAgAAgAIAAAAKAIAAAoABQABAAAAMAIAAAsACAABAAAAAAAAAA8AAgAHAAAAOAIAABAABwDWIgAAQAIAABEABAABAAAAMigAABoABwAoAAAAFiUAACYAAwASAAAAPiUAACcABwAOAAAAYiUAACwABwDOAAAAcCUAAC0AAwACAAAAAAEFAC4AAwABAAAAAQAAAC8AAwABAAAAAAAAADAAAwABAAAAAAAAADUABwAIAAAAPiYAADYABwAGAAAARiYAADkABwBPAAAATCYAADoABwAHAAAAnCYAAIAAAgAOAAAApCYAAIUABQABAAAAsiYAAIYABQABAAAAuiYAAIgABwAEAAAAAAAAAI8AAgAQAAAAwiYAAJEABwAQAQAA0iYAAJQACAABAAAAAAAAAJUAAgAFAAAA4icAAJsAAQACAAAAAAAAAJwAAgAUAAAA6CcAAJ0AAwABAAAAAAAAAJ4AAwAKAAAA/CcAAKwAAgALAAAAECgAALIAAgAJAAAAHCgAALUAAwABAAAAARAAAMMABwAMAAAAJigAAAAAAABDT0xPUiAAAE5PUk1BTAAAQVVUTyAgICAgICAgAABBVVRPICAAAEFGLVMgIAAAICAgICAgIABaHgAA6AMAAEFVVE8gIAAABQIAAAAAAAAAAP8AAAAAMS4wMAAAAAAAACNiNiMcgECDREpIhgBKTEEAAAAAEUAwADABAAEAKAAUAAAWRQAPAA8ANgAUCA4WRQAAAAAAAAIAADAANgYyENESEA2NA6QAAAAAAAAHgA8PARUB/wKjARcB/wKlAAD////////u7u7uMzAzMTMwNDE3NDAxMDY5ODAwNjUwMDEwMDA2NTA1NDEwMDAwMDAwMAAAAAAEIAAAAb8DZQAUABgADQAQAAoACgAYAAoAEAAUAA0ADgAQAA4HAQZ2HtiA4wPoAAYAIQQBAfIAGwAAAAAAAAAAAAAAAAAAAAAAAAAAAAAAAAAAAAAAAAAAAAAAAAAAAAAAAAAAAAAAAAAAAAAAAAAAAAAAAAAAAAAAAAgABAkEAQQJBNAXQXQXBgAFBAAA3yoECAAoAAArUAAI8YwABHjGAAEEagAAAAAAAP//AAAAAAABBGoBtwcBAZgnKCtbKtMilAABPiAeACzBKxYAAAAAUgABIQBThSwE1iO+ACgAKAAoSAAAACrTAAAnPwAgEAAAAQRqAAAAVAAAAAAXUXUXAQRiAAQBA+gAAAAAAA0ADAEBCAAZAEErgAAEQAAxAwoD7RRyBB8EAAQfA+0EDAQfBAAAEgBBhqAEAAQAEU6GAP///wD///////8A//////8CfwSPBkYEpAJzAdAAAAAAAAAAAAAAAAAAAAAAAAAAAAAAAAAAAAAAAAAAAAAAAAAAAAAAAAAAAAAAAAAAAAAAAAAAAAAAAAAAAAAABd0GOAZMBfMFhgS/A/cDQwJ/BI8GRgSkAnMB0AAAAAAJ3RJeFxYPxAfDBS4AAAAABd0GOAZMBfMFhgS/A/cDQxVJFzkYSxeoFgUTFxAGDPkADQFAAZUB6QGbATsBJAAAAAABegImAr4CHAFrAUMAAAAAAckDSwTEA6cB8gFyAAAAAAG2AkQCggH9AYEBXgAAAAABUQG5AhMBsQFGATAAAAAAAXgCkgOxAvYBrAFCAAAAAAE0AWABfgFbATEBIwAAAAABggHkAgQBogFQATsAAAAAAhYDagSDA24CCwGqAAAAAAIWA9YFsgSLAm8BvQAAAAACYgObBCAC8AHyAZ0AAAAAAxcEnAS0AxsB/AGyAAAAAAWFChAMrQjCBHUDJwAAAAAAAAAAAAAAAAAAAc8B0QHcAckBuQGYAXkBWf//AAAAEAAAAAAAAAAAAAAAAAAAAAAAABcRcRcAOWRkZABSAAGgAaEBQAJMAWkCNwMGAwD//////////wFeATIBXAEoAAAAAAAAAAABoAGhAJwEAAAAAAAAzQB7AJsAmwAAAAAABQUeAVwBNAFRATeTIAQeAAAAACo3/RVFRUVFAWYDiAOwAWYCAAFpAjcB/wEDQEYAAQNSAAoAGwAKABsACgAbAAIAAAAJAAAAAAAAAAAAAAAAAAClpaWlAAAAAAAAAAAAAAAAAAAAAAAAAAAAAAAAAAAAAAAAAAAAAAAA+vr6+gMAAIAAAAABAAQCwA/FDOEPug1iD+cMnw/+DsYP5Q7cABoAAAAAEjYAAAAAAAkWOLYAAAAAAAAAAAAAAAAAAAAAAAAAAAAAAAAAAAAYgYgYAAAAAAAAAAAAAAAAAAAAAAAAAAAAAAAAgAAAAAAAAAAAAAAABgIAAAAAAAAAAAAAAAAAAAAAAAAAAAAAAAAAAAAAAAAAAQRqAAQAAAAAAAAAAAAADI0MjQybDPYMuwAAAAAAAAAAAAAAAAAAAAAAAAAAAAAAAAAAAAAAAAAAAAAAAAAAAAAAAAAAAAAAAAAAAAAAAAAAAAAAAAAAAAAAAAAAAAAAAAAAAAAAAAAAAAAAAAAAAAAAAAAAAAAAAAAAAAAAABhxhxgAEgCAAAAAAAAAAHYAAAeOBAMAAAAAAAAAAAQDAAAEAQQfA+0AAAAAAAAAAAAAAAAAABRyAAABPgAAAAAAAAAAAAAAAAAAAAAAAAAAAAAAAAAAAAAAAAAAAAAAAAAAAAAAAAAAAAAAAAAAAAAAAAAAAAAAAAAwAAkAcwAAAAAAAAAwAAEAAAAAAAAAAAAAAAAAAAAAAAAAAAAAAAAAAACGAAAAAAARALcAAQAqABoAAQAAAAAABgAAAAEB0AAAAAoAAAAqQAAAAUAAAAFAAAAGAAAAAEAAAAYAAAAAAAAAAAAAAABAAAAJQAAAAQAAAAAAAAAAQAAACQAAAAAAAAAAASkAAC2GAb4MFAAwADClAAAAAAAAAAAAAAAACAAAASAAAAFAAAAAAAAAAAAAAAAAAAAAAAAAAAAAAAAAAAAAAAAAAAAAAAAAAAAAAAAAAAAAAAADAAAAAAAAAAAAAAAAAAAAAAAAAAAN9gSnAAcEkQG9AIwBmQCAATMAXgAAAABBKwWYAAAAAAAAAAAAAAAAAAAAAAAAAAAAAAAAAAAAAAAAAAAAAAAAAAAAAAAAAAAAAAAAAAAAAAAAAAAAAAAAAEAALABIAD8AQAAsAEgAPwyADIAAAAyAAAAAAAAAAAAAAAAAAAAAAAAAAAAAAAAAAAAAAAAAAAAAAAAAAAAAAAAAAAAAAAAAAAAAAAAAAAAAAAAAAAAAAAAAAAAAAAAAAAAAAAAAAAAAAAAAAAAAAAAAAAAAAAAAAAAAAAAAAAAAAAAAAAAAAAAAAAAAAAAAAAAAAAAAAAAAAAAAAAAAAAAAAAAAAAAAAAAAAAAAAAAAAAAAAAAAAAAAAAAAAAAAAAAAAAAAAAAAAAAAAAAAAAAAAAAAAAAAAAAAAAAAAAAAAAAAGFGFGAAAAAAAAAAAAAAAAAAAAACDg4ODAAAAAAAAAAAAAAAAAAAAAAAAAAAAAAAAAAAAAAAAAAAAAAAAs7OzswAAAAAARgBYADQAQgFAAPAAAAAAAAAAAAAAAAAAAAAAAAAAAAAAAAAAAAAAAAAAAAAAAACf8EAwiAAEQAAAD88AAAABAAAAAAAAAAAAAAAAAAAAAAAAAAAAAAAAAAAAAAAAAAAAAAAAAAAAAAAAAAAAAAAAAAAAAAAAAAAAAAAAAAAAAAAAAAAAAAAAAAAAAAAAAAAAAAAAAAAAAAAAAAAAAAAAAAAAAAAAAAAAAAAAAAAAAAAAAAAAAAAAAAAAAAAAAACvASOvADQAEwAAAAAD7QPtA/cD8wQBBAAECwQMBBUEFQQfBB8AAAAAAAAAAAQJBAkEBgQGBAMEAwQABAAD/QP9A/oD+gP3A/cD9AP0A/ED8QPuA+4D7gPuAAAAAAAAAAAAAAAAAAAAAAAAAAAAAAAAAAAAAAAAAAAAAAAAAAAAAAAAAAAAAAAAAAAAAAAAAAAAAAAAAAAAAAAAAAAAAAAAAAAAAAAAAAAAAAAAAAAAAAAAAAAAAAAAAAAAAAAAAAAAAAAAAAAAAAAAAAAAAAAAAAAAAAAAAAAAAAAAAAAAAAAAAAAAAAndAAASXgAAFxYAAA/EAAAHwwAABS4AAAAAAAAAAAAAFUkAABc5AAAYSwAAF6gAABYFAAATFwAAEAYAAAz5AAAKUAAAAAAAAAAAAAAAAAAAAAAAAAAAAAAAAAAAAAAAAAAAAAAAAAAAAAAAAAAAAAAAAAAAAAAAAAAAAAAAAAAAAAAAAAAAAAAAAAAAAAAAAAAAAAAAAAAAAAAAAAAAAAAAAAAAAAAAAAAAAAAAAAAAAAAAAAAAAAAAAAAAAAAAAAAAAAAAAAAAAAAAAAAAAAACfwAABI8AAAZGAAAEpAAAAnMAAAHQAAAAAAAAAAAAAAXdAAAGOAAABkwAAAXzAAAFhgAABL8AAAP3AAADQwAAAqcAAAAAAAAAAAAAAAAAAAAAAAAAAAAAAAAAAAAAAAAAAAAAAAAAAAAAAAAAAAAAAAAAAAAAAAAAAAAAAAAAAAAAAAAAAAAAAAAAAAAAAAAAAAAAAAAAAAAAAAAAAAAAAAAAAAAAAAAAAAAAAAAAAAAAAAAAAAAAAAAAAAAAAAAAAAAAAAAAAAAAAAAAAAAAFMsAACOaAAArRAAAH08AABCtAAALVwAAAAAAAAAAAAAoYgAAK4QAAC0+AAAsNgAAKaAAACTdAAAfugAAGnQAABWgAAAAAAAAAAAAAAAAAAAAAAAAAAAAAAAAAAAAAAAAAAAAAAAAAAAAAAAAAAAAAAAAAAAAAAAAAAAAAAAAAAAAAAAAAAAAAAAAAAAAAAAAAAAAAAAAAAAAAAAAAAAAAAAAAAAAAAAAAAAAAAAAAAAAAAAAAAAAAAAAAAAAAAAAAAAAAAAAAAAAAAAAAAAAAASUAAAINAAACuQAAAhHAAAEcQAAAxoAAAAAAAAAAAAACkYAAArVAAAK+AAACmoAAAnEAAAIfwAABzMAAAYFAAAE5wAAAAAAAAAAAAAAAAAAAAAAAAAAAAAAAAAAAAAAAAAAAAAAAAAAAAAAAAAAAAAAAAAAAAAAAAAAAAAAAAAAAAAAAAAAAAAAAAAAAAAAAAAAAAAAAAAAAAAAAAAAAAAAAAAAAAAAAAAAAAAAAAAAAAAAAAAAAAAAAAAAAAAAAAAAAAAAAAAAAAAAAAAAAAABoQAAAjUAAAKvAAACPQAAAZIAAAFkAAAAAAAAAAAAAAKQAAAClAAAAqcAAAKGAAACbAAAAjsAAAIFAAABzwAAAacAAAAAAAAAAAAAAAAAAAAAAAAAAAAAAAAAAAAAAAAAAAAAAAAAAAAAAAAAAAAAAAAAAAAAAAAAAAAAAAAAAAAAAAAAAAAAAAAAAAAAAAAAAAAAAAAAAAAAAAAAAAAAAAAAAAAAAAAAAAAAAAAAAAAAAAAAAAAAAAAAAAAAAAAAAAAAAAAAAAAAAAAAAAAAAUAAAAGVAAAB6QAAAZsAAAE7AAABJAAAAAAAAAAAAAABzwAAAdEAAAHcAAAByQAAAbkAAAGYAAABeQAAAVkAAAFEAAAAAAAAAAAAAAAAAAAAAAAAAAAAAAAAAAAAAAAAAAAAAAAAAAAAAAAAAAAAAAAAAAAAAAAAAAAAAAAAAAAAAAAAAAAAAAAAAAAAAAAAAAAAAAAAAAAAAAAAAAAAAAAAAAAAAAAAAAAAAAAAAAAAAAAAAAAAAAAAAAAAAAAAAAAAAAAAAAAAAAAAAAAAAAF6AAACJgAAAr4AAAIcAAABawAAAUMAAAAAAAAAAAAAAn8AAAKYAAACqgAAAogAAAJrAAACKQAAAeYAAAGsAAABgAAAAAAAAAAAAAAAAAAAAAAAAAAAAAAAAAAAAAAAAAAAAAAAAAAAAAAAAAAAAAAAAAAAAAAAAAAAAAAAAAAAAAAAAAAAAAAAAAAAAAAAAAAAAAAAAAAAAAAAAAAAAAAAAAAAAAAAAAAAAAAAAAAAAAAAAAAAAAAAAAAAAAAAAAAAAAAAAAAAAAAAAAAAAAAByQAAA0sAAATEAAADpwAAAfIAAAFyAAAAAAAAAAAAAAR9AAAEuAAABK4AAARcAAAEBgAAA2wAAALWAAACWAAAAfEAAAAAAAAAAAAAAAAAAAAAAAAAAAAAAAAAAAAAAAAAAAAAAAAAAAAAAAAAAAAAAAAAAAAAAAAAAAAAAAAAAAAAAAAAAAAAAAAAAAAAAAAAAAAAAAAAAAAAAAAAAAAAAAAAAAAAAAAAAAAAAAAAAAAAAAAAAAAAAAAAAAAAAAAAAAAAAAAAAAAAAAAAAAAAAbYAAAJEAAACggAAAf0AAAGBAAABXgAAAAAAAAAAAAACYAAAAoAAAAKeAAAClwAAAoAAAAJTAAACIQAAAesAAAG2AAAAAAAAAAAAAAAAAAAAAAAAAAAAAAAAAAAAAAAAAAAAAAAAAAAAAAAAAAAAAAAAAAAAAAAAAAAAAAAAAAAAAAAAAAAAAAAAAAAAAAAAAAAAAAAAAAAAAAAAAAAAAAAAAAAAAAAAAAAAAAAAAAAAAAAAAAAAAAAAAAAAAAAAAAAAAAAAAAAAAAAAAAAAAAFRAAABuQAAAhMAAAGxAAABRgAAATAAAAAAAAAAAAAAAgMAAAIRAAACDwAAAgAAAAHpAAABvwAAAZkAAAFxAAABVQAAAAAAAAAAAAAAAAAAAAAAAAAAAAAAAAAAAAAAAAAAAAAAAAAAAAAAAAAAAAAAAAAAAAAAAAAAAAAAAAAAAAAAAAAAAAAAAAAAAAAAAAAAAAAAAAAAAAAAAAAAAAAAAAAAAAAAAAAAAAAAAAAAAAAAAAAAAAAAAAAAAAAAAAAAAAAAAAAAAAAAAAAAAAABeAAAApIAAAOxAAAC9gAAAawAAAFCAAAAAAAAAAAAAAN6AAADpwAAA58AAANcAAADHQAAAq0AAAI9AAAB5wAAAZwAAAAAAAAAAAAAAAAAAAAAAAAAAAAAAAAAAAAAAAAAAAAAAAAAAAAAAAAAAAAAAAAAAAAAAAAAAAAAAAAAAAAAAAAAAAAAAAAAAAAAAAAAAAAAAAAAAAAAAAAAAAAAAAAAAAAAAAAAAAAAAAAAAAAAAAAAAAAAAAAAAAAAAAAAAAAAAAAAAAAAAAAAAAAAATQAAAFgAAABfgAAAVsAAAExAAABIwAAAAAAAAAAAAABbgAAAXUAAAGCAAABfwAAAXYAAAFoAAABVgAAAUUAAAE5AAAAAAAAAAAAAAAAAAAAAAAAAAAAAAAAAAAAAAAAAAAAAAAAAAAAAAAAAAAAAAAAAAAAAAAAAAAAAAAAAAAAAAAAAAAAAAAAAAAAAAAAAAAAAAAAAAAAAAAAAAAAAAAAAAAAAAAAAAAAAAAAAAAAAAAAAAAAAAAAAAAAAAAAAAAAAAAAAAAAAAAAAAAAAAGCAAAB5AAAAgQAAAGiAAABUAAAATsAAAAAAAAAAAAAAfIAAAILAAACHAAAAhgAAAIKAAAB6wAAAcsAAAGmAAABfQAAAAAAAAAAAAAAAAAAAAAAAAAAAAAAAAAAAAAAAAAAAAAAAAAAAAAAAAAAAAAAAAAAAAAAAAAAAAAAAAAAAAAAAAAAAAAAAAAAAAAAAAAAAAAAAAAAAAAAAAAAAAAAAAAAAAAAAAAAAAAAAAAAAAAAAAAAAAAAAAAAAAAAAAAAAAAAAAAAAAAAAAAAAAACFgAAA2oAAASDAAADbgAAAgsAAAGqAAAAAAAAAAAAAAROAAAEgAAABIYAAARMAAAD9wAAA24AAALvAAACewAAAiYAAAAAAAAAAAAAAAAAAAAAAAAAAAAAAAAAAAAAAAAAAAAAAAAAAAAAAAAAAAAAAAAAAAAAAAAAAAAAAAAAAAAAAAAAAAAAAAAAAAAAAAAAAAAAAAAAAAAAAAAAAAAAAAAAAAAAAAAAAAAAAAAAAAAAAAAAAAAAAAAAAAAAAAAAAAAAAAAAAAAAAAAAAAAAAhYAAAPWAAAFsgAABIsAAAJvAAABvQAAAAAAAAAAAAAFbQAABaEAAAWeAAAFMAAABL8AAAQKAAADWwAAAsEAAAJMAAAAAAAAAAAAAAAAAAAAAAAAAAAAAAAAAAAAAAAAAAAAAAAAAAAAAAAAAAAAAAAAAAAAAAAAAAAAAAAAAAAAAAAAAAAAAAAAAAAAAAAAAAAAAAAAAAAAAAAAAAAAAAAAAAAAAAAAAAAAAAAAAAAAAAAAAAAAAAAAAAAAAAAAAAAAAAAAAAAAAAAAAAAAAAJiAAADmwAABCAAAALwAAAB8gAAAZ0AAAAAAAAAAAAAA5kAAAP0AAAENQAABD0AAAQYAAADywAAA2UAAAL2AAAChwAAAAAAAAAAAAAAAAAAAAAAAAAAAAAAAAAAAAAAAAAAAAAAAAAAAAAAAAAAAAAAAAAAAAAAAAAAAAAAAAAAAAAAAAAAAAAAAAAAAAAAAAAAAAAAAAAAAAAAAAAAAAAAAAAAAAAAAAAAAAAAAAAAAAAAAAAAAAAAAAAAAAAAAAAAAAAAAAAAAAAAAAAAAAADFwAABJwAAAS0AAADGwAAAfwAAAGyAAAAAAAAAAAAAARIAAAExgAABSEAAAU5AAAFCAAABJsAAAQjAAADjgAAAv0AAAAAAAAAAAAAAAAAAAAAAAAAAAAAAAAAAAAAAAAAAAAAAAAAAAAAAAAAAAAAAAAAAAAAAAAAAAAAAAAAAAAAAAAAAAAAAAAAAAAAAAAAAAAAAAAAAAAAAAAAAAAAAAAAAAAAAAAAAAAAAAAAAAAAAAAAAAAAAAAAAAAAAAAAAAAAAAAAAAAAAAAAAAAABYUAAAoQAAAMrQAACMIAAAR1AAADJwAAAAAAAAAAAAALlAAADJ0AAA0jAAAMvQAAC+kAAAplAAAIygAABy4AAAXF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eEeIR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rtqu2po5vxtcXTxXSIlrAEL0RKVCET/lOjgzTSv/KSAh6xf9Me8wxSpwPaJLLoUkR1c+LzxnQDo9STdUJmgjsTtuLCki6CznMHd6gD9BP41AckEPOpw75DYQNy8uxyf7MawnvSH3MylfHC6wEW4fChn9NMVA41iEPFA9aTlZM4c1+Df4R/lSZxmYIfYfSBSDDYYfTyI1OidSe3IhUjtFPVE6ZJcYgClaJbA0yh1vFWwNkB3eDkQadC50SN5D4VqnbACMNhrnIdkjPSOPFeISXyhYIWUb6x43OZZBL0SyQR2XpZ1mG5IjbCnrIEQYoB+GJ9AhlyRwHjBEflufSVdPkYX2bwYywSvdDl4SIBimKcMwcE61GlATlj3TWwZJmU1dXIZFTxlZEF0UWx6zKjI1CojaBwMLSQyGPSNbdlbhRLoXJ09IDbgRfCNoTk9fwXXoNK8PMwjbK+oveDUWJB03BihuPKoMchAcGzAqmDs1QUwNeyPuCzYZsyIDIiAhxEEaPzYp/SzyMMM09g9ND6wOvw50JoYNvBLsDK8YQh30SzBZak1oMjowuxwqCgMH0Qg0DSIsExFxGnQnuUBwVj9jPVgOTFU2Ezj4MagkeBY/D5UOQBt/NBRC9Vb4Y5xhZV3HWN1GSDePPwQ/rDrAPDdFMGL2Z7tt03clbw5hBFo7WaFQ2jH6q9qr2qG0382lpcOqm6CjpXuIkZKhj5OSoafJqp6goaCrn4mOypmVi6GhoJedm6Gdl5eLloO1lY6WeIBooZ+1o52amZ+JfrGkh1xrh72toZa1rqevloWHfYNcb3itlX1bv7+yp4iWg4eHg29vqZ+BfsvJoaSBeH10hY6PdLSkf4vAyKqqalGWmLCpkYGzoWl0rbStqqiZdmE7xKGWtKFWW614qrCnhWNbX4TEsZuVjU6jiJOJkYV0aohamp6Eh25Ok6ShgE6UlZSQblZbdltqT6uyqYBVc5WXgF0/PKSPfWursrexjZefm4lpZXm3saidqLK2tqChoJu5uK6jtru/vZuus7NwZW+cAAAAAAAEOM5WRNTSbTVZCm01SQ4ABLz/bTVdEm01aRxtNWUXbTVNEW01QRRtNUEPbTU9Dm01TRBtNVkRAAAAAD5FIO5tZU0CbTVVDm01SQttNU0HAAR89m01cR5tNWUZbTVpGW01ZRdtNUkWbTVdDW01URFtNXETAAStBQAESPVtlUT/beVc+m01QQgABJzzVkUQ5hFVETgRdUk5bTVxHG01dRptNWkYbTVREm01XRhtNVUWbTVJEm01WR9tNVEUbTVNDm01TRUABGDrbkUc8wAE3TgABR0NAAS1JwAEyaUABQVcAATtF201bRVtNWEbbTVhF201SRhtNXESbTVdHxEFCTVtNT0ebXVJAbU1gQUABOleAAUY+gAFBPIABGX/AAQA6wAE/UkRJS02bTVpHW01ZRltNVUXbTVlHwAFbS4ABPD3AARp/wAFFSYQVV0vAASpnW3FWPwABPD7AARF7wAFJQsABH3BAATVjRKFFUIS1TlFbTVRIgAFcSMABXEqAASZigAEkewABDUpAASF3wAEWckABFm8AATBrgAERfoABLGcAARx2gAEzU0ABSkubTVFHhHVMTwABXEsAAVxLAAElfUABImVAAStJgAEjc0ABFnMAAS1igAEzZ4ABE3nAAR16QAETfEABQUqbVVRAwAFNRltNWEPAAVtLAAFdShtZTUCAAUdFQAE0TsABHHHAARZwQAEXboABMFGAAT5IAAEga4ABHFyAAUZIW1lUQJtNTkHbTVhCW01RRxtNWUYteVw+gAFJRJtNTkSAAS5EwAFAUsABRUsVkUM6wAFFQBWRMziAAShUAAFIS9tdU0BbkUk8m01VQcABOkHbXVBAe01RQduRSTzAAUJEW01PQRuRSjwbkUs9D5FJN8ABQzv7kVE8T5FFO8ABO1FAAT9SD5FHPAABRUDbTUxCm2VLP9thV0AbVVdA21lTQJthUUAbkU88G4VRPe+RRjvbkVQ7AAE/PcABTEaAASR3wAEqaQABRj5bTVRHm01RRdtNV0XbkVI8231RPluBUz4vkUs27WVeP8ABRD9AAUY+G5FLO7t1Sj7AAUY+AAFJR4ABQUHbZU8/201TRFtNVEObTU9CG5FKPRtNUEJbTVVCoy2EOvWRRDo7TVhCQAFAPBWRQThbkVc9W3VPPtWRSDpbeU4+m1VOQNtNUEJbTVVD21lPQI+RSjobfU4+W01UQRtNVUKbkUs8G2FUQBuRTDvbkUw7j5FHO5uRUT0bZU0/22lOP5tVTkDbVVFA201OQptpTD+AAAAAD5FJO9thTUAbTVZCW3lUPptpUT+bYVBAG2VLP9ttUD9bfU4+W2lQP5tdSkBbXU5AW3FRPxtlUj/AAAAAAAgICAgICAgICAgICAgICAgICAgACAgICAgICAgICAgICAgICAgICAAAQEAAAAAAAAAAAAAAAAAAAAAAAAAAAAAAAAAAAAAAAAAAAAAAAFAAfAAAAAAAAAAAAAwMTAyDABAAfAAAAAAAAAAAAAAAAAAAAAAAAAAAAAAAAAAAAAAAAAAAAAAAAAAAAAAAAAAAAAAAAAAAAAAAAAAAAAAAAAAAAAAAAAAAAAAAAAAAAAAAAAAAAAAAAAAAAAAAAAAAAAAAAAAAAAAAAAAAAAAAAAAAAAAAAAAAAAAAAAAAAAAAAAAAAAAAAAAAAAAAAAAAAAAAAAAAAAAAAAAAAAAAAAAAAAAAAAAAAAAAAAAAAAAAAAAAAAAAAAAAAAAAAAAAAAAAAAAAAAAADAxMDEwAAAAAAAAAAAAMDEwMAAAAAAAAAAAAAAAAAAAAAAAAAAAAAAAAAAAAAAAAAAAAAAAAAAAAAAAAAAAAAAAAAAAAAAAAAAAAAAAAAAAAAAAAAAAAAAAAAAAAAAwMTAwAAAAAE5PUk1BTCAgICAgICAAAAAAAAAAAABkAAAAZAAAAFNDRU5FIEFVVE8gICAgIAABEQBEVFZSAAAAAAAAAAAAAERDAQLDAGcAZAAA+ALsJwQCAPv6+frv9f399PP3/P/0/ez0+vny+v8AIq4AAgAAEAD5AuwnAwIA+/r3++/0/v308/f8APT97PX6+fL6/wArrgACAAAQAPgD6ycDAwD7+vj77/T+/fPz9/wA9f3r9fr48fr/ACWuAAIAABAA+ATrJwQEAPv6+Pvw9v398vP3/AD2/Ov0+vfw+v8AI64AAgAAEAD5BOwnBAQA/Pr5+u/2/f3y9PX9APb97PX69/D6/gAfrgACAAASAAYIAAoAAACWAAAABwgAJwAAAAoAAAAIAgCYAQAAAAAAAAAAAAAAAAAAAAAAAAAAAAAAAAAAAE9GRiAAAEhBTkQtSEVMRCAgICAgICAgICAAAAAAAAAAAAAAAAAAAAAAAAAAAABWUi1PTiAgICAgAABOT1JNQUwgIAAAMDEwMNkD6QAAAAAABwADAQMAAQAAAAYAAAAaAQUAAQAAAIwoAAAbAQUAAQAAAJQoAAAoAQMAAQAAAAIAAAABAgQAAQAAAPlUAAACAgQAAQAAAIaCAAATAgMAAQAAAAIAAAAAAAAALAEAAAEAAAAsAQAAAQAAAAAAAAAAAAAAICAgICAgICAgICAgICAgICAgICAgICAgICAgICAgICAgICAgICAgICAgICAgICAgICAgICAgICAgICAgICAgICAgICAgICAgICAgICAgICAgICAgICAgICAgICAgICAgICAgICAgICAgICAgICAgICAgICAgICAAAAAAAAAAAGQADQAAAAcAAAAEAgMAAAABAAIAAAABAAAHAAACAAUAAAADAAA9FgADAAIAAAABAAALAAAEAAUAAAADAAA9LgAFAAEAAAABAAAAAAAGAAUAAAABAAA9RgAHAAUAAAADAAA9TgAIAAIAAAABAAAAAAAQAAIAAAABABxnBAARAAUAAAABAAA9ZgASAAIAAAABAAAAAAAdAAIAAAABAFdVAgAAAAAAAAAAAAAAAAAAAAAAAAAAAAAAAAAAAAAAAAAAAAAAAAAAAAAAAAAAAAAAAAAAAAAAAAAAAAAAAAAAAAAAAAAAAAAAAAAAAAAAAAAAAAAAAAAAAAAAAAAAAAAgACAAIAAgACAAIAAgACAAIAAgACAAIAAgACAAIAAgACAAIAAgACAAIAAgACAAIAAgACAAIAAgACAAIAAgAAAAIAAgACAAIAAgACAAIAAgACAAIAAgACAAIAAgACAAIAAgACAAIAAgACAAIAAgACAAIAAgACAAIAAgACAAIAAAAP/hC9NodHRwOi8vbnMuYWRvYmUuY29tL3hhcC8xLjAvADw/eHBhY2tldCBiZWdpbj0n77u/JyBpZD0nVzVNME1wQ2VoaUh6cmVTek5UY3prYzlkJz8+DQo8eDp4bXBtZXRhIHhtbG5zOng9ImFkb2JlOm5zOm1ldGEvIj48cmRmOlJERiB4bWxuczpyZGY9Imh0dHA6Ly93d3cudzMub3JnLzE5OTkvMDIvMjItcmRmLXN5bnRheC1ucyMiPjxyZGY6RGVzY3JpcHRpb24gcmRmOmFib3V0PSJ1dWlkOmZhZjViZGQ1LWJhM2QtMTFkYS1hZDMxLWQzM2Q3NTE4MmYxYiIgeG1sbnM6ZGM9Imh0dHA6Ly9wdXJsLm9yZy9kYy9lbGVtZW50cy8xLjEvIi8+PHJkZjpEZXNjcmlwdGlvbiByZGY6YWJvdXQ9InV1aWQ6ZmFmNWJkZDUtYmEzZC0xMWRhLWFkMzEtZDMzZDc1MTgyZjFiIiB4bWxuczpkYz0iaHR0cDovL3B1cmwub3JnL2RjL2VsZW1lbnRzLzEuMS8iPjxkYzp0aXRsZT48cmRmOkFsdCB4bWxuczpyZGY9Imh0dHA6Ly93d3cudzMub3JnLzE5OTkvMDIvMjItcmRmLXN5bnRheC1ucyMiPjxyZGY6bGkgeG1sOmxhbmc9IngtZGVmYXVsdCI+DQoJCQkJCTwvcmRmOmxpPjwvcmRmOkFsdD4NCgkJCTwvZGM6dGl0bGU+PGRjOmRlc2NyaXB0aW9uPjxyZGY6QWx0IHhtbG5zOnJkZj0iaHR0cDovL3d3dy53My5vcmcvMTk5OS8wMi8yMi1yZGYtc3ludGF4LW5zIyI+PHJkZjpsaSB4bWw6bGFuZz0ieC1kZWZhdWx0Ij4NCgkJCQkJPC9yZGY6bGk+PC9yZGY6QWx0Pg0KCQkJPC9kYzpkZXNjcmlwdGlvbj48L3JkZjpEZXNjcmlwdGlvbj48cmRmOkRlc2NyaXB0aW9uIHJkZjphYm91dD0idXVpZDpmYWY1YmRkNS1iYTNkLTExZGEtYWQzMS1kMzNkNzUxODJmMWIiIHhtbG5zOnhtcD0iaHR0cDovL25zLmFkb2JlLmNvbS94YXAvMS4wLyI+PHhtcDpDcmVhdG9yVG9vbD5DT09MUElYIEFXMTEwVjEuMCAgICAgICAgICAgICAgPC94bXA6Q3JlYXRvclRvb2w+PC9yZGY6RGVzY3JpcHRpb24+PC9yZGY6UkRGPjwveDp4bXBtZXRhPg0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8P3hwYWNrZXQgZW5kPSd3Jz8+/9sAQwACAQECAQECAgICAgICAgMFAwMDAwMGBAQDBQcGBwcHBgcHCAkLCQgICggHBwoNCgoLDAwMDAcJDg8NDA4LDAwM/9sAQwECAgIDAwMGAwMGDAgHCAwMDAwMDAwMDAwMDAwMDAwMDAwMDAwMDAwMDAwMDAwMDAwMDAwMDAwMDAwMDAwMDAwM/8AAEQgCIgLYAwEiAAIRAQMRAf/EAB8AAAEFAQEBAQEBAAAAAAAAAAABAgMEBQYHCAkKC//EALUQAAIBAwMCBAMFBQQEAAABfQECAwAEEQUSITFBBhNRYQcicRQygZGhCCNCscEVUtHwJDNicoIJChYXGBkaJSYnKCkqNDU2Nzg5OkNERUZHSElKU1RVVldYWVpjZGVmZ2hpanN0dXZ3eHl6g4SFhoeIiYqSk5SVlpeYmZqio6Slpqeoqaqys7S1tre4ubrCw8TFxsfIycrS09TV1tfY2drh4uPk5ebn6Onq8fLz9PX29/j5+v/EAB8BAAMBAQEBAQEBAQEAAAAAAAABAgMEBQYHCAkKC//EALURAAIBAgQEAwQHBQQEAAECdwABAgMRBAUhMQYSQVEHYXETIjKBCBRCkaGxwQkjM1LwFWJy0QoWJDThJfEXGBkaJicoKSo1Njc4OTpDREVGR0hJSlNUVVZXWFlaY2RlZmdoaWpzdHV2d3h5eoKDhIWGh4iJipKTlJWWl5iZmqKjpKWmp6ipqrKztLW2t7i5usLDxMXGx8jJytLT1NXW19jZ2uLj5OXm5+jp6vLz9PX29/j5+v/aAAwDAQACEQMRAD8A+RPE3iG58Ra3LPLIGmlY8D7q+gFSwX76TabUZkJO52zyfb6VR06OK3USOw8xjwD1WpL2/GoyGGLljwT71PMM6jwr8cdc8H6jFPp95NAyNy6OQR+Ve+eBf2/9RgtUt/EcFrrFucKTMu2TH+8Ov418tafp5s7Rt7qTuxk9aZbh9Xu2VCSsR+bBrqo4upD4WYzoQl8SPuXTfGvw8+JkiXNhfT+HNRPzK27YufYjitu61jxd4Wt1dbm08T6cQMOWG8L/ALw/rXwudal0WFTGXjA+6qtium8G/HPXPDlq227nWAjGwORuH06V6FDN5w8vT/I46uXRl5+p9IftR/tkWXgrwPJ4V8IXKz3d6gOp3qtzcPj/AFSkdI1zg4618Sah8S9VudfC324zTniQdD7Cuy1lNG8X3Mk0M39n3cmTtYfuyfb0zXHeJdHm0C4Qz7JEz8jJ82TXLisZKvL3jro0I042R1Wja7BZyJ5sqPcAZC5Hy+59667S/i1rGk3EP9m3csZ3YAJyHP09K8j0+CCGZrp0AkboM8k+uKNf+It/4Y0pZLOBJ7k8SSDpEP8AZHr/ACrl5LaGyZ9XeGv2r5NEtki1iNJnAxIYcDaPcetdvoXizwR8aLWRo1haZcBmCeW6mvjT4XaJfeOrL+0tTc6bpqHdLI5xuHtnvXqGn/EnStHsFs9J8qOzj53I3zufU+9THE1IaRdyuSLPdNQ+DV/paGXQtTE0ZHFvcgMpHpmuP8WadqlnF5eo2FzZBeDLAvmIw9x1FYPhD4s64tyv2O6ZIR1WT5kH1zXpum/HazFuE1S3VkI2l0Gc++09qmWJp1JfvFqHJJfCzi/CmhWaRm4W5tru4UZ4PzJ9Aec+9VvFPjGZQ0VrHJ8nUAEH3/z7V6Wvhjwj8SIjLYyQRXJ7xny3B+lY+qfCTWdBZ2tJYdRiwRsnX5iPTd1rN4eEtabHztaSRy2haNb2lsL6+dGP3guflH19TUOqeJbnX7kW1mrBW4+Xgkf4Ua9pzRzJDeRXOlqvABQvEo9iP61O13b+HdOzZos6kcujbiR7+n0rknSlDVq5pGStuS6bpNn4Zi867YSXHoTnafb1NUrvV7zxZqjw2sfygYODjj1JqPSvD974pnNxdSGG3UkhjwWHsPT3rVk1+20JJLawQEnA3ep/rWDt8y13IrPw7B4Q1u2vJrhZZliYyIRnk9Men1NWPtt94vvPLhUhFOeOij1JqHSvD02p6g9zfymJNgf3Ye3/ANetO+8VR2kK2mmx4PA3Afe9/rQ2/UovW9nY+EI1kk2T3Q/JT7f/AF6veHNUk8d6ZfWEkRDrme3bn5W7r+I/WsvTPCL3BN5qkjRRddhPzH/CrCeMRpgii06IRBW4YDrz+taQfK00Q43Rb0SHT/Ddkl1IfOuj2b+E/T+tM1G5u/G8ogEImiP3kYZA9yTV3WdGt7u8tr6ZWgtbtPMdQOUfuvtRHqzXcv2LSIWJbjag5Puf8aqVK09ECd0Yk3wjtfCSrc6XqcljqO7f5aAPbufRlPX610Hh3xJ4q8QSrDqdhGtmgIe/hbZCMeqnnJ7AZPtXd/CP9nHV/iLcGeONJraA5nvJ38uxtR1O6T+M/wCyv516RL8RvCHwOK2nhmGPxh4mhGwahMn+iWbd/Jj6de4yfeuunh0lzVjJz190zfhz8Hkhm0hb+11aziuke6mc2m2faQNhBb7gbtxnqa9ds3tfCHht9P0azh060bmRISS8x9ZZDyx/SvOPCvxN1zVpJptdu2mubuTzOCAx46H2HpXRWWj+JPFs7LbxRT2T/djQFXX8e9U8UrctPQSp6+8eafGD9pvTPBWr/YZRPd3AOJGRf3MH+J+lcL4p8eS+JNKTUHujNaMmUYAkBSeFUfnx612PxV/Y/wBdu7ObVJbeF2lmYGMSDzvXOzqFHrXPeHfhBd2vhKxtryKYQ2m5Y4sbf4ic+5OevWssSo2TbLhe9kjzaPw/ceM75Z73db6fC+5QTlifX3b36Cjxx4X0/WpraG5s1uLJsW4znzIs9CH68/zr1O/8FRWESm8cQRpysSAbsfyFc14mhg1q1NlDAI4+QpHLE9iT3NcKleXKjVLqzyrVv2ZRY23ladfbLhQdsF0wO8dfvDofqK43xJb634Tsxpd/bz2SL/qyBhWx0wRww+le3aJpo1Gxaa+uvKNu5jkUHMhI9B/U1Nqer2t5Z/Y5LRL+16GOYb93vz3p+1a0YOPU8Z8LeLEj0Pz9ScvLbjBhjxlsd+f5mun0b4ptq9qq6fEttG42kJ8zn2J71c8Wfs+WOswC40aV9NncHFrdZ2MfQHqPxzXnl7pOsfCxZ7W4snslnb5ZhwMn+6w459q2jKMiU2tT1Cxs3mG++mSBX52ty5/D/GtCy1qC2k22UTM+NpduWA/kK8n8E+Jn+zTPqM5zbk5O4lpFPQ46k11fhv4pW9xaAaXahX3YMsoDv9QOg/U1NTQad2dyLC5vIvMupFgibnLtjP07n8Khk1Kz07i2jM0nZnH8h/jWPGl3qRM+oXHk7uQXf5yPp1NXra+sbJdkEZkYD70g/kOn51zvzKJBb32vP50jbE6F3Pb6/wCFTwwWOljlftMp5y4IXP8Au9/xpgu7nUMEZA6ByeMfX/CnraW9koaSTz2PY8Ln6dTU3V9R69BJL661eQBFYhfl4ICgfyFKbCO2Ba5cSMOiqxxn6n+npTvPnvTtijKRr3xjA/l+dMkWCDmWTzWHoePz/wABTckmMP7Qkl/c20WxOeAMZ9/U0yaxRRuu5dp67VwT+nA/GnLe3N2pjtohFH0JHH5//Xqjcm1tDm5uPOYH7sZyB+PT+dOF3ogaJTqfltttI/m7NnJP4/4VBdWpRt13OIs8lQDvP4Dn88Vl6142SxiIXyrSPocH5m/Hqfwrmh4gvvEV0YtOtbm7durbTge+P8a1jB7slyR1d54lg08/6NEodR/rJMMR7jsP51zms+N/tUrP50lxM5xw24k/WrFl8O5b+RDq+o4J621r87/Qn7o/Wuj0vQLbw/EptraCw4/1j/vLk++e34Ypc6FqzlLTwzqutIstxs0y2k/imOxiPZfvGtzQ/A9jYp5qW738458+6+SFT6hQcfma0XvILeTzEje6lH/LWX5ifw6fzqQxXd+N08ggTGFLErx7Dr+QrNzbKstmaen+LX0qNkupReq3GwIAoHoD/wDWrD8TfCDSPHED3GjyJY3R+ZrdlxGx+n8J+lSSS2lhny0a4ccEtwo/Dr+tKkt5c4aEGJF5RuEUfj0/nVRk4u60E1c87uY9Z+HN+lre283lA5EUhzGR6o3Suk0LxvZ6u6JBH5chOGjk5cH0Hr+FdofENvd2RsdZSHUIX4OV5H9T9eK5HxX8CkuYnv8Aw7cGYKdwtmba6H/Zb+hraNSMnd7kuDWxW0m2H9pXVmkyRRBvNUH0PUcVnePPGlp4J0+OK0ijvtWu8raxScoD3dlHAVepJznpXOxahf8AhjX2e8inkMeVkhf5XJAxjmn+BvD1x4q1ibVL4JNezH50U5WJR92JP9kdz3NaOKvzdCU1t1Lfw78CvaA6jfSmS6uWMrzScNM5/jPp7DsBXVu9vbNkFpZB09TU8unb1H2hwvsDz/n8aaLqCybbFAGOcZfnP4f/AK6wnO7ujRK2hBELm8QhF8uNupPT8f8A69Rtp9vAM3EvmH+6Pmx/T+dWZBdXLBpT5MZHRvlx9B/+qiGxgjGR5lyzdsYUf1/M0Wu9RX7FR7wq4W1gCt2OMtWX44ha3Ww1AjY9o/ly8ZwrcEcV1AtZ2jwAsEWM7VwAaq6hpseo6fcWu/zGlQ574rWlKOxDJNHhto4fkUzDrzwtcd8ZfgrYfEm1ebEen6go4njXr6Bh3rq/BN1LcaJDHsBeD90575Xin65CiANNKSB1A7/hWatGXMty1J2sfJ0fiPxR+zh4n8m7VrmxzwTloZQeCR6HH416to/inQPjnowltpEtdRC5aNvvD/EV1fizSrTxJYSWd3aJcW0oKssi/r9a8B+IP7PetfDW6fWPDkl1JZxNvMIOJYR7dyK7Lqe+j7mVrHQeItEu/DuqIl0HRFOA3VSKns/GskDi2tQqBeM7ck+9ZvgT9oCy8YWY0zxHEI7gDYJmXbg+/oaj1u1XR7ub7HKkkbjjHJwe9TyvZolSOys9Sdyvn3QMjHkF+f0rStlgkPDNN6CIcH6mvNNM16OwjUuPNkPAB6A+9a/hnXdQOmpFvRIwSMgdBUSTS0LTO5kYRqyhYYl6YByw+tUWvYVwWHnODn5ucfhWda3NtLgyXJdz2JzU73kasFiiI2jjjFTF9x2J5tQuJkwE2H3OeKhZDKWM0vqCM1GondPnPlq3c/KB9O9NRFlPy73xkfKOnvmnvoFuqHSSQooUJ7f3RVS6M00LYG1Bx6DFXo28snJSPvkDcapagyeU5LNKyjOM9fwqUhoPJUKPMkyxHRRk/nTgoikwqrjpmQ8/Wq8t06jCIAPXp+lV5pzu+d2A9uBTSlcPUty3SJnfIx/HAzTYdSZP+PeLp1PT9aoLdKg+VFyw4OPT61Vv9Umt4XYdiOeuBV2urBdmo8krEmSVVwe3LfnUKOjSZJZiORxuNVY5izKSMnjIJJIp4OXJwFH+0cD8hSUdQvYsZbKjCL0A3f8A1qR8OSzsWx90Z2gmoUlSM8yE4PbgYzU1tO8h3Qw4PY//AF6iVw+YMoQ7VQg9c9M/nUVzbt5qs5RTjjHJrShs5bxm3EcDnHapzoCqobZuOMliSeP5U1K25XLfY56aNS6gKXbv6H/P9aKi1jxfDb3vlQwvN5ZCnHA/Ad6K0TvqK1jP1aV45thR1c5yCuCKs2kCWsJMmx5G+8SOlfpn8WvA/gnVtWim1rwJoOuafqMW63ubfNrPzznenGfTNeI/ED9gr4e+MTK3h7Xdc8J3DcrbajGLq2z6CRcMB9RXpVcI0+WMk/nqcMKnMrtHxgHj1K5MCKsYVtxOeAPWrtvbW2lzyujNu4GVbGTjvXrPxA/Yg8ZfDtTNY21r4ltIkZvP0qUTkgdSU4YDHtXkEOl3MWozC+hkttj/ADJIpVgfTB6Vyzpyh8SLjJPYsJZNeFp5pH8vGRnq30qtevtziQtjv7elWdTvdqBEOSRgKvas8zR6SWuLxlSLAK5657YHvUxbZSQ7b/Zts15MypEgyS3Sq1lrb6+A5C+QeUTPf+8aoXtpqHizUwt8Ps1jF8yRBsgjsx9/5VY0zw3f+NdeTSfDlnLPIww5QYUDplj2X61pG6FJGjYeONNuNlhc29u7oNvmjILH2NaJ+F7eIlR7aZYirb/Km+ZHUepHIrrtH+C+i/B+0X+0JU1PXp0G4/wwnvtHYe5qrrOufYFMNsoRn647D0qakuXRBHzMrxLdahJDHa31ssFlEMRxQ/NDgDrkf1rn9J8PR22sLdW87pC/DxfeB9xXb2Usk1vHM8X7xBjb2b606aTRtTkCz2skMh/5a242sPw71nGVjRdjB1H4j6lpEyL5A+woQFEZOUP95vU11Wj+KIktoLvU7wRLJwgZvmf2A/rVX/hXU0hL2N3FdqR/q5MJJ9PesPxD4fd1MGp288LAYUsNvT0PSolyyC9tz0rTviZHLCIrBQuzkbOf17mu68JfF7WvCtsXudQaVMArbzHf+PtXz9pU954W0Mx6a4a7IIWZ8Ege3bPvUnhfWr57eS71iWaCKFsSHGWfv8o7k1n7NrVMu+mp9XaF8ddH8W3IstR02TzJON8S71Ix1I6gVcv/AIQaL4k/f6TdxxykZHlPsY/Uf/WrwDwl8U7W4XydLjOyTgseXb/eP+RXV2V5ItzHLd3X2ZvvKqthx9PSiOKqQdnsJ0k9jsPEPgTxBocLRShL+2Ixg/u3x9R1rG0S4sdEkkNzHcRXJOVWcfKMdg3St3SfjpqNm8dvCq6jFjbtnG4n8etdWPEfh3xRp4GrWq6ZK2VOMOg+tN1aE/iVmFpR8zzlbXU/FeryFf3UKqMsv3O/fvW1FNp/g9SseLm7A+/1x/hW/J8FYryNrrw9qSSJ/wBO8v8ANa5m88Jah4fvw9/p63ag5JQ7G/EdDUSwl9YO41U7ixLqPi6TcxdbfnLcqgHt61p2U1j4YRRbgXNy4+8wyAfb0rP/AOEhbVr+K2S4i0+H+JZ/3e0D+f0FexeAfgboOg6DH4j8Xa9D4f0i4UT28SlJNVvUOceXGMiLP95sn2FaUMFKSu9EKVXldjmPh34a1f4h6jLpAs7nULq9AkgtLdN0yH++3aNcdS5A+tepx+A/Bf7Pdir+MriDVNXKhk8P6bLvTP8A08Sjl/cDC/Wub1n9pa4bR5dB+HGlReD9Bfia6Y7r29P96SU8kn6/lXH6vdRzFdUAivZ1GyZzz+8HU/1rr9vTjHlo6tGai73kdn48+NXiX4uWsVrO8Ph/wzFxBp1ovlRqvYEDGf5Vj6TdW2lqI7CL5h8vmEfMf/rVzljbX3iRjPIfKgJ5eQ4X8B/hXT+H7uy0aVBbjz5hx5jjv7CvMqTlKV5M6FFJaHonwx8FTaxfxS3T+Wjn+LqfoK+6P2ZfhBbXOmiWSEJbxgbmx8zn0r4q+E2tvNrMIkPzbgTk8KK/Sf4C3dldfDLTvsbKSqYmH8QfvmuilFv4jKWgniD4F6HrluyeQIiwx0yK+VP2lP2eNS8GXs501lCSDKh03KR7HqK+3q5X4w+HYNb8D30kuFktIWlRz2wOn41pVp+7oEJu9mfkr4yh/sXVGi1+O501f+emwvG/4jp+NYd3r1vFEf7LSNlbjzlIdm/Ht+Fe1/GnRkur+c3LosBJ4IyW/CvnrxV4JtLPUTceHpr3Sb7nDwtuSQ+6Hj8q8/S+qN2ZWpaXJY+IoJLovaw34CSkjo3ODj3q3Ne22jnZp8JZzx5z4Zj9PT8K5y/k8WLryWevW1rPpt0gQXcGRIj/AMLMueOcfnWtpXiPKJZwRoupICki53SEg4JA6gfQVc4rdCix0ulzXIMl/MIEzuG4ksfoOv8AKobzxDCLL7ItsNQt24ZLgB9/4dquy+HHm+fUrgRHqYwdzn+g/Gmi5isT5dhAd7cburn8f8Kw5luVa5xfib4A6d4jt/tGnM2iXsgz5EpzEx/muf8AIrz/AFLw3r3wiknS4sGhhnOftMYymfVWHA/Q17c+jTTqXvJ1iDfwjlz9R0H41JFrK2sH2SCFruFjgxzfvA+exzx+ArT21t9h8l9DwXwZ4rup5LhLycIseXVyxZ3Hpg8k113hrx7bXsYNpE0j52lpiGZSP9kcCuj8W/ADQfE0ZmtP+Kd1KXnyiwaFj67eq/hj6V5lrfgXxB8HJ7i5nst0Nxgfa7f95C3+1kcA/UVfNGW25m7o9Wsrm4nhFxdSCBG4BY4/L/61WItWsoGIhDTuf424B/Dqf0rxLwv45d3mbU7p2WI5Rt2+Rwe34VvaP8b7aexxp8CQqpIeadgzAg+nQfjms/ZMrmPUri9nlhDSyLBEDjBIAH0HSqE2u2mnk7AbiQDkt0J/mf0rgI/GlzrtwBClxf3L8ALnB/8ArfQVo2fhTU9Xcf2lepYxf8+8Hzyn2OO/1P4UWitWNu+xo678QVXiSb5s/wCqj5H0wOPzqlaWOteJEEkUC2Fq3/LxcHafqM/0Brf0jw5Y6AFeC2hhcH/XXOJZT9F6D8B+NXf7QieXcqSXcxP3pjuH4D0rJVEth2k0YmlfDW0SQTXAm1SYfedyUhH9T+YrdMUNhb+WXVIx/wAsLcBE/Mdf1p00VxcxhrqZIE7L049h/wDW/GoPttraN+7VpCP4m6f5/Gpc3LcaikWLe6mlBS1gECjjcowfxPX8zUUlnDbjdcT+Z/sIc8/Xp/OnN9rvY0JYRxdt3yjHsOv6VGkdtAoJ3zykc44Uf1/WrvYV12HJeszbLOLa3chctj69v0pjWDZL3M4Usemdzf4frU7yzSR4GyCMfwgAVWkmgQZ2mdwecc8/5+lCnf3UDXUVZoomH2a33EfxP8x/w/IUk7zSnfPM2BxwaXy7m5YkBYEPc9qijigtyQ7tMe/p/n8KpS8gt3GGZScxIzk98VPZz3lnOJlm+zd+vX2xTRLNcZMMYRB3Xt/n61FJbq3M8u5v7qjd+ef8KpWeojV1S60Xx1bC21aEeYBhLpBtKe+e1cN4p+D2q+D5DfaRM93agcPD/rFHX5l7j6V0akxsPJhVAR95+SR9f/1VY0/xNPoNxuFxvB6x9VNWpOOkQtfc4LQ/HsWNmpo4OdodOAT6N3H4V1VldmeMSWvlRwt/Epzu/GtTVfDmg/EtC0kR0rUmHEqKAsh9x0P864PxB4I174azFyC9mW/1keWgce46qapOLWqsTqjqfskY5llaQE/XNTx7mGIotgHQn/CuQ0bxSLvxBbnasCmAoySNkO5bgr2/yK61zLKqmWQRgep2/pWc1JbFq1xbmMHmac5xnb61WiuVWcLFEQOhJGD+AqWbyo0JAllY8E/dB/GopZjFISCsQ9F6/jU0073uEo2INMX7H4gubcSeXHcL5y5PQ9DUmoxwyHjfKenAwPzqv4hk8i2tNQT5jBJtYn0PBqG/ubm9j3KwSNh1rSUWndC3VivdR+S5IMcCkfwjJH41j39/FC4KB53x1Ybtp/lV2W2iDZkkMx4yBzVG+uhbW0zqEjijQs7NyFAHJPYUJ3drmZ4t8fPhlp11ob6yoj07UAQqGIZ+1Oeg2+vv7V5Z4a8Z3/gDWUj1i2kkhOF3PwD9D/SvWZbif4seMop8v/Z9r+7skYcDH3pCPX/61drrPw00nXNBXT7uyFxAM7XfhwccsMc5rqVXkSjLW4nG+qPMdMtIvF9ib2xeNyp5jB5H4VTgu5EnYTyeWic4JOTz0ArD8dfDbXPgh4hW60Oea4s8bwAMsB6EDritTwz450n4k2MdtcFbDVgv8XCTH+hrRu6vHYzOr8P6uskirBFuHdmbtXQWl0dv7yRIx1+XrXm1+15oE6wODCF6uDjI+tamk+K7e3jEccPnXBP3nPyms5LUqLsds95HLgIryerHJP61BPeuAE3bOgwTkj8qzotYeSEFmijc9s5phLypncGz6cmpdkW2X21CHG0mSZvToOvtUN9dF4m+URp25wf05rP8x4yQCF7fMcVFc6giwlPMZySOgwKNCbl+W7YgENyevbNQ8uNwGc9ewH503z5GC7Y0jGOC/UGmSFpHYtKSSOABS6BqPaVYXLM8YI6Y5/OqlxcjYQoaU7h9OtSGFQMqhJHc85qC5udoAMiphh07CqV2Fy5HJNIcjEfr70qxB2w7lm6n/wDVVJ9ShVgg3SOM8Dr9KsWs95cjEcIjU9S3GaUVbRg2XoISpOxQg65YVcgMYUI0mOf4R1/Gn6L4A1PVWG7zcN3Vdo/M11Wk/DrTtKCteXdnFIMEhpDKx/AU3ZlxRmaNaCdlEcJlbOMYJzXW23gW/wBWtmj8pkypAC84z7Cuu8C6Hp0k0aW1neXhA4JGxCa+kPhD8FNQ8SSW8VpYwwtLjKxpkr/jXHVm4nVTgfIvhT9kDUNTmEiaZczM3JeciJPy6miv11+Ff7AF/fadDNfxMu4A/vTtH5UVmsRWe0W/kXKNJOzkj80f+CbX7WU37S3wlvfB+ussfijSIzJZtOOJxzjH0NYdx+3z4Y8PeMNQ8NeKbO/8O6xpUxtrmL76iQccD0PBB7giviH4G/Gu7+CnxC0/XdMnKT2cod8HGVzyp9jX1b/wUB+COhftRfCXR/jd4ZhBuY4Ej1sW/D7RgCQgd0PB/wBkj0r6pwp16d5K0keCpOlPTZndfB74y3fxb+Kks+kX8VpoFqjRMhl8ma9J5Uhc57A+lepeMfhlYeOLV4dQtLS53LgNdQAv16hxzX5Lhdc8P6l5+k61dLIDuVWc5X8a9V+H/wC318Vvg/EkV3c/2taRdEnPnDHoSeRXE1UWkJ/JnR7r1aPrvxp+w/aJaS3GltcWl4h+RR+/hf3J6j9a+ffGP7NPifSvEZlu7ea8giYqojQ/Jj0HU16X8H/+Ct2heITDbeINFubC7chfMtG3B29lPJ/A19cWOq6frnhe21m+WOysp1WSMXsYglBPTIOME8fnSpRqynaUPmgm4JXufB3wz/Zq8TfGDVWtxbS6LoVo+25vZ027sfwqDyzfoO5r1XUdb8N/BLRH8P8AhONDKAftV++GaQjgkt/EfYcCve/inbw674dltZU1AaddDaW085k59cdR64NeBfED9ku1063eWw8Q+TGF3CG9HlNjGcc9fzq5VoQ92GrIjGctZbHkt/rjX91IyO9xcSuTvJyTn0q9puhxW6+ddYeYc4PRf8TU118L/EPgixW4bT5rm3mTzYrmPkOh6Ee1YEGoG4vmS5d7cDqHGM/SuKSb1ZsrJaG5/b+ZfMjhEsEZw+PTPP5CrGs6EmjObhQcSAMhxwRisS31pLO3uLe1GVkf5a7bwsp1nSnsr0o1wh3QrnJYdxn+lC191h5nExpeaheK6l4UjOSwOMCtweP5tLjFrJHHexngpKA5NGs2k91qH2SOFoZIsjIG0Y/wqtZ6Lb6deztcEyXC4wuOM47VhKp0aKtroX7a10DxJB5jRy6LcE7WVW3Rg/Q1HeeAL6O33Wxg1S2YcGFwX/FTWfZ6Hc6sDK4EMIYtknkjNX11J9MURafvWRTj5Cck+tNStaw7GXo1gvhqe48hGsrmUc5BBQ+oB707w5p+pxa1I15etcWud4dmJcnuMHrXbWevF9O2a5bwXwPG1k+dR9R3qay8LaRr4ZtNuZrCQf8ALOZfMj+m7tVymraoI+ZhaZ8ZRFqzWFrZvaOmRuk+9IP6D2FdjY67GQGvrxFZuTEGy5B9u1YGp+Ar7SJRO1oLlI87J4AJQv8AUVP4D/Zv1T4g+PYv7Jhv3lucP5KgyGRTgkn+6P8AabAqYUVP4BOb6ndaN4tk09f+JUJYnbBDRk7s/Wva/gtovirx/ZPPfixfQ4P9fqOoL5UEIHXD9XI9Fz7kVymp2Xgf9l+2iXxG6+LPEXAi0PTzutoG7G5mHX/dHH1rhPij+1vdeP8AUobLWb5I4Ixi30iwXy7W1XsuBwT9cn6VuqUaestWTdyeh6x4r0jwL4l8RXWm2F+ZvL4W4EDeRIfYnkfWuQ8VfAzV9NtvtGjyDUII+QInEg/LrXGaL4rudZtitrEIIcdAdoUe5rp/DfiH/hF51uU1Ccz/APPOByqZ9/WsPrcldPY0VNPZmUfGuo7BZ31u8DRDaURNpH1XrXU+FdZ06PTTFHcyTSXON6sNu0j261sWXxHPin5Na0ay1G3B5lkXZIo9Q1JP4F8I+Kbhl0/Uzp9yfuxXQ3Jn0D9aKdSlfmWgSUrakSC61iVw9wq28RGWJwBWvo9xb2yYt/mAODcMOSf9kf1rA1j4WeI/C8bOkb3lp/eT99GR9RyKn8N+MW0/ZDNZmK5ztEv31H/xNauna8o6k899D1/4c3ElnJHLK32eIHPzfeb6DrX1f+zz+0P/AMIlKkUb74XADqx+9XxF4Z1Qani5kvE8snorbmP4dvxr0Xwh4+NkVSzRgem7qx/HtWUHrdje2h+lui/HTQ9Ut1aSY27kZKtzXlv7SP7QgfRpbDTXPkuMOR956+WIPi1Lp0WZ7r5v7qnJ/E1R8RfE648QWrLBuX157e5qp1JfIFFHOfEfVlvbl3u5tmcnYDlv/rfjXmOpao885isIGViMZAy31z2roPEb28MzNczGVucqh4/P/CubvLy4vQUtYhDEO4G1fxP+Nc1TXQ0T7mVdaLHAfMvrou2dwjjOT+J6D9a5bxXpkFzq+9I/LXUx9n81fllgfOVKv1Un1zXVT21rZktPKbiXqEXO38/8Kz9at21+xktzGkMWPkZVxsccqazp2TsN3tc5O60bxL4N8tjeQeI7IH57aaQR3Kj0EmME/XP1qxpHxm069vFsFt5dDvZTt8m8Xy2c+gkPDfnV7S9WilsFacPJdxtskUjG1hx/9fj1qPxDpyeKbExX1va/Y+wmQbR2475+lKcnf3kNJ9DTuIoIEzeXPm99kZBH59P51EuozyqY7C3MKgEF1+8R7sen6CvP7vwufCc6v4d1WZQnW1vF821f2AJ3KPoRVLUvjDqNmqw61ZS2iE7VltP3lu3vgcj8QfrWagpbMalbc7q+ntdOTdd3Jnf/AJ5xEEE+7dPyzWXcfFCfSkKQpClsBgxON6sPQ55/lWPokU3jOxF1Z3Futi52i4aUHPsFGWJ/Krmp+H9K8F6Wb7UA1wqfda7GA7dlSEcsSemaOVJ26g3c4/4g6Z4X8W6Bdahb2Vzot+rABoEJt7hyeFA6bjzwMdK4XRfALeA4JbvWLGXVUncyWpicLDtwOXGNwOfb8a9J0WyvfG2rx6pqkbPDHn7JZBf3UQPYAYHPc9+nSt/xhpM8ujlzEiT2Z82OMAA7R1GK0jXS90lwPNNG+K0tlpsxmWG3TJxb2SeUrL23Mckn8TXQ+HPH8+tWge0aG0tmx8+QufqxqzqPgXQfG0EcsUcllcTjIlgTgt33L0PNcX41+E+v+G7NjGHu7FPmSa2y3l+5XqP1FXGVOTs3Zh7yPRrXXrGAt5k7XkgPzBDhR/wI/wCBrUtNZmuEBtIBEh6uOAPq5P8AWvFtL8eDRreDbb/aZi+2SSRd5U+oHTr7V3GleK42ZG1K/JcLlY1O5gPp0H6VM6Vthp33O5+zorb7m58w4+7Ecn8Sf6CpLacMD9nhWIAY3nlvzPP8qxNK8SjUSFs7Vtuc75Dk/wCfzrQkv49wWa5j3D+CPt+VYtpaFcqLkssceRNKzk87R0H+fxpyTySAiCEIAPvMe1Z8Vwgl/cxb265Yf0qeVJp1zPKkSdduckfQD/61V6hdE7qiHM05kOc4XnmiK7Yvi2hGfUjOKjgEUbERI0vqZBgE/QUslwcYeZECchF/wpJroFxzozMftFxj/ZB3GiIrGR5UBb0d+cD6f/WqKK5Dv+5idiByxqj4h1SbR7SJ3kDLJPHEYkGThmxkelUrPRA0aF1KOfNlweoC9agjlZyfLgJ285I600XKKwEMWWPdu/vikkeSVP3j+UnQrnGPwFXe6FawS7gczTYB/hAz/KoTLHG+I497e4/pQY0GNgaQ55JOBSTXIgXDSJHnOVXvSTFe7uEgmlZt8ixr6dP0Fa+h+LZ9MgMBJvLZuDHKPlx3FYCXQLHy4nZh/Ew4pzrK+S8qRL6Dimm5D0S1L+u/DLRfGe6XSZY9Ov8ABY20h/dsfb0/CuPu5dY+H92LW+tXKfwiTkMP9luhratZY4LwtGJHdVGCTjHJ/Guih8YHUrA2esW0N5ZScZkHzIPxrROSVtyU1fTQ5TTvEkfiCJtkwiZfvoeGX8+tTQxQL8255jnIPb9aTxJ8HVv4mvfD119oQciF2xIpH90/0NYuleJbjRrr7PqMLq8Z5do8SL9Qev1qoxTWgNu+p0l1B/aGkyxMm1WU4PUE1iWVwLqxTc7SNGTGy4LHI/SttdWhvLffA5mTuc8CuUnu2stcnQSBEkG8ZHepXvRFs9TRm4iIKogGcFjuP5CvMPi/4sm8RaiPDdhPIE4fUZUPCr2jGO57/l61tfEzx4vhjSlWAtc6ndny7WMnILHqxHoM1g+BPBx0nT5JZW8+eQmSWQjmWQ9Tn0FVRhbWQpa6I3/Bnh3/AIRnTgqRpDI4xlj9xewGKtzXqKu1pWYgfdT5Rz+tQSq7/LuMhHGRzj8uKjZRGPmCIf4i5AP5ClL3ndlbK5W8Wok+i297GvzWsmGB67Twf5ivIfiX8A4dfkfUNJcWF8fn2L8scjdfwzXs0Jg1OxurQMZPMQ9BgDiubsbmaSwEYVFkhJiLHk5HFaQqS3iRZdTwzSvibeeHrkaL4qtZVWM7Vdx8yDtg9xWvehrO3F1YSie1lHEi8kf4V3PxA+H9h4107ydQQTup+R1HzR59O9ePa/4Z134MXcs8LG90pzhh1+XsGXtXTCUZESjbU6y08SqLJolBnmdQcs33a6ux1eWazQTXEMOR0Tua8y0nXLLxLatNpsgguNvz25IB99tbWkSahEqOlnI7NwWkGxR+dQ1roNPQ7lhHKmctIMcseKr39wLSIgZ3Aj7oz+HpUOi6JrWvom1Ttb/nlGXI/HpWxdfC+50+CKS9uYrXewDGeQZA7naPahCd3sZcmqojHfIXJ9D1/KlivpLofuITuHcrj+db1va+HNFbAlutQcD7tvFsQ/8AAjTx4rNqx+waVaWpHSSYmV/y6Ub9BWMmx8N6tq7K0cbFWP8ACpI/M1dm8AQ6WVbUr6ytucssku5s/wC6KW91bUdWG24v5yp/gj/dqPyqpHolurBzArPn7zcn65NHOyrI0oLvQ9OkAhivNQcdNieUn51ch8U3pIWysbGwUdWYeY9U7e02FQOAB1FXrO0d5BxkFuRnpUvuO1tC5bLfak2L3ULqcHqgbYoHpgcV2fgTw5ClwgSFcE8fLknmsTw/opkkVj0P455r1v4WeF0mvYcqpJIHC1x16jjG8mdlCk2z2X9mX4P3Pi/XbS3gt2nkmkVQuMkk9OK/VL9nT9lnTfhDo0M95FFc6qyhm4ysJ9Pc18Yfsi3dr8P9Ws74CNZYGDqSO9fdGhftJeH76wV7m4EMgHzAcissFiaM5e89SsVSqxVobHonSivMfEH7VnhnSYHMMj3LqOB90UV6ssXSi7XOBYao+h/JprnwE1/w3L5ptbhlQ/MYQJUYfUdK+k/+Cbv7Sg8CeKLrwH4pVT4b8SKbfy5v9XEzDbyD0B6H617pc6R4O8W2bXf2e0RQu83Wn3CsAPUjP865jV/2cNE8YKt3pmoWV4QdyNPHtcEf7Y5yPrXq0XZqUHc4pNNcs1Y+Xv21vgHP+yn8YbzTY1eXR9TJu9LuG5Uwk/cz6qePpg964b4Z+F9Z+LfiO20nSbG41C9vGCxQRJuLn1PoPUngV9zftEeD9Q+NPwfsvC/iXQTNJpDKbHWLVvNkiA4IIbkgrwefSoPD3jLwp+x58F3tfhh4bm1fxnep5c9zqaiKRTjlmJ6qD0jQ89zW0sLGdTRpX76WJVRqO1yp4H+AXgH9hHw3aeLPiEbHWvGsy7tP02BBIIX9I1P3mHeQ8DtXzx+1b+0F4l/aL1NLrVdYudFtbVy9jplpIfIh9C3Qu/qx9eK4/wCKPi7xdrmu3OueKTf3uu3xP765BCRjPCr2VR2AxXm82oXtzKbm+MjMX6Meo9PpSnieROnQdl1fV/8AAHTptvmmejfDr9oj4q/DBTLo3iK4ntYT/qpHyh5/uNwa9F1X9vu6+JkelWHxCga1sIJv9JbT7YC5lXp3O3H/ANevDNM8VPqCiKLCJkZHpWxHf2kYAdI7l26uwzj2FedJJu0kdKk0foZ8Hf2xvhL4h8LWGjaZrlpbwW8Qhjgv0MTrj1Y5H5mui8QfCLwf8S7drhbazlikXKTWkiuGB6dOK/M2LwBpuqBppImsyed0TbS1aPhLVvGfw61Xd4Z8S3cOzlUMpWuaWHi9YSsaKo9mj7Q8UfsVwiZ5vD+oSLJnPlvxivPfEPwc8aeBtQS5ktJZlgcOrxg5GDn9a5DwT/wUp+IXw0xF4l0i11+FSFLsArkZ6715/MV738Mv+Cm3w38dQrb6qLrQLh8Ai5jE0RP1HOPwqJQrR1tdFJxel7HGeKY5ta8PRaraxPbzAfv4mGGQ9x/nsa5aC7tbYSzyyCaY5KlDkKcDn3r6o1jTvCvxa8MT3vhm80y/YReZizlVlcdwV6g4z2rxDxZ8DvDcfh9b86i2kXjXAtvIVsbnY4X5f7vPJ7YpStNc1rEpW0OX08XGswwoSIYSuDIwwDWlDHbaThLZRLK/G7qaveL/AICeNfCK8xrfW6cqApViB0I7Vk6Xd3FrJDbjTruC+kl8oCRMlifQjoKxcJN2iU2kaMXhQ3MglvnEa9kB5rV0zw9c61eJZadBIwyEBAIAz/Mn0HNehfC79mzW/GM4vNQljtdIRwv2yVSI5OzCMH5pCDnkce9fR/w/8KeHPhbp/mabDFBLGuH1O82iXHfYOifhz710U8NpzVXZGcp62ieU/Bv9lBLVLq71bVGRYybfy4GLtK+Pm2jouCcbjnnPFaHxx1nUvhN4Rk07w7Bb6NotzttittmK6uDtyWeX77c59MZ4r2XQfE0XiGYQaOvnu3W4kHH4CjxL+xzf/Em4gvNXXUJrSOQMzxnDfRSQQPyrZYmKfJFaB7OT1Z+ftoF8YapLHa/aIbiIkyLN8y49d3Xr61k+MPBU+kyJPfacxaI70lTkf99LX1J4+/Y9vfhjrN7cW6SNHOCqBl+bGc8nHWvM9S8OXMELwTH/AEmEllDc7h71zyqR5rRNOTTU8Zk1PVdRurWe2uituu3fZg7VUH09T9a6WT4ox+ErqC0SzluJZWx9ok4jz7ev6Vfm1C0ur4Q6npcMW7I+0Q/umGPpwTUUnhe11iTbpmpxSuzcW90Nj59j0NZtp6SQkmjprHxf59pE2pX8NoJBlImb5yPZRzXSaJ4mtI41+xQtLI3Akcbj+ArxzxD4Hkh1JLnULa7tLmNt3m53JIPTPQ1d/wCEl1u31C3jspYV07hGEeAwHqx6n8Kz9hHozRTfU9/8NeK9U0OcXL6tNaAnPlhtzN/wHp+ddGPiDa+K5/LutCgvD91poj5MpHfJHFeCaf8AFLT9Kv4bFknu7vbnLDZET9eprvtN8XPPYxiWaCyif+EttyPoOTQnOOqE7Pc9AHgTQrkj+y9XOnXB5EF03APp5g6/jVi4TxJ4NtCssImtDyJosMrD/eX+tclper2ESK0a/bJT0Z87fwWul0jxPqmnsj/a3s4z/B2x/u1tCvpqTy9izpPxDsAmbjzfOH8EhxH/APXrYTxFdata5SSOC3zgNwFH09ayNS1rRvFDiO90sySMPmuLbEUhPqQPlNYepfDj94x0PW42cjItrhvJk+n90/pSlyTWjsLWO5u6hqlpbSELm6l6ZYYXPsP8aydTvJ7oEzyiCMdAf6Cua1bxBrvgv9zqWntFzxKY8E/RuQfwqtH4y0+9IeWeV5258txsx+PesZwnF3NYyizXbVIYX2W8TTO3GWFU9Tu33ZurgKFPCL94fgOlZ2oeJnhhLL5dtDg/d4/M96xxJdant+ywyMhJzNJ+7jH4nk/hXPaT1Zpoi/qeqDTtQF9bqPKuxskyuSkg6H6kVlXGuTatemGMzXUx/gjUu34//XNacHh0jTbmK6uvNa4XAAXZGjDoRn5ifejSNVSPThDDb4kT5JIY12IGHXOOW/E1VSWlyYvoUbbwpd3kh+0zi3wc+XDiWX8T91K0LWz07w+cxoiSMMMw/fTN/wADbhf+AipJ2eRP9JnS3j/55rjP0wOKoalr1l4b06a68sbIPvSyjdz2AHqT0HOa5+ZstnOeLfB2m2EcutWa3Ph6aAc3lk5jeQnopHR2PYYrmNJ/tfVXttW121vNdhiJVYYnSF0Xs23ozf3iMZ6Cuk0bTLr4l6quqa3JLBZWxP2S1UZPvjtkjqe3Qd67izCWkY+x2qQqoxvflh9M9PwxVutyqz1JUW3dGL4Y8c23iuRrTT5INPkjGHt5l8idfYhvmP4ZrTbTIIGctK9xOcgBFwo+uf8A61UPFXh7SvE//IShjvpecMBh0Psw5rITQfEfhuA/2TfLeWin5bbUjlgPRZR8w/4Fmo5ovbQdmP8ADIk0XWLzSBIIomJnhyOSp6jPsf5Vs2139ikLRtJI/TIPH0+lcXB4nn8Tw3N7JpN7pd/oV1tlSfDrcx/xMjDhl6121tI2o2STQhI4pQGVzwAPrRVhaw4yRj+J/h1oni+J3vLVdPunOftFtgE+7Do3+ea818UfBHWPDNyl7ZkazZwfMrwZ3IP9pOoH0yK9gNmjMSzPOw7DhfzP9KVZmshlWitM915Y/wCNXTxEoe6S4XPB7HxxqF3qpgnuBbWf9wHaFPoQP611nhjxtZ3BEdpE9xKnysznAU/Qf412PiXwvonjs7b2wcz4wLu3Ty5AfU/3vxFee+Kvghq3hpZ30uf7fayDLrH8kwHuvf8AD8q6eeEvIzs0dxbeIY4Il+0XSI56xxAEmr9nfm6UeRbO46lnNeJaZ4xk8KWKxm1ea8RsSGQcjnrjjn612Gm+NRN5Qv75txXcIYxkn8BxUSp66lKSPRndnjAnuEjUnAjTqPy5pIJkDfuIDIw6s9Ymla0t1GGigWKMceZM+M+9XBrsMqBftIcDjEQwDWMVZlXNGZ5ekkyxqR90H+grJ1+wF3awJEZEk89GEh/hwc9PerAv2Kfu4dp/vPVPV71GeFXuGkzIDtT05qrPoO/c02kEPytIqKP4VHNQ/adx/dRMzHPzMMZFQxXBBIhjx3LNz/8AWoxJOpV5OvQLzj/CnT5m7JCdhzsSMyz7cjOF61GssW4lIy7DoT/9apmsPsuGIGDz85/oP61A9/GRtDmTb1VFwBWnLyyakJWJnE2MPIsS55UcZ/KkNuoXOx39ycA/1qubxiQVVYVPdjk1DLexuDvlkkIyTg8VEX0sFrk7XcUd5NmRF+VfljHJ68UhvPnykWCO785FZ6TubiRoo1UNt5PQcUjFpuGkZj0wv+cVdtL3FtsX4tZlsJkkW5MLjnCVrf8ACR6X4xiS31q1UuPu3SLh1P4c1yriOIfOyj1yc0i36bzsWSQg8BflB9qlu+6GtFuaPiL4d3ugRG70uU3tsed0f3lH+0vf8K86vtduLbUTLOu6FB95eufTB9a9EsvEd9oq+ZbusCDkg8g/UU3UodF+IUINyi6ZqLrzNGPkc479j/nmtaVTl1aFON1oeK+FtPuPFviGXXdUVozMdltCf+XeIcZ+prt7idYbJo47d9qrwXPT6U7XvBuqeBJS/lpNauf9bGdyMO3uKyNT8TRx2bKA4nKkKCuVHHX3/OtbuWqMtkWLlp2C7phGqjOxeBUCQRlizKxPXMh6fnVC41fUbqPZaWRBbjkjJqSLwJruqoGup/ssJPO5tn6mlKlfdlczJk1u20+/QG4gVkIDIrZKg1jeKL1NC8QToiGdLrEihOQD3/ya07r4aaZ4eu5E1K4SSaUb0NuPNlx7noD9au61cadofh+G9ttOFw8eEzOfmQHjJA6mnDlSB3WrOMnOr62uy2tvLO7gAEn8hUrfBrUdUtXbUbhLaFv9Z5sgiT9a05/HN9qMASC8Fmmfu2yCNh7EnLVVntjdSb5med8Z3SsXP61pe22hFu5gL8LvCfh6YPBqlyuwEvHpVou6Q+8zA/pWEPj54Q0fxS9vYeHtt9FiE3eqOZX49Fzitnx74jbwroTyIga4l/dwR/3m/wAB1ry+9+E0/iqx8yWEvdMu/wC0s4TDk/rirUk9WFrHr0vxG1HXbcE6iUgkHypbBYlx+HNVoLTzD5j5kcnksSxP51yHwz+GGpeFs/br43EUYKoq8KenOK76OxEYyMk+mcUN9iSEQ/MAO1SLCAM4x2IqdI8vjaM+3PapIYt3yggZ60kyrka2xbIPA744zUkUO1cYLY/KrMVowhU59vc1NHEIsAhTnnGOahTuUkxLWzZjggAduK07OAqcBSDnHHSobK33AgHPGQe1adogQITwRxwMA1lKpfQ0ScToPC9mGIV2x3OBXq3gbV4NKRTxkYx615Lp1/8AZxgFVx3zkCt/Tta2ovz7sjPuPeuWrh+Z+9sd1LEKC03PovQfjXLpUSgSFR2Gelb9t+0Vdykf6ScdMbq+Yl8UuDgnOemelWYvFjQoMsR/OtaOHpwVkjOpiHLdn0dqPx5nuNwNwR7lulFfN83i91Gd5GTk80UTo3ewRqXR8J2/iG8sb7yEe5tEx87FmQt/s+9eleCf2n/EPgm2ihtpBJbRD/U4DRZ9cHue5BFfXnjT9nbwR4tjP2/QZtOkcZ3wqGQfiM15h4k/4J1aRrrySeH9aSNiCQpfHPpiuv6xCSs0cHs3ujpfgD+0zovjjw7btq+s2OkavKzK9qX8sLzxgsSDkc9a9ZbQLPxbYZZNO1CJzkOVX5v+BLxXxd41/YR8a+FzIbeNbyNDjcoz/KvOUsPiZ8F9WM1rLrFgYm58mVgp/Dp+laRqy+xP5GTgn8SPu3xF+z1o+pxyAW1xZseuweZHz7civKfHX7D2n6uZGht7SUnndF+5cd+g4/SvN/h/+3x4+0VootVltdU2HBF1Dscgf7S4/WvY/DP/AAUQ0PUWiTXfD1zaluPNtmEq/XnB/nWksTP7UU/TQFTXRng3i/8AYruNGL/ZluYGLbmEkeVb/gS/4V59qnwF1vwvK8kdkbwKTgo+7b+Ffa/jD9rjwR/YEdzplydQuGwPsbo0Tge+RjitjRLfwh8WdKt57a60ma8njDyQRTqZYiR93HBJHtVRqwSvqvULPY/PGS2vrG6db2Oe3285YdfbFXbHxQskgjg+VkIVsrlvrX3J4x/ZfsrtCDGGD52rKm7+fNeTeMP2NYUlkeGzkgfBG+A4wPof8a0i1JaO5Ox4Ta6xbWjkyFZ5McrjIp93ouneKPnubaDyjxvUAHNdNrX7Leq6Hdyy2kqzEnPlzjyyPoelcleeB9d8N3c39oWVzHCmdrKu5SM9sVKiltuHUTSfCl74duxN4e1fUdLmV2ZWjlPTjg4PtX0/8DviLfeIfCgmuLbTNT8R6EhKfbR5iXBwCHPTBPIJ7da8E8CeD9c8f3lpZ6FYXM8s/wApiSIsxbP+favefC/hPwX+zBKLzxrqx1fxIwH/ABT2lzCV1B/huJQdqD1Uc1o4t6S2FJ22PdvgN+01r/xu0x4pPBU+k38fM000+6wt0H3pJGb7qjnAJya6TwNf+BdY8aPc2PiLw14p1SCQiYRvH5SPggrGmcFR685x1r57/af+JWreOPBVi1jcrYeCLqMK+m2KeXCc9C+OWz057ivnGHwFp13dCTT/ALRpsyc+ZBIVx+FY+zhHSOhak3ufqVeXWrJLLIbiK7lbPki5GxIh/dULxj0xXj3jr4d/ETXfEQvrrUI9Tt1O6O3UeVHGPRQOPxNfLnw9+OHxS+GTRx6N4sm1e3TgWl4POBPYANn9K+jn/ah1i3+HFnceMobPR76YfvIbAMZLgf3SOi+px+dc8o1H1uWmj6q/YY0abxJ4j06xuIRavPMkBd2DYOcZHtX6i6H4Vs9D8PQaakMb28KBCGQYc9yR71+UH7Gnx48IXNpE2meIrW4v3ZXa3uF+zSRHH3Uz1wfev0I+F37U9jf6ckOqud8Y2ibrn6noa0hJLRoJJyV0Xvj3+y9pvxL8PTmwgigvlUlE6LIfT2NflV+0n8NU8C+MJYnR1vLScoynjYRkFcfmK/WnxR+0hpGm6NNNYBrudVO0Ejbn3xX5uftNad4l+J3xKubjT9DkuZb2dpZJ0GEjyTlmJwAOfWsJwjKaVPc0g5KPv7HyN448Hrc3qvvMMDguARypPYVh6P4XvtW1BbDQrG5u7t+FESF5D75HQV95fDX/AIJu2urWK33jTXD9kbEphtFMYPcje/JHqcD2o+Lf7W3wN/Y48N3Fh4T0zSNT1aPKC3gAly4/ilk5HX6mvTpZLWkuebUUcc8dBPlWrPizw74V8Q2F/JbRM97OjFJbVd06I4OCrBVbnPauqtf2atV8SW8k13oN3pzgZD2lnd7yf9zySP5Vzfxl/wCCr/xI8dWs1v4ciTQYZkKPNZQkTEHrsJ+WMf7oz7k818veN/j54wvSy6xrOvuxHHn3koUL1PBOOvet5Zbho7zbfkgjiJv7P4n1NrHwA1zR7g/6Fqk6wnckk2hXiY/HyiP5Vysvw/v7LxAt9J9sWReJo2yN49PnwRXypD+0Vrmk3KSWet6vaEHJeG9lX+TV9H/sZ/tU/Ez4meKbjTV8U3us2cUYdrfUpPOSGMYG9nYEhQSOBknt61vSyrD1Xywk0/QzqYqUFzSR2Om+MvEGl6yLV7YWliR8syKcj1DMeenpgVv6Z8X9Ov742ls8l9PGQG4KoPpnk16dp93a6tcH+1LXTtT8w/IVsVtpJhjllKYYLnoSa5j9pTRfh3D4bgvvC1pr+m+MN4hvoZJopbeeMIWZo3UBw68cHtnnNY47IKtCPtL3XkOhmFOq+XZgPFh8sCa6hs1IxsB+b8hyab/wk9rbKPLHnOf45TgfgtfPfglL+PWru3tLlIdpEjyXz/6vPcZ5NdvB4i0vQbSS41TULm/8nh2RTHGT7Y+Yj8BXgSpcuzud3M2enxfFjULZjDHcG5Rxj7KY/OVh/uH/AOtT5NK0fxjE/wDaGkvo05GQ9nICSf8Aai5C/mK4/wAO/EW11OFW0q1VLZlzuA2qR745P4mtBPE8NxxLdxnH/LOLnB/Diuec3HZFpdWSX3wn1CxnE+jX9lrCw8rESBKv/AG4P4Gsy58f3+kyCDVLCW2nTALFCG/AH+lbFlqUkmGtLYIBz5znp+J4/KtKPxK00It7+SHV4j/yxmi8xR9GIz+VT7ZSVqiHydjAs/EOnalyk5upT/CTtP5HmmNcvZ60FLm0S9GWDHABA4P41Jrfw98O6y/mxNcaFPnI2t50Q/A/Mv4Guc1v4aeJraNJ7W4GtWsBJV7WTzWUe6n5h+tXTUHdRloJ3W6Oo1K6sPD+nSXc7NLHCNzSSDC56YA6kk9BzmuXtI7n4g6it5qbG2062Oba0QYA9yOhf1PYcDuax5/Fba34jhTX5JLa0tANsCREbHHBZl4O4+vYdOtd9ouqafe26/2aIXSPHzFgSv4dqwmnT82afEW7JWWNI7S1CovAZhwtJOqgg3Nw0mB9xO1ElwJPllmaRh1SLpRI/krkLHAvq53GuRNvcu9hYSwT/R4o4lAzvbkr/n2pmImJ3yyTNjkLyPzqu14tw/yiW5boMjC/lUdzK8KM800VpGoJPPT/AAp2tdJhe5ZnMRtDG8caROCGXqxBGMZrz7T/AAlcadrl5Bp2o31lfQv5ipu822nQgYLRtxnpyMGus1G1S/02ZIBI7yIdspJwp7HjmqPiSOTSvsWoFy8lriK5aMY3oe/HvW1KT2uQ4la48X6xoLLFrtiVten2vTQZQB6tH99fwzWv4f1bS/E0Qk02RNSXPzEPyn1X7w/HFaFsYliEkcaqrDdvkOc/hWBr/gjRvEFz9o8qaK/7XViTBIv/AAJcAj65qFOF/e0KUZG/OrBSsk4iXr5cQyT+X+NUbywjk2BIW4kVgzsV5ByOh5GR3rDYeKfCMR2G1120ByBIVgvAv1+45+oH1qCf4qaKke7UJbyynt1aSW2vIzE4wDwo+6+e23Oarkb+F3Qr9yD4tWukLoEt1qPkPOp2RMi/vXc/dRSOpJ7V5nD4LvbbTYtXhi2bGCAPyVJ7A9GHb611+mabd/FfxENRvU+xadb5FtbF8eSD/ORu57Diu11Dw9Dc6JLZbCsbpsU4wsePukZ564raFRw91O7Icb6niln4qubS9l/tF53VeY4uR+H0rpdB+IMl5CGQW9hADgF+WP4nvXTW2lWHinREj1G1hlnizC6qpEisvGcjn/8AXXJ+J/glKUM2lztLHneLec7XUj0bofxxW8akG7PQizW2p1Ok6ymqOP3k9yw6kcKfzq5c3cVvcQKWiiZWzjIc15NNreqaNqn2bUPtNrCg/wBUqle36itXw/498/Y8EUdskZI8yY5YmqlRlvEakr6nqB1AYUIkkhbkFuB+VRy6rJgB5kiB5wgyTXOab4lOpAESzzM3oML/AEq0t1EGw7RiTPQncf8ACsORp6GnMaranHKTgSTEdCxziopb2dgfuopPA71VW53rhFdl754WmtfEPtMkYz2QZIqlO++rJsF7FJJf2z+ZIqqW8wHgMMfzzj9asC8iQth+cchBk/mazbllN2m75/kJy5xjpQl8iZ2yLGAO3Bocbxs/wGrGgLtnllCxADI++c44ps1wz8PNwBnCDpWTb63Je3FwsULzFHVRhduOB1J6mtG28Pavq4LCPyYjwWxwv4mrhFrRkuXYbKkMOG+UY67+9MbXILdCPO3nIAVB0/Kr8fgGxhKPf6kshXgopMh/HHFXIIdI04bYLOSUkY3SMFAz6AVXKmtWNaO5g3V/dahC629q3ThnPX+tJb+BtY1OMSS+ZAgXJIGxQPdm6V0d5rdwtr5UDR2ihcfuFCt/31yawtQnmumPmzSyFuPmYnNapwSJauzS8O3kXhGBoZtVW6hJ+a3Aa4P03dBWTrXg/RvHCO+nuLC7bI8iUAI/4dvwqowy2ACRjH0qHymjwyjn0HWobTfuuwW6MwL5dW8FXht7oTxKx4KkDP8Aut3p8VxDrO2UOZ3HJMjFmB/Guvg177RZG01CNL21bqrjJT8a53W/hsk5N3odw+RyYWbDj2B7/Q0/au1pC5VfQqS222McH6H0p8VoL/RLu1fkyrlfr61kp4ll0+5a3v4TDInG8rg/iK09PnQMJUYNEw7VCUuoNroY1rZQ3VpFO0UfnIuCccgjin3MkdpbvLI4WONdzE9FA55p1k4TU7qAdC3mr9D1FcR8WtefVtSi8OWLnfJiS9defLjzwn1NapPmsS9jDtGk+JvjI30odbGEmO1T/ZB5f6mu9m05LWwKquxVAAG2jw34Zi8O2FrGOJOpGOgA6fhWjqyZgxt5OAcH3rS7WiRKT6lRIAyAr0B/i6U94+CpIH0FWVgynAGM+mc4pvl7ZAOck80mMrgAH028DipYrQMDjgfxcYqeC0VcEZP171YW28vIzn2Hak3paI2upBFHjAxgj9amWEs4ypUcHntUiwqjEEcDrkdaevyyZGfXIFQkm9Ck7ksCnZyM54HzdaswlSgY+2PSqyJwT1z+BqaNQVGAST19KXLrZlczZo20wB4JxjAqympOE2g5x0Pp7VlxrgHJwB+Qp8M5j4AA9cCq5WO6saqamzoFJznnNPm1HdkBmIHOfX8ayo5go2lthxnHrTpLkBfvEHtimo2JuaNzqJULtyM/yorGuLolMfKAO+aKq3YXMzwXwp+1z8QvhjLHF/aupQKh2mK6Uuv0w9es+DP+Cmt43kxa/oGmXyAgGWFjBKff0rnF+OmlatGLfxBoCtxhsoJB+TAVXm8BfC3x/cBowumXHYxs0Bz9D8tU7P44kJvoz6U8E/t3+ANbhiE2q6loEhAyt2nmwj23DP8ASvSdF8WeGfifbK1rc+G/EMLdoZU8z8VNfCmo/shLdQmbRPEEcqtkrHcKCMfVT/SuS1L9njxv4NuPOtLWSbyzuEtjcfOPoODWPsaUn7rsxqcluj788Yfss+B/GCuJ9Kk06Rh97y/lUfhn+deVeL/+CcUd0JJdB1SMohBjHmZP5c18+eDP2uPiT8IwbafV9ZSNTjydQjMifT5x/WvXPB//AAUxnkjUa/4dsbzIy09nKbeT8ByKfsqsfhdx80Xucbr/AOx94w8DTzYiF5uYsxbOeOwPpXKX3hrWPDEoN3Y3ls6fNvUEj65FfWvgn9tvwP4z2Qz6pf6TvHA1CETImf8AbGTXqGk23hL4k6cpiOh67HI4HmW06bz9VJzUuvVhrNE+zT+FnxH4X+P/AIu8PoIrXX9QaFOBDcP5yfTD5r0Dwn+2VrFpti1LTre+ToWicxn/AL5OV/QV7141/Y+8F68skssMmklRuLTJtjUZ5+boB7k14Z4p/Zr0ceJprXw/qy3vkNsYqxZGb0UfeYD1HHvWlOrGfQmUZLc7vw3+0h4F8bL5OoWt7ptwQBnyPMRj9Vzz+FdXP8HdJ8T2EE0DRQNeR+ZHBORHMVPI+X/61ecW/wAL9X+HHh5ZvDXh177U14l1C7j3fZ29I48Yz7k14t4q8Way3iqf+05LyTVVfE0ssh3o3p7D2FdEbtWiyGkfR+ufCnxB4P0S+s9KmutOgvU2zPaAJLIuPu+Yo3Ae1fPeq/s4+Xd3X2O5uYLt2yy3A8wg9znr+Nafhn4weJfBOrw39rq9xNPGuMXTmZSMYxhvavetH+P+gaz4D0vUfGmkolzqU0kaS2lrlVROC3JzknsDUyqTS1Q1E8h+COk6lo2gaj4W8RgXWl3WTbzBs+Vn+Hnkc8j0NecXXg3WrLxzNocUT3FwspWERj5ZV6hs+mOuelfXdlp/w/8AiDGP7G8Q2iu4wIZX8th7bXwf1pmpfs939hI1xYPFMcYDxNgkenp+tNYiD0e4cjWx43bLpXwG05ftBh1HxNcpuWIMClrx1J7D36ntWBbeN3169e41G4a7nk5wPuqPQew9K7Dxt+zGdQu5nmg1C1uJyWMgJbc5PXuCa6P4Y/8ABNvx34uvLMRSxaXp8zhVnvIm8+Xt+7jHLH8hW8Ic+kROy1Zz/hOazk2O0UVu6n5WU7G/Svq34BeL/ihPpHnaLdXB0a0QNNdaqoWzt4+Bu8w44+le+fsqf8EnPBnwo1GOfxJDL4k1S3gjnkN22Y4ZGJwuwfLnAz36jmvUv2tPid8KPgt8GJG8WxWNzp9hNFPp+iW8asdRuY2DRKU+6QCAfmyAOSOlelRyyTXNVdkcs8ZFS5Y6mE2g3nw/8AWuveNNT0u0kuAvlLaZ8y7JGcRpzxjnJrifGX7V3gr4N6a+patONW1k5kh0eCVXNpz8vmv90P045I9K+DP2j/22PGPx68TXOs6nemwtmykEQcpFaxDkRxr1Pue569hXzT48+OMqSsltNJgnDSs3zse59q0Sw9D+HG77hy1J/G9D6j/bE/4KQeMfiubyG41T+xdKkGI9LsXIyvpIw5Pvk/hXyPqPxQn8SaoltZRJC87eWHY73JPuen4V594l8fyXczbnLZOOTnPqazfDnjuLw/rMNy3zCJt20eo9ayqV5z+JmtOlGOiR9Dftr/s5eJP2JPBXhK58Xaha3HiTxpYHUrTR4Zi82n2xxskueyl8nagycKScYxVf/gnj/wAE4tV/b4nvfE3jPxZceF/BGmXiWTyRRGa4uXOC4QfdjRFK5Ygkk4Ckgkea/E79rKz+OXxal8SfEeXW9de8YCcx3Q89EVQqLGzhgqqAAFxgAYr3Dwb/AMFOPhx8F/AMeifDibxn4Rtig+2211aQ38OpMCxDufMVlbJPK4BHGOBRQpylFtySfqaVKkYytFH1hH/wTy/ZS+EDS2aeEdW8ZC2JH23UfEFxFJMM4DhEKBQeuMcVznxE/Zf/AGe/B+jRax8P18V+AfEV232eG503V3vI0YnG2S3mJWaMnAIBBOeK+JfF3/BTi61u/lmgsrGZy3yPJEw3eny7j/WoPhv+2z4i+JvxB07Q7mz35Ekf7oRqLdQrFiu5T82OhzwcV20JTjJRjY5aq5lds+hdR8Zav8YfB97p7+IrTSPEHhfUGtdSurQO0FwYxwwA+cArg47HIr2fwL+y9rXxz8E6VrMGtWixad58U0TKUkkeSMAtheeARnv1r5EfVn+HHiy08NQeFdTfT7ljeTTbjcvePgklnyAzZAyD2+tbx/4KVa98Gra68M6T4QFnYWUjCG78ljKS3LNhSQCDkD0AFdOcYuMMM4zfvPRnocM5UsZjOS3upX/qx9I6h+zRrx0m6tWi0LV5bR/3JtLlS5A4KYbawIxxXnfiD4SyaRcm3uItW0O7A5F9aO1vJ9HA4/WvFrD9vltT1x7mPXZLKeZy7R3cB5YnJJOcivXfAf7futJbCIz2upwYxthuVkDD/rm+Ca/LJZjUhJqSZ+vz8OsNWgnha6v2Zh+Jvh9q1ppYSWCVrBDuW405/MiHudv9RVbTfFF/pk0EenfZTADtmZ+ZQfXngfSvXdB/a08DaxLv1jQbfTrqT780cTWcv5rgH9a37jwv8KPihD50eoSW1xL0lAVnU/7yYJ/HNbQzOm1aeh85jfD/ADXD6wjzryPJtP8Ai3bzaj9g8q9u7vaGJkGxD7g9x+VdRa+LYZgsZvLSJzxsgO9gfTjP6mrmv/sb6i26Twv4i0vWo2BxBcSiKVh6ZPBry3xF8MfEfwgSdLnSNR8PyyMWFw0PmQhj3VuV/Wtk6NT4JHy2JwGLwztXptfI9VgaM/OkTzN1LyHAqzFemOUZuCjLyBCcY/KvF7P4jX2iWcMlxHPrVw2BIyy4VB0zjqR7CuosvitaQyiK6ura3uXG5baFSzge/wD+ulLDNaxOZT7npOoajFr0Cpqmn2d/EOjXa4lx7OMMK5u++E2gazcs2kane6NdEcJcKZoM+gkX5gPqDUdlrkN9AJEhdyeQ07YBrRivTPCA0+VPASBf8isY1J03uKUEzE1TSPHHgSBpJLUarpy/8t7Ui4UD3K/Mv/AhVbSfinpl3gTwyQXGcO053ID+HI/GuqtdXbQruOS1mazlz9/zDuPB9KXWL/TPGC7NX0W11WQ8faUX7POPfzFxn8Qav29OXxonlktURW2pJexB0u4ZIiM7YDu/lUWowRPYzh4l2upBMrZJBB7Vj3nwfsRKZ/D3iCXTbk9LXUPlH081OP8AvpazdVbxV4FiLa1pLXdvggXq/vIz7iRMr+eKTpRl/DkO/c6NJEg0uOFGmm2IFAzwelTzr9thkhnSJIJVKFM/Mc1zdl8RNP1a1RRO1qxZR5bLgdR36frW2J4EQMGjO7nJO8n6AVNpQlqik1LYp+FJQYZbOdXlubFvK5Pylf4cCtr7S8fyh441H8KDLf1NczrN4um61BeoDskHlSbhgMOxrQn1JoUw1wkSjkiNRx+NOpB723BPoX7u5g0+CS4uXjjSNdzyzOFCgDqe+PxrzGe7ufjL4kim8p10eyfdaxmMAt285s9z/COw56motZv5PivrCWtnuGjwPnzJGx9sYH7xP/PNew/iPPpXc6LoqaRCtvDI5VF52jG7J6k1UVyK/VifvMzx4b1Dw6ztpGoi1VyW+y3f76Mnvg8MufY/hUTfEFdMIXXbO6spF/5bBjLa/XcB8v8AwIfjXQStDagtI8SEnjLbue1Ejx3MLIYy8TjB83CqR6Y/+tU8+moNPoYVlqUE+pw32n3ME2na7HlZUO5fNXggEdyK1n04szNIWcE8BuMVUPhq2Xw7c2emRw2skT/aYEgXCpIOTgdORWRpHjHVdMso5dSsIb22cf8AH1aHe8frviPPH+z+VbcsZrmiL4dzZ1bQbTWrb7PcRJdR9gVyFHse351594j+CCz+dJp0/l5bKxTNx+Df416XYa3Ya7Z+bbzvNEepClOfQg8iud1D4e+MvFesvcaNJqCW0dywjW3gLrsCrw2QFB6nk9DXXhoy72M52aPLtQbVvC+opHqMc6QhSNi8BsdwRwau6R8RQ8YfZDYgttGRudjXpes/DOTRJXg1O+02zJA3QzSm480dMiNM/NkHgEVV0b4K/bCsul+HfEeqQkgmZ1TSrMe+9/nI/GtpOP2tzNJrY5618SyTxq6rM4/vSfIv64rV03SdS1kFoLeQp/eWM7f++jha6q38GDQJH+0an4R8PYHIsom1W9/77Pyg/jUd3F4ZeTddHxL4olHAN/e/Zrf/AL9RY49iaxtBS0RabOJjvLG31eWHU9RtLZbeRoZAJvMfIPZEznP1rqbG20PR0Xyba4vpAc7nOxD6eprSHiP7PYNa6bpWj6PaEYKWdoqsw9C5yx/OsxYQ3y9M8cVDnqVGJLHrT2yMLW1tbRXkMnyxAvk+5qO71G5vlBmmlcDsTx+VAtwAOeffsKbsy/qAccUr9xoiiUq4HT6cVchjOAcdRximRx/MOOCe4/lVtIBkcbRVXuK+pFcgsmM9ec1nzoCBkE8cmtK57DGAO/rVOTljheh9OtJprRFNqxQkUoSMcN29Kgkt134PUdz2q/LHuY4UDIqKWAKcAHA/OqctdhW0KUkRU4GOPQdqjQPAwKF0Yc5AwRV4wBSvJBPU1HJbjB5PBzwae2vQVyrqkNp4jg8rULfzHHAlUbWX8a5HV/B1/wCGXNzp0v2q1PJUDJ/Ef1FdlJBlC2cA8E9cVEoe3OVOCOmB1+tPncdhP3tWeR6j43u9Jnubv7MZZUibZGD98kcD86PhL4MlRJNUvi015cOZZX6lnPP5DNd/4j8I2fiONi8QimPR0H8xXJtJqngXbG8YurFDgMnO36Ht+NbKpFq0dzNxa3OguoQbmDcowCeR3qPU4w5UDI+cYI/h5qrYeKLTWpozFKMhSWR+Cp96fd3ySqArqx3dPSlaSG5dSxIgVFQEkj170sdqcnAGM857UsCAnOM545qcgswwNoJ6n0os7WBd2JGoXoPX8aFXnjbjtgdqeLdipOeB05p4UlcZH8zSb0HuRiAscc8ZzzUkaEOFGAv14qQQKoG0dccHvT1iLEkDGabl7uoK1xsSINoyflPHPWnCQDIBPGcDvSxQEtkHPHXGKBauUyBkg5yf5VK0epUl2GSXA6MATxgClUEHODyOmetTfYMoCMA/zqVLT5sDjA5Of1ockxJEUas6/KCpYbsU2WN3JIBXjJ960YoRjkjI5x1/Gk+xF5GbII7Z60OdgsZLRGRhklQR1J60Vp/ZQxwQOR2/KilztabFJI5ifVNJ1hCt/p8TYHDNGGqhc/Cbwnr+14y1pIehRsc/Q1qvoRYELtP8R9TUTaKGbmMg5wCOQfervbSJF+5iSfAa+09vN0bXpEAHCsxXn6ipo7z4h+D/AJmH9pxR+oD5H4YNa9vZ3EEw8qV0I564rQttf1OzuCuRIoXcN3JpOcmrbhyrocxP+0IkcTw+I/DmY+jfu8j8mFUE074WfE26YmzOmHZhnTNuS2fbivQZvEdtqkbJfadFMpwGyNw/Wsq18CeE9X89ZrJbIvISmzKEjt04FRzRte1n5DcWnY5h/wBkqxvbfd4d8S70X7sc+JeO3zLg/pWPF8IPGHg/xHb2kbxzTzAtG9nKxf2JHBHtz1rupvgDDDeW0mk6pOkbyjzNsmGjTqSCOtbuqReNfC08f9jLDJa267A7v5083uxOPyFXCvdWUvvJcVbax0/wy0Dxrd2GzX/Ed5b6HYsHljv598SEZByG+9j0PGa7Xwj8e/B3hjxILfRLRtbmZtt1qGQDJ/uEjn+VeTWXxz1ywh8jXvDrzRNw+1Cqt9Qcgiun8J678NvEV1A0lsunXRPzOiNAyn6rxSjdu8lf0BJH2f8AC/WrXxtorNpdnqELuhYQPAJPMOOxFecfFD/gn5e+J9el8UX3ht4I7uZZ5khVk3KuNwBPdscn1r6Y/wCCWXxN8H/De+ubW9u47+2u40S0nkCymzOeeeuCMfTFfoU97onijSCjS6de2Uy8qWVkYH2rWNHrFkOXc/E3x/8Asf8AgnxlbC5jtLrTvNXOSnyr7HHfNeTeMP2FNSmtEi0bXPtdtblmht2mJSPPop6Z46V9v/8ABTn4aS/C7x/ZzfDC+uJv7QX/AEjTYT58cc5Y/KowRgjBxnj1rg/hN4Hl1PwHd6p441rSDfWj+W0OlxBzDJjIiaQHaZPULwPWijhq87+z6DlUhH4j4M8Rfss+OfD16Ik0iW9ZmwPJBy1ex/s5fsqfESS8gkuvEd74agZgzWdvN585HowyY1H1yfavdryyi8VW02lwS38drKP3rLOwcLkZCkcjI49eTXSeJPj74G/Z70aO2kvIbi+2fJZ2pEtw+F7qCdi47sRXr4PLZS1rvQ5K2Jt/DV2dz4T+H+kfD7RY7vVi960QCLvA828k67c4/MgcCuy+FfxJ0nw344/4STxjdxaZpdhC7RFgIoojjAVdxAAAz/8ArNfCfxV/4Kra1qNu1t4c0my0ZYxhLq5Vbi4PPbjav45r5k+IP7Vl74w8URXfjTxUpsIoiZUmnaWaeQuTkL0VVXaAqgDOSetekq1Ch7tNX9P8znVGpU1mz9XPix/wWK8JeE/7TsfCVkfFN1dSuwmWMxxKD8oBc/eAAAG0H618t+NfhX8Z/wBuLVJ/GD+GbqawtYyFvmh8uxsYAOQoPyqABycZOOTXxnN/wUI8E+BkA0Hwnca5LEf3b38pgt8g9Sq5ZvpkV7F8Sv8Ag4v+KnxF+BUngez0jwx4V0eSz+wSJpVsYTJDt2lcuzHkdcYzk152JxtaStFf18ztw+DjHY8P/af8Y2XgfxFNpkGpjUJrYmOa7Z/lkYf3R2UV886x4/iu7oqkylnPQHJP4muX8a+IDr+qz3M1yxaYliEyxOaxrLSjqDhkgdxnGXYjn2FTCLsVOPKdDqPiORrrbFG5wM9c1h3/AIpllLZ3LtyeT3rpNI+GGoaniVo2aEDJODx75NY154Ju11R0UxJGGOOMkj1rTlaMlNWOavdclkQllY9uB0ql/bIyRgk9PpXav4Wht49sjlpOh4wAaqzaJp8cfKoh6kEZ/GmloJzKWkWWlz+Er3UJtctrbUra4iittLNvI0t2jhy8okA2KqbVBDHJMgwDg47j9mzW7bw98WJLu61AWPlwyokiFXJZsAgE5HQnn2rz3xCsNssTxWyyLI+wkoVHPTmmwWCyzrFBCu4kDqeadOsqU+Zm0MLOurQVz7KvfGNz4lu7ZrLXZnghk/fwvKpeSIDLFSACDwOnpWHeT/2hcvK4+eQkk9cGvM/hr8MdZ+HPi9jqihH/ALPE8apPvA8zbgEHodrH8jVn4/fEK88D+F7J7GVra+uLjcGBG4Koyf1IrzM3xcsbXjSvofqHB+GWT5XXzCtHXtttt97Z2njC1tND8PS3ms2eyxTG+aeAlcHhQDjuelZXg7wf4Q8c6Ut1p2tWujTOx2o8ktrnAzkMVMePqRXgHjD9oXxP4/0hrDVtWvbq2YgmN3ypIOR+VbHhbxkui+C4EkLNlS3lo2C/PU+1ZxymhHq3+B5mI8QcZWknClCPyv8Aie0eH/ivJ4Sv/IjudV8RoCFRJrjyo1/75GW/QV6DH8arK2sRNL4VjtJVGd9tqUsUh/mM/hXR/wDBPn9k/wCHvxr06O48dW/iHWNf1MiSCxtrlrSw06E/dDlTvlkYcnJAAOME819c/Fz/AIJK/BL4Z+DV1XUNDLwtHv2Q6ncLIo/E9a0ngMGkoTUfmeLLizN3Uc6daSXZPRfI+QPA37VYEwjs9c1jSZgeIdSC3ETH2lTaR+Kj617V4M/bp8UeFoRa38VtqVvKMhPNBEi+oV+GH0JrzG5+Dv7MUeqSWwb4meH51baJba/89FP0YNxVq/8A2PvBXivQUtvDvxXutRs7V2ntLbV4GtntS2N2GTA52rn5f4a5cZwv+79rhFr2Tuvuvc+myPxHqzqLDZvyyg/tSVmvWys/uPXm+Nfwp+Is4GveF4tFu5uGuLXdZPk9+PkP5Vox/ss+E/H5F34O8aWzXCgmODU4lJQH0kTn/wAdr5D8ffCPxt8FLiJDq7PaXOfs0zMtzaXIGMhXXHIyMgjIz0rK034o+IvDlyGm0hHYHPn6ZOYZM+uBjP5GvmefE0Zcsnquj0Z97WyDJ8xpKtCnZPaUdU/uPp/xH+yx8RfhhFd3cWkTa2pJdJ7eb7dDGfovzgdOo4rkk+KuoaK0MOrpe/aWfY1vDF5awnpzkZAz7Vyvw8/bz1rwndIsPiPUbCRCB5GpxHH03DH8jXs+mftv2Xj21WPxb4X0fxLbkAPPCqTuo+oxIPwFarMJb1InzGK8OFK7wVZPyZiab8Q7Oe4jVpLS3cHlS/mSDjjIFdHFrQu0DZkdT3Y7FP4Uy08N/BH4janJLpOsan4M1WYbSrMJEX/gMnzDn3qyf2PPFltYibwd4k8P+OX3Zxc3RguNvspJUtj3FV7ahN6S+8+Ux3CWaYXWdO67rUUahGDwVDHjCDcQfrU0Hii90YPJazzWuQdxMmc59V6GuT17TfGHw51FrPxH4c8QWLqoYzG12WmPUSjKn86j0/xjpmqQjyLqK6kbGRCfN7+vSnyPdO58/Upzg7Ti0/M6jWl0PxM3/Ez0aGS5dgDc2A+yy/U4+VvxFZqfCuS1lEvhvX42kzxaahiBz/wIZQ/jilfUtwRVQAbhnewGPwFSefI0eCzDnkIu0Vqqs0rIy5Dm/HD+ItEtVh1fS7i3kVgUmkXEMi9wGXKn8DWPrXiC68Y/ZtJjX7NYNGPtUmQrXRycRg9lwMse/T1rv7Pxvc+GEZYr0xQvw0THzEf2KtwaozS6B40kKyeHLmKeTrc6UfJy3qYm+Q/gBW3tY21iZqL7i6JYpoNkqRxwxFcZIG5j7AU+XUVF7KkkhYhVJDPjGc9R+Bqxf/BLW9MtBcaNqsVzE5wtveH7Hcn2CudrH6GuJvdHvPC+tMniSy1KBpWHE4MalR/dP3W/AmpjBSluVfobev8AiSxXT3gluF+YY2RfeHPqOada63e6y+2w02e4duA0gODnvg/4Va0PVtCscLp2k2TyEZ3XLF2J/wB0Y/rW1/wlGpND5aXP2eI/8srZRCoH/AQD+dU4xT5WGu5DpXg7xDFNFc3l3a6ZGp3BZGVCw+jc/wDjtaen+DtC0jWlS4uZ7yS5BnRIUyhBP95sDOeeF4rNt498xd8szHktkk/jW9a2/mafDOiZl09/MXj7yH7wpwkm9BNaHtXwS+Gh8WSrb6ZpMReUgDcvmsxzxnt+lfUGmf8ABOzxJqHhtbq/imnG3e1uZPLD8dNq4rN/4Jm/Ejw14I1aWTV4YzJdxqLe4Khvs59ce47199P460aPTDenU7IWwXd5nmjGK9HD01JXbMakmnZI/JH44+E5fhFZXzR6bYaM9sSpaC2UzMRnGGbJJNfGXjCbxL4r1x9TvLySfy3O1LmZ2jhQA/Kqjqcnk+tfpn/wUz+Ivhv4seILddHhCrZxstzcBQv2lyeDj1A4yeea+BPE1motH2L8qkjAHbJrCq4xlZGkNVqcgtrtGMAe9WIotmMA/hVh7cZHAIx1p4hIjyASD1zWTkyopbkEf3uD36gVIYlRflKgHinKFU8D86JfmPrnnbQu49mIynkng05YhIM5z68UqIAO4Pv0p+wqQOOPale7F6DFTLAA/QdKsxwsI8DAI603yOeOR2GetWYoxIAT0HGPwrTdXuTzFa5i+Tn7oqnImAckcj0/WtOSJmGP4aqMqsemT/I0PVagvMoyRcA84PvkVEY2ZwQcE8VeaFEJJOCe2Kr+VnggZPJz3padB7EBi+bBHI5z61GysGGBySRVoxnHIwRUbpgdQRxg4oU7vQGirMgzgHHHpVWQY4JHB9cVdniDLkkgkdDUTw7iB8pz0PerTutSShLHvY5GD0Hsap39kJQVOOeoxnNaxtiSRzj1xzTDaBhzj0BPJotG97Bdnm/iP4dJdzs1p+5nwWBU8H/CmeGPCt3ZMPtION+A2c7jXobacHv/ALpGI8D86W609fMiyB94nB64xWkar26C5VuYtvp+xwCPlXpk1NHAc8qeD371qC2I6D1z6mkFsPLy3XHald9Qcbmb9l347Ac59alitVTGRlhyKuRW4BB+XAPGKk+zHOOBnvU3vogVupSS3DnJCgEZ4HNKlqH38HAGcetXhbFSQeG7mnrah1AIyQeOOKptJDiuxWitAhO4cED8KBaGQDgkZrQFqNyqFPHbrThan7oBHrjvWa7lW8igbQL0Hy9xUq2IVQerH+daUNkcHHAGOvepobDkHaPlPBpPXUbRRjsDszhc4yO2KI7IEnOBzjIzWymmNIAcdf1qWPSPMO4Lj1FHNoJKxhNphByVBY8DjrRXQrozbsbWJFFCmyuTqcYNKMceFG0npkUiacxAJDbufwro10qWJVJRSAABg8k0sWmg/eVkGeuK1aaOdM5+LTI5fvxk7evHANRnw+sl1lcoVHYY/wDrV1Uemo+cHk8D1p1to+bmQvk5wOKUXfYHY5I6CythskE8blBpknhok58oEdcq1d4mjM2DsLKvtTh4cWbAx2PGOtS2yl5nno0uSE5jaSPBz0IArQ0/V7+CVQk+VB5BOQa7L/hFyQfvH1B5xVebwku45jTngnHNRJ+Q47lK18UykBZ4EkQHBq7b2HhzXJlN3pkMcufvKm0/mKWHw5sXaCy4HSpRozR4I2v2wBjn2oiraoq/RndfDuxs/D8qy6Rqc1o46KHyAa9VT45eObCxSHTtX80AcbpMDHcnPGK+erWGSKYAROo6ZUVo6/40u/B2iO8UFzPaxMBdTjIiVyMrHuPHHUj29q7cPB1HZvQwm1HY9g8f/Ejxl4+0k6XpbtBGyhda8Qy/ube3Q9Y42YjJIzkL8xGB34peKvjVofhvw5p2haZGZYtOhMcEQfAmJ5MjAcszHknA9BwBXyb8Wv2uLm+tNL0+fxBKltYPuaygUyFwOQijsN2CTxnAGcZryvT/ANtbWPh14+stU8PfYoNVsblJ7c3kCXsjOrAqTEcx4zjhs56V7EHCkuWCOezm/ePoX9pD44+M/DBa01i4Pg3RrmIPEFia0N1Gf4gzfO4PqDivlPxt+1tp+gvPbaFbzXk8gKvcv/y1PsfQn2q5+198edc+PfjIeMPip4pvvEvii9iVXjkYbrVBkrEu0BEAz91FAGT3zXzpq/jxmR49PtIrWPP3wMyP7lqz9pOXxfcdKw6W7sjpdf8AiR4p8cLO8+oQabbqrNt8wRDaOo55Y+w5rhZ50hldpJmncnliTz+fNVreC71cjl8N175/GtjTPB21VluZEHqM5q1Tk1q7B7WjDSOrKC63JMcQR8gdQMD/ABq7a6Nf6tAH+cx9CR0rotMhsNDxLEE80YI3jdjHtVjWPGUur3M1xMWnuriTzZHwFDse+AMVSitjKWIqS0joVdE+HkcK5uHGOMKOTXZaTpmj+HZIhOYVbAy0h3EfhXKW5v8AVwu1/IgJO4jgj+tbeieEtPS5zeyS3hX5sDgH61Tkkcs+aR9Cfs+ftJfBXw14U8VWXj3wfrfie6i0ucaCthN5Mct+y7IjcNuBWCPJfCglmwCMDB+aNZ1S5vbya58oK0zFi3CKvoB7e1aniRI/DerfaLOFLWG5UK6L2Fc/rF/9rl5YkdRzWTet2xxhpYpTWRvNzTXWGPAWIY5+pqa3srezQBIw7EcswyT9Kzp/MALL84PcHtVQ669vKFOeOx71V7lWsT+KM6rqmn2fYMZjjoAowP1Ndz8EPhRD4s8a20Vy4t7SANcXEpG7bHGpdj9SFx+IrjvAdufEHiW9vChMduiwIPQ9T/SvdvA8K+EPhn4m1dk2N9mW1Q+m85P6L+QNePicR+/5F0P1HhXKEsv9vJayenpsV9a8XJ4w8aeINbWNY49QvBHDHnISKJQqj6DJ/KvIfj74g/4S/wAb6PpRhhSDTIGyQMNIXbcS5J7cAewrvtOjbT9GtLcgiRYwZAP77fM36k1474ku7jxF461G+jKRqXECYHRVAX+n61hlzUq8pJbHq8btYbJ6dBbzf4LX/I0rr4a6TZo5lkspmDEboJPlxjOQfTt71l6T4Ttb7Xre3t5JZYi4Lhum0HkflS3unNBah2klMhbkFs9fauh+Gmm7NQSV0JckAcYBHevbT1PxxRZ+i/8AwTmEOjtFeShUkcg8+navWv29f2ifM8IPYxzkqE28HpxXzJ8AviMvhPQiw/dybew5rzj9pr4xz+IfM8yR9p6AntXG6XPV5pHVz2jY4KbxG+qeIJCWJBbOc9a9Q8PeITa+HyM/MV714B4T1I3WqKytkM3J645r02+182Gh7N4G7j6V9PhqyhDQ8ipHmlqYfxM+LcvhWwnYuZUlnjURO52A4YkjHQ471g6N8fdNuxi5gmh9WQiRR+XP6VzPxL1x7944Q42tmVs+/A/QfrXEzWMDkEoS47jg/pXzOPwFDFVHUqLU+2yLjDMsppKhhpLk3s1df5/ifQVj4x0bxNGqJdWlwp/5ZvjP4hqevg3TSwkthNYyDo9rIUH1x0/SvncxMiHy5HVuvzHcB+fP61p6V8QNX8MbDFc3Plr1Eb5wP91q8apkLX8Cf3n3mD8UaNSyzDD/ADi/0f8AmfQSXXiLTECLqkOqwjjyr+EMfoGGf5V0PhH4pa3oUheNNQ0qWJs7rK83Rn3Ctn09q8r+E3xgPja7ezuVU3AXKOF2lsdQw9cdx716DbW7EuwxiNFDHPIJbj614OLw7oycKsdUfpuU47C47DRxOBm+V6WfR9mnsfQnwz/4KL+OvBkaQSa3b6paA4NtqcXysPQ7wyfqK9Psv2pPhF8YLHyfHnwwOkPNgvqnhtzaEH+9lCVPrjcK+MJH3ZGdyEdCAams2bTpRJbSXFnIMYeCQxn9DiuKnXcPhdgx/D+HxKarU1Lz2f4H6MfC/wDYR+Hf7QzQj4WfF60s53G8abr8Yim3Afd8wHDH8TXQ+LP+CTfxN8BxvJqWm32sWkabhLpOLhXH0BDV+cHh/wCNHibw/rTtBBp+rxQhWDzN5N0Cc9HTae3dq+yf2Zv+Cxd/8Iobe0ute8eeEETCsl0E13Tf++X2SKPo7V7FLEJpKpv5P9H/AJn5PnfBnspOWFvbs1+q/wDkSj4r+HsPgC6ltpfDU8NwuQ/9oBlf8UAH865uTX9QtIPJt2isIcYCWkYhH5j5vzNfWMv/AAWb8O/FzS5bXxV4M+H/AMSrVW2rcQOLK6cevlzAMD/uE/WuAvviH+zH8WZNrx+Kvhdqkh2+XPm4tc+27BI+gNXKvG9ov77r/gfifOS4XzDl51TuvKz/AAXvfgfPckb3MrNIzyNnlmyT+tamneKL/S7f7OswuLVgN0E6CaEj02tkV7PefsYw+KF87wN468LeLYWG5IVuRb3BH+42D+lef+MvgH4v+Htw41Xw9qVrGnWRYjJH/wB9LmqVRM8mtl2Iov34NHBXegeG/Eusywy6ZNo1wI1f7Tpsn7skkjmF8gDj+EimD4e69pY3aNqFlr1uOfJJ8m4H/AH6n/dY1Zs4DJ4ousZykUakA8g5athbUgg8k5rVya0OKxzdt40XS74W2rWN1pt0nBSWMj9Dz/Ou48L6rbXg3QSxzKRggEfkRTU1Ga4tPIuFivrfGDFdIJV/DPT8KpSeANIvJhJbfatGn7GBzJFn/dY5H4GtYyi3clxZ6b8JfiI+iyPBHJs+zNxg4+Xt+Veir+1FqPim0a0s7pjZRcF9xxJjqR/sj9TXy3qPgrXNNjujaz/bYbn/AFr20uJGHGQVbkZxzit3wt8S7DQ9JW0mSaxnThxIh6+nsBXoQnG3umDuel+P/GcmrRvli5z65z715Bq7b7BSSTu/PrW3N4nj1G2d45o5UIzuRgQa5O41JJLSJCynAXOOa5Z3ZqnoRleecZJ4IproGGB3709ZyzYX8TjpUiw+YB1PuORUj9Cv9m+fBAK9Qad9nUMcYywz9anVMA9FxyPSkKlTgjkdO9L03D1IzFnFKIyCMjOfbrUrIRgnqxycdackJJ4LD04qU+qCwyOJUI3YAB+uKsRsFQnAz701LRsjIJHTjkVZWzY847fgKalrow2Kc8m9jz3/AAqpKBuPGAeOK0nsAx5U4680yWzLDG38cVXMnZbiXcyzuAVQvy9OmajMRLcliM1qNa7MAA4J6Ck+z8n16D0ptpi1M57Ysx4yejZ7/Song7DIx78VqtaFgABtJ657Uz7NvIHJ3epoi1HQpmcLQMAvzYxzmomtgEPTg8A84rUnscZGCMD8ah+y/LjHPUVfmJ6mY9uCAB1PfNNNp1XAGPzrTa03KMqePQcU02TljxnPb0pSSewlpqzFFtjU5CgGBGo5HPU0l5abrmEdQc59cYrVtrXF5L8pAVVGcfWo57QjUI/ZWwKab6om6KQtApz69Ce9NW2wMcljxk1pC22jJ6dhjJpRbMTwowPXtT3RWhliyPdfmGcVJHZqxBwAfQ/zrUWzLMA23OPSpBp2DnjjqfSjntqJWM2KxAGGyfrzUkdpu5GcZ5rVSw34OCSOBmp7XTMtjbndSi1fYd9DKi04nG0nB6c81Zg0sbsAfN0Gela1vpbbCCoOe/pV210VjnI6flU80b2GouxiQ6Sc5AJGc4xV+30bfjIAXGcVuWeikKDtI55rStNBLc4OPaolVUdC4Quc5Fo5cDG7gdSOBV2DQQFxtBXH4muotNAPcEjpnNXrTw9zjbx2461nKomjVU3ucjFoJBXC5znHHQUV3kHh8mQYVQcZ6UVzPEW0TNlS7nlyaMrAfLgHkc5/GrCaCcbtmFHTNdHBpMi/K9sR2+Q5q9b6dGTtKshHZ0PX617EpXPKOSXw8H+8g2+h5qbT/CqzyuVDKQcAjp0rsrXQkm6EZPcc1d0rw9hnIVclzWfkhnGL4UkTG2QYz0I5p8fhqaM5aEMMYyD1r0VPC/mEdDx0xUw8L7znacfzqNdrjPNxoewZMbgk9SKjfSA6gBOD+Femv4XB42fgBTJ/CCSId0a5B4yKSVx9TzGTw4QcFFwOCe9Qf2EYVyFQ49eK9JuPBingBkH+yeKxb+zs7V2V9RsVdCQVeZFI/WnGDlokNyscHr/j/Q/hHb/2tr8bSWkJykKjPmH1b0QdSfp1r5M/bu/b08Q/Gqa5HhWK4k+H2kXj22m3UWn/AGSN32gFigLEMRgjcSdp7HIr0H/gpz4E1rxJ4I0XUNHaa80iweT+0lsW80c7djOF52/e68ZxXwhc2lwRIls7mAAM6q5wT9Oletgorltsznqy7akFp8SNTvriVykpmJXLnO7Ged2exFUdH8SXB8Zebab5JA5WHsM54Y84wOtMvLKSWQpltxHzFTjcO2ateEtJGiGS5LGWQrtTI+5616Maaehg6jWp0fiHwRdvrlwL+/h1B42z9ojctFIP7yk4JB+gqvbaJax27KF81icc8ACpLjXJ7qMFskvjJUY4rufgl8L5/i34103RrV4hcarcR20PmMEVWc7RuPYZNaRglpEyqVZbyOLg0ppIgiqcA8KuMtVvWPBWp6RqcNrqEJsPPt4rqNSc745EDow+qkGv2D8W/wDBs1rfw1/Z3v8AxOnjzSbvXtOsTejSxYtGk5C58pZi/wB8ngZXGSOlfBXx2s7bxB+zPbzXUmk2mreFvECaLaxfaUN5dRi0PnSbQc+Upit1GQRuY4PUVjOd7tdBKTvZnzqfDdvZTEZeVgML2Galt41hT5UVC3DcZao4ddnndyVTeOygY+vtSNHPdM7sgUt655rOU4rVs6qdCpP4VcuDy4V3u/GcfL/WmXXisWQJjU4A4IOD/wDqqhfacbJkM8gU4zt3DOPf0qjJFDeSbYw0hJ2jJ4H9KlVE3oayw7irvQj1XxidULKWeTHRVBJqg813PwkLKo/vn/Cr1xBFbLJEwURIMSSRNwD6A+tZOm65c2U+23AUOcjzPnKj6+tLmd9BRjTv7zFuY7pScyvEF670xj+tZ+oTRW8PmPKZpeo7A1f8RXFzqhaad3eVsDP6Vl2nh2fVdQtrNQxnvZUt4xycFmAH86cqijFyfQinTc6ihBat2R6R8FtGaHw3FMwHmXrmVvXk8V698VbT+xfhh4W0EfLJrk4v5xjloy21c/8AbNXP407RvhbbW2p6bpWnZB3pbLk/eyQu7+tZnx519PEPxnuxCx+x6NAbeDH3QEAhX9BIa+To4lVVOsurP6Mo5Y8LRo4Hslf+vvMLV9STSNJ1C9c8wxO6/XnFeL+FHt0AnuXd3Zj8oHWu++MGsfYPh7dAEGS8ZIV498nH4D9a4DR4ES0iGc7VGQvFepktO1JzfVn594nYrmxlLDJ6Qjf73/wDfm8WQ267YrWMZ7uAaztV+IWo2eyeMIBGx52ZC1NHdWEBGdpK/wB7k13Xwf8Agbrf7RmoyaboWmm5jAIkldtqL7D1NevzWPzNLU4zT/2pvEuiRhYb+2RQMbTbq1ZXiP48X/i991/dxyseu2IKP0r2v4kf8EtPG3g7SvtZ0y+tiOSsse9MexHP868O174D6z4VmkF/pk7hMgtGp/lV05p6oTT2LHhL4tx6Hd72ijuB/d5XJrrNQ+NUfiO1WOOCWHIwcHINcP4Y+D97qsct3DZ30lrDw+yMllPoR1x71ejtI9OjKRLsHTHdvrWv1hrQSprch1LUH1O8kuHYRu56A5AHQD8qqSSSpggq2PQYqzORwCvP0qnJFubIYg+h71i5WKA3uOHDJzjkcU4yCeMhSCvTrjNVyXUHIz6kc1C7xlskbR3PShAdh+ziy/8ACzlDHjyyMn/dcV9IaBJC2katvZFmNvG0fHORMgOPwY/lXzH+zxP5fxHiO4uDjr/wKvoPzP8ASIuedrcgduK+R4g0qxa7H7z4Wrny2rG+01+SLyM5Yk4wR6dfapkl2PwQW6HJzUCy7owTn04/nSlstjGT6V8u3zaM/W5LuWbS2WP7TOHBfdHGVx7Oc/pii+8S2mjQqbu6gtUbgGVwu72APWsxLySPxDLFuPlvbo+wHjcGYZ/I15x+0Mz/ANrWOWlCmDA2n7p3Hn+VengcLDEV403K10fI8R5zPKsvni4x5mpJWe2rPUG03SteUyxR28m//ltbvtb81NS2l7rnh2Nl0rxBfpbnrb3YFzCfYqf/AK9fNFhqV9pMu+0u5omGSTu2n9K6vQ/j5rnh6ZBd+VqUIO1o5Byf+BLhv5161bIsRH+FPmXn/TPh8H4j5XWssXQcH3jr/kz6G8MfG3XfB10s11pIlVWH77Sbj7Ox9/LOBn8DXvvhn/gqdd6JptpBpfiTU9OuYgFm0/WYX8t8ejksv/jor4isP2mdMvpv9J06e1DHP7uUSgfgwBrorL4i+HvE0Pltd2rB+sdyoUj/AL64ry62CxFKL56bXmj6rDZplOYNOhiIt/yyt+Tsz7/8O/t6eFviMwPi3wNpOomQAPfaYFE2PXdGc/mBXS2k3wl+IbbtA8UXuiTSHiLUEE0an0yCGH41+cMHhOzSQXGnT3Ng45WS0nKqT645H6Vr2/inxVpGzffWmsxpwq3kW2UY7CRef5VjCtOL5YS+8nH8KYGt71Wja/WDP0S1H9nrxDDaG50sWPiCyxlZdNuBIxHrsOGH5Vyc9jcaXdNBdwy2sycMkqFGHrwea+Tfh/8Atf8AiT4aXaNDLr+jFOvlP9rt/wCe79a9v8N/8FGn+IVrHY+J103W7Wb5VmRDHcxHplM8g59CQe4rtjipRXvrTyPiMfwBF3eDqa9paHoscuBuBAx37moNXgg1mxeK8ijnBHG9QSPoetOeIlVMcgaJ1WSNhzvVgGU/iCDUF5lYWyRj3NerGot0fmNSnKEnGS1R5x4m+Ha2kzTabeT2rgE7d52j+uKzPC2i6lZ3LveSLKHICsGPPf8ACuy1gz3VvKsEMsjMpCgDr2rGbUBHNFEQVdWCkGtFJtWuRKKvoa9jAMDCk+uetXksTu5B55GKNHj+0RjFbltppdBxj8OlRN63uCMldMyc4+h6Uq6QOSc8d66KDTTgkrjHbFTxaEP7vXms+bqXaxz0eljgsM/hUg0vewByeM9K6dNAIBAUYPtT49DJX7pXPt1pJtu4X6o5iPTiH5UDnjnpUi2TIeAM9MGun/sHLZK9Bzx0pf7BABOOvA71Un3EnbY5R9Pz/eIJ5qFrIh8YbPrXVy6Htjwo3c9TUL6M0b/cGD6c09EtRNnMnTuCdrYB7HkVG+nZONvI610sujbmAIySaZPpOMllxjv6VWiYOWhzrabwMDIPUU17DOeMEHkjrW6+nsv4++KgmsfXnuCBVxa6CvcxJLPBwQcdMdaZJa+W5GBx6Vry2zcE9+tRPajjI5POKaVndiu7GX9mKkEgccdaa8WM5A9cVpSWvBxkDr74pjW5bO3knGRjg0kne6EYUcDNfz8ZAK/yz/WkmtGN6gXHCE4x7itK3tcT3LYwC3OfQAU9bH/SgAOBH/WtVqJK5nCz2tgqTgdaWKwwx4OO471qw6eEJyuP5mp1sASQBjPXFS5W2GncyVsufmJ59ulTLYBQPXvjitaPTCy5wccZxVmHS8AcDA9O9Qp66F8vYzLfTsjkZ7kY5q5b6OWwSPqT2rYtdKDFSo/GtK20dmYYGcdD/Sspy7lxRj2mhmQYC8YzzWna6DuOCM5ODg1s2uikkHaPyrWsdIPTGPwrFy0sjZU+rMWz8PnjC4PfnrWnZaECQAASOK27TRgjDI+o9a1LXR12j5OT2x0rFzTepcYGFbaACvC4+taEGg5RRgnB6dK3rbSAOgyfWtG30oAAYqHUsaxgjnrfRdp+6cehorr7fTAH4BI/lRXO5K+xpZHhcsPjfw7GW1f4ZeK4ox1ksTDfLx3+Rs/pUC/Grw9p0vlaoms6FJnBGpaVcW4z9SuP1qvbftp+M/CFsrahoBeA8+ZaXSyJj17V2Hh3/goTNqFiF1LRtTNuRj99Zi4TH/AQ1fTXoT0U7eqPpK3B7S5lB/J/5p/mR+HfGnhLxOoFjr2h3LN2ju0zn0wTmuu0rw0tygeE5VieVIKmuI8QftM/CnxhIYtX8G+CbmRzhmvrZbZ/0UNWn4b8GfBDxLAs9hFe+Hbg9W0LxDLHGhPtux+lT9W5vgkn87foedV4VqxXMm/uT/J/odrH4bnjwU2ED1XFWI9ClbBa3AH+yazdN+DqBc+HPjD4ktQB8kWr2sGoR/QnAbH41ox+DPilo4Btdb+HPimPsJUn06VvTkF1H5VDwdVPRXPLnkdeOzT+9fmkTLoobAaN05/u046CjtwUOKg/4TDx9oOf7U+FuoXcanmXRNVt7wH3CtsauI+P37Zuh/Br4QeJdevvDfi3StV0uwlltLXU9FlijmuMYjQyAFApcrkkjjNYOnJOzWpy1MrxME24Oy7a/lc+Sv8Agqn+3zcfCO+l+G3ge8EPiGdFGrajCcyacr/dgjPaVgck9VBHc8fA3jLxBqNvomneZf3rXU6M7ymdvMPPUnOc/Wu9+GngLR/iX/wkHiHx54l+w+IdWne5VrgEOrM295n3f3mPA7CsT4l+CNJ1S8itbHxF4fewijOydXkZ5j6Y5J6fQV7lGKpRR5U4yeiPPvB/xt8S/CzxbYapouu6k13byLN5QnYpMAcmN1zhlYcEEdDXb/Fz9ubTvi5dSXLfDjwp4dv3YMbvTBIkpI7tyFb8Vrn/AIZ39p8L/HCeJGtbLUbbSEdYoXU+TdyshTJOclQCf0rg9Elhk+IME8Wlx3gubgyCyRcJknOFA7DsK2UU3ztE8rWjL+p/EeHUry5uVWOS9ugEjUxiNI2JHzYXjpn8811ejeCNY1iwvLq3sby7g0qJWupYIWeOANwGYgYAJzgnjivP/h14Pn+IHjQx2oHO6V2I+WMHP8q938B6rrHw7WbQtTkmsobiJrQ3AbYNpH3S3dTnv0BI7mtXUSRhKNzz1JQu4uAAg546V6X8MPhH4pfSbTxBpckKif8Aewr5hRwoPB/GsO2+GbeNNdt7DTJvPnu7hYQsa5yScFvoOelfZmgfBy70vQ7ezt4GW2tIkhQHC4VRj+QrlrYtwtymbhfRnGePv+Co/wC1Lp/wwuPDeteLvFN54fjhETq8iTBY1XaB5mCwAHvxXzV8I7j/AIXD8R49PvncW80MkjlBlgVGRyfevrr4q/DNrT4daxNlERrRkKzHI5GDnH1rx39lb4S2a/FKe4jdQkdk42ouACWUZH+e9ZfW3KDbNI0kveQXH7J0LQstnqM8Tsc5mhUgeg4IJrl9f/ZJ8aRKfs+p6VcpkldgaJj+YIr67PhO1gdlUyE/Wl+JOixaD8O7hnUiadBbwBf9Zl+OPfBNcEcQ1JJHV7era3MfC19+zj4vtVJGnG8ZTl5YLmO4Ce5Ck4/EVh3ejzWqS2ot5m8gfvpWjKHdnoB6frX0Bqvwtu54d9oklnbR8iNBtkl9z3J964nX/Cdzc3+6WPaqgqEY459T6mvSVTQwu2/ePJdW2JAkSRFIFO4IOrN6n1qijrHPyduAOor0y1+Hg1W5CvAuNpyQ3C+5rufhX+yLo/xTi1cvqF7bfYnjiSWHBBcqSwwew+XvUSxEY/EXyaXPmy+vf3wWIhup9MV2/wAANAfVviHYyTKhWwie9bJ7qMJ/48w/Kup+OX7GVx8K/Ct7rlpr9vqVrYyok8Bj8uVAzbQeCQeTT/2bdNW00jVNTZc/aJksozjJKoNz/qy/lXBmuLjHBycXvp959RwVgPrWcUYvaL5n/wBu6/me1+EdMn8ISr4mvYGS1htLi8tXbgTshMS7f+2hx9VPpXgxuDd3epXTfO0twEBz/DGvP/jzt+VfT/7a3xK0i/s7PStAVU0bw5pdloUbhcee8ERlupPfddSzHPcEV80XAQ22mQIIzttI2lMY4eRx5jk+p3OQfpXz8YKnR5In7zQrSr1lXqKzevoul/PXXzPOfj5qJij0iyxtLlp2BHXoAf51xkdzJIp+dsenStP4xaidV+IckZJYWcKRL3xx/wDXrCiSRicNnZ2JxX1uXwUMPFH4Fxhi3iM3rT3s7fdoTGYxHChiQMnHrXQeFNevNOuYjDe3VsEXOI5WTH5EVzarITgg/NwcitbQWPnOOuOp9a7b9GfNJnon/CwNcNgF/tfVNm3G03cn+NZUPjzVxfoW1O+PPO6ZmH65rP8AOYW+NxUnt1qlDcb7wHHQ4+taQ0egpM9o8DfEzUdGaC4hkgeaP5gWiGc/UYrU+KvxG8NfF3QpLbUfB+n6b4pJH2TXNJlNuHYclbiEgrICM/Mu1ge56V57o93i3QYwNvOO1QXM/wDxO7XAbCyfnxW9ampRu1qZ02+axwMt6hOck9ziqklwG5wAvTrWXc3zxMeSD9aqyyvKPvnB/M1xpLY19TWa5UTbd/XsD0qO4BVstg/TpWUF2jCgZPHWpbO4byyN33fWjZCTOx+AziH4hRbR2GR+dfQbN/pUG08Fjxj2/wDrV88fAqT/AIryLnghf5mvoRkKXUD9fnJ/8davkuIbe1j6H734Uv8A2Ct/j/RF4uF5OeeelG8Egg5IxyfWlclV6nJ7dqakeXwBjHIxXyald2Z+vMrs+zxOpUE+Zang+ocf41wf7QsoSawY55RhwfQ16LfaXNa6jZ3WwiCeGaNXA4LK0RYZ9g6/nXD/AB0s3uYNNKxyNv3opVc5I29a97JZL61BLsfnniFFSyOs10kvzR5SI/tL7w2fX3pL23EQU5G3P1Ndn4Q+F1z4nu1hgt5XlcjCqOv4V0Pjj9nbXfBenefeaTcxx4zuZCoP6V9u6kU7Nn82xg2ro8injQp8wBPqelVuVIKlk4GdprR1hBbSsuzGOo6YqPw9Cmp6pDEUBRycg+w9ata6olsl0XxZqWkTAWl7NER/dcrj644rqtK/aD1nTJdt01vdxrwWdME/iuP5Vzai1u7lYEtpELkjIfgYqXwn4jPgyfVIwu+G+tntWTCnGeh+YEHFc9XB0Kr/AHkUz1sBn+Y4L/dq0o+V9Pueh7t4B8ZW/jvw9Hfw/u2yVkTdu2n/AAPv71qadbw39um+3i3QyOuQv3sOxz9ee3pXmX7MDCLw7eKfl2y4x1zya9L0V+JxyMTvnj3/APr18RjqEcPXnShsf0jw1jZ5jltHFYjWTTv6p2/Q+xvgI6at8IdEeONEEUJhwnAG1mXP41wnj7xfrU/ijUIILyaK0t52hREIXhTjOevXNdp+xn8QNL0b4Rrb3PhTxL4ou4L6Yn+zwFhjUhWVWYugBySfvdCK7+Jrq4YvpfwW0C3muJWlNzrOpRyMxJycqBLjk162FaUFJtbH4XxBl1SGZVoxjZczt95y/wAH/hlrPjC08PahFf3cltFbT+ZaDkXbkttYnP8ACBxwfwrntb+DnjPXvGtt/ZXhfXZoZCyySfYpFj+UD5t7ALg7vXtXuem6r8X7+3lgtLrwZ4XtoU2mDTtOmuDGvooLRqPrtrRs/hH438Rtayax8QPFFzFcZCrYxwWSg+g2oWH13V20+Vu6u/lb8zxZYSUV7zSOH0/9n/xT4d0aG6v7BYjI7J5QuYnmBUAnKKxPcVbsvC0ttKY5YpYpB1R1KsPwPNdhN8DYfDdrdSpe+IWu4nZpLyTU5ZpMjbsJMhYEdTjFebeHf2hfEfh7xHNomtx2+suL9obSO4tjH56+YFCl1HXAJzxgjjGa3qYVKKknY4dbtLU6608LF1zt+U9eKvW/hIjHyHGa07Xx/Y2koTVtJutJO/DyIpeBOMj5gWXJ56sK6vwzeaN4jiRrTULaTeN4VmCHAPc/d/XvXFVw1WK2v6D54nHp4SO7O38qkj8KHn5cAelenxeDNqq2wFT0I6H6etPbwgFHKYxXNzW0aNLXPL28MEjO3n6VHL4ZJQkg46nI6V6dN4VKn7p561Vl8OccAYoU7eY7dEeXS+HWAI29OM4qrcaEQ33Oe2RXpd14b28leAOMcZrNu/DoA+7yfarc+rQmnseezaKcHGOBkYqlNpRD52nmu8vtG25BAIHQD0rLn0rBICnrVp9UJq2hxs+mfLjbzVWbS8A4Xn3rr7rS2zyAT1HFUZ9LwuQpOT16VpCfVEtanKT6YMn5QDnjNV5bLpxkAdTXS3WnhR0696oS2oVjx9459qtSd9STEazBBwOO9MeywTwCB1NbD2yo+cYqKWEAdj7VSauIwLWwxPNkAAycDPsKl+zhbonGSyDp9avWcSo0rDHMjc/pTo0H2yT5fuoOvbrRzdEVZlVLLC8Dkd/8asRWGF6Hn2qzBDuYDb07dqspb8nI4bgCpvYaTZXg07ftJC4PJq9a6epkHI49e1S28JCcdqvW9mGYHI9qxlU7G0aZJbaeqDPHBzitK0tBkYAAHX1otYEJwQPYmtS0sSSPlJ4zwK55tt3N6cUNtLMY5AA+ladhZ5YEjjtViy0xpcHym5GM4rb07w5cSqCsfX1PFc3M3qjXlKFrp+SDgD+dalppvI6//Wq/Doq2MYa6uLe3Ud5GCgfnUGoeO/B/hwMdS8WeHrXHUPfxA/lnNEYzeqiVeK0bLNrpg25GevHatCDTiOwxXDah+1/8IvDxYXHjXTpiva2WSY/+OKa5/Vv+ClXwh0PcIJNe1R04HkaawB/FytOOHrS15Q9tTWlz2a308MAcH6iivnvxN/wVk8OeGr97Ww8B67dyqAwMtxDECCMjgbj3oqvqFd62RDxVNdT4If4na14V03ULi4N7BbWE/wBnn2hJhv4xwCpIORziqmg/t4adpuoi2Mtm8sZCkvI1s6n8Rj9a8u+Jn7RVjrHhkQF5re54a8V49vnmPIRueQT6V84vfjUb6e7nAPmOWI9SScCvqswyHDRdqE2n956WVeI2ZJf7VTjJejX5M/Sy2/bJmvNMCy6RNPDKBhnKXKkeozms7T/2h/DM3iy3Fx4as5nkglLkRfZm5ZAOAApPXnrXzP8Ash+ILvV/DepQyl3t7OZPJz0jDBsgflXqEgjfxC24KwWAfhlj/hX5fmOa4vCYidCUr8vXofvmR4fCZngaWNpwsp9Oq6PU9w/4XN4RMYNnp/iTTJF5JttSZMH8yP0qaw/aL1bSpC2leLfF9minIS4kjulx9GAP614rARGBgDByBjocVbS5ZBtUttHB44rzHxDi7cyaXorH0kOH8G1Zxb9Xf8z6H0r9u/4heHyjW3iDTNUx/Dd2jW7H/gSEiulP/BTnxX4g0S70TxH4Jg8RaZqULW11bwXCXMVxGw5Vo35IPpivlaG5bPGCOvPWrK3rADIA4zxXTR4ux0FrL+vnc5K/BuX1H8C+7/Kx1Wt67+zV4xklttY8OeMPCSzErLb2+ozxQD1AR8qB7Djiuk0/4bfsW6D8NNUvrbSX1e702xmuI0utXn86ZwhIXC4GSQByK8c8Sp9thtbMKN+o3UVqpI3EB3AYj/gOag/aUmurr4Jah4Z8P+HvCumW9s6tJLb2ipdSIhyw8w85OBnJ5x719PlPEUq7j9YaSbttv9x8Pn/CFCjGo8LS5pRi3pp/nc+R/ij8QZvF+qTTfu4knlMgiRQqxjoqqB2AwB9K9B/YP+FK/Eb48xzXcTSabolpLLPzgFmRo1XPYksT/wABrw+ZZ/7W2yRt+7yzA+gr7p+Cvhq0/Z6+CdjpdoyS+KvEsYuNQkBDCEv7jsqEKPViTX2mJqRjCydrn8/4WhOrVskc74R/Y+n+Dvid9EgzfT6nPFcwsE+f7M6pJEjY/i2uuQO9XP2x/DkPhjxGugMiy3luFaYAf6skZOff+Vfdn/BKH4ueEfDX7TN34u+JsMF9pWl6fcXIup7fzgkqDAYLjBO7gD1I9K+RP2z/AIh+E/jn+0R4t13QoJtNg1jULi9t43+9GruTsHsBxilFtNLc46qTk2jjP2G/D9knxSEt1NbxCwhzb+Y4UmV/lA59t36V9ma5v0+4MSyQy7eu05UV8z/BttM+Ffw989LYXN9f3PnESxiQSDGFY56AAdPeuwt/iXpV/B/pul+XcsSTIgeIt7gqa8LGYxc9mmz6bC8L1K9GNSNRJvo0aX7TmuS2fwg1d8sskipGOfV14rzD9im5a+8Wa28hCGG2iRlYc5Zs/wDstM/aT8b27fDKWCyvb2QSzxho5LnzQACT0PzDp61uf8E4NI8OarZ+JLnWvF8fh27aSFITPpMt5HPhWJy0bhkxkfwtnPbFaU68FhnNuy+44MRkeKpV/q0VzStf3dT3G2Uz3YEKBnLffPOP8Ks+NPDba1p8LRNDJeWsy3EYmyYiwBGGxz0J+hxTk063ttXWO21XQdZhLZEtnLJCx/7ZzIhH5mumvfCV7aaVHfG2uFs5W2pcAboi3Py7uRng8e1caxceb3JK5yYnLMVh1evTcfVWOMg+JF74faNNX8C2+uxKuN4KyMB7MuH491ryP9oHxNpHjTWLFNG8NXnh+CDc1yJY5pjcMcYHK8ADP5175NZFSMNuJ65HSsu5t2Bfchwc4I6V6KzOpy+8kebGklLmR8rr4Ra4mX7PpOrajMBhILa2eOI+m5mwo+vtXuXwb8ES+DvBcUM3lJe3Ltc3SLyqO3RQe4UYXPfFdVJp+YwGVhgDgirmhad5bMhIPesKuJlNX2NDwH9vmX+wPgLNGAFbUtQgRj3wu5z/AOgivKfh9p3/AAjfw+0O2fCy+R9rl9nk+f8AkVH4V61/wUd0qTVtC8EaLGP+Qtq5UkdhsCk/gGNcPpOnL4k8W2lnGoWO4nSMDsqA4/QV5uZzdSNKjHq7n654X4OMfrGOn9lKK+er/JGD8fJH0zwrpelqxWSS1TfkciS4buPULg1yM8qRMSoAxwD6AV0fx21H+2fih88boJJzdxA9oEj2xn6HMZHtXF+KNT/szR7ubgCGB2BBxkgUSSc1FH6PSqKFKpWk9Ev+CzxLWtTN94p1C4yD507AH2zxXt37NX7GqftC+BtR1q4159I+z3n2S3VYBKsjBAzFskf3gBj3r5+iOQGxyxz9a/R7/gmn4VN5+y9Fc4Qi41a5ccdCAi/0r6nF1HSopo/mLEVXVrSqy3bb+8+efHf/AATm8T+DdLur6z13SL+1sonnkLB4H2KpY8EEE4HrXimgnDbgR83Xjmv07+P1k+kfBbxbc+XgR6RdNuB6fumHf61+YujR+TbZ5Bx83FRl1eVVNyd7GTVlqaV1dqEwp56fWqNlJuusdRnjvUd9dbnHUe9R6XMFuVwx616sXqRLY7zSLvMAQEjIGR6UxZC+tQfMcBjyfQA1Dp9yj2qngEDHH9agN4FvmO4/JG5z24U10VvgIpp3PNZnZ5WywOD0NNVB/Ft59KjMfzgbgTjr7UBAV6fjXFY0Y4hQT8wwOlNt5AnGM+lPEXY44HfvTGUoQQcd6L9AR2PwPcf8J5BxtBKfqxr6TWVLe0dNq7nKhSeqnJ6fhXzX8FDs8e2wBAyU+g+Y19F3TFRECAD5g/ka+P4ja9vBeR+9+FEW8vrf41+SJiCO4x6ntThOwkAzjjPpTDuJJJAB7DtTpANvToOtfLNW1vc/XlrqdbqHj+x1H4SaN4c+yqt/Z6veX/2jOS0UkFshT/vqIH8a4344eL9NHwh0TSUtiNRttSvLszqcbkkhtkCk+gMbHH+1UErbdYtcnqkoHOQD8lcd8er6Sx0uxkUK5DuAGGR0Fezk0m8VA/PuO8JGOSYhro0/m2v8z2D/AIJpftkWn7G/xosfFGp+GPDviqFI2tnsdZthcooYg+ZHn7kgxw2DjJ45r9Q/2jv+Czv7Mn7QnwKudL8YfCWbVpriL5be0mitJInxwY7gKGTn2I9Qa/AOPWLia+Ej/IxPABwB9K2bvxXdm2CvMWB4Gea+2qUOZ3T/AK+Z/NyqJG58ZH0bUddu5NLglt7eSVzFFJIJGjTcSoLADcQMAnAz6CsL4ZabHN4qtUJQKQ5y7YA+U9z0rKvNRkk835gSTwT2qKR1eLYXDYHPOcmuiN1oZN3Om8YX9j4Uu3sdOED3JJ82RH3hPbPc/wAq5m4g8os+4MWPPcnjk1XFpDHIPlB44OatXSRiIbcjIPf0FNpC6nqf7MFkzaLrMqkFYLhEYe7eYRj/AL5P6V6zCbL+woREGW+W6nN16EER+X/7NXif7M07C/1aPOFIBI+hH+Net6eSZrjBJHmDv1+Va+Gzl2xU/kf0lwCufJKDvs5fmz7k/wCCWNxaXHgfxZDPB9qltruOWNMbh80RBOP+AV9S23lNZacIdPDwtLkHbne49/8AI4r5D/4JOatcxah46s4Ag32lvOCTgqFZ1OD/AMCFfR/7Qv7Qdj+zn4NsNT1SVJb64RhYaZGwWe4PYnsE9W7dOTXtZfOCwiqS6H5vxTgq9bPamGoR5pSasvVI67VNZ/sOK/a8m03TWZsCS5nSESY/hUsRuOOwrHvPjd4Y0i6s3uvF3h2H5CJEF4jNF+C5ycdhXwVrfxc1j41+ILzWdeuvPnkkPkxAnybVOyIp6AfmTyeagaXCrt+bPUYrya/EnJNxpwuu7Z9pgvCeEqUZYus1J7qKVl83v9x9neIf2g/C9vY3ZtPFuiSCWJvkeQo8yGTG5Qw6jaRxzXD2DeBvHfi6XXrGeOa8N3HcstleskVzMrkyFkOD8xLHjHJ7ivlTxvBPZjTpHjYJdQM8XX51EjqSP+BKw/Cu8/ZS8AWXxPTX9OlvLiyv9PdLiAogdSjjBJB54YDoe9ceYcZxwlH2+Jj7itfcyxHhdgYU5ThXl9yf5WPrtbLTNSvttnevbNLf+WiOMDYRlCF9jkZPTIrB1X4bx3cS3H2WPfIk0jz2khhkwG2ncy4zg4OOeteZT/Cvx14M+bS9Uj1KBGysfmc/98ScfkaZbfHXxH4GlWPWdHuYljVk3KrR/f4bAbK8+1dmU8dZTj7eyqK/r+m/4HxmO8O8dT1ws41F62f3P/M9BufEHin4c2Nzc6Vqdzcm3hWb7JdLsebaM7AyjAyO7Ka0vhp+3X/b8r2us+Gb20uoV3zBI9yxdByy5PXPVBjvXIRftCaF440a5sLycQLeRJCfOHlMABtyHGRnBPOam8A+EbLT9cuLqLVZryK5iEEQKp8qqSVZnXl2IOCT6V9F7WhX+BqX5nyWKyrGYTTE05Rfpp/kfWOg2yeJfD9pqCW81ut5EJBHKuHQHpmm3Xh4DPy8gV6CdDMdlEuM7Y1H6Cs2+0fGR39q8Jy952IS0PO7/QQo6Z9j2rFv9GGM4I7GvRb7R9ynCt09OKw7/QnOfkPJ9KIuTegn5nnuoaWgQggd6xLuxCsRtOFHFeg3/h6VlYhBtHfsPxrkdfu9N0Ys15qml2gXqJbpEx+ZreMZvZENrqzmLy1IB4HPAOKybyH5iMYI/KpPEfxk8EaUD9o8WaMWX+GKXzT/AOO5rjNY/aj8A2hYRX9/fMOP3Fk+D+JAreNCSjsZuS7m3eREluh4rKuoQoxngdPauB8U/tgaD/aps7DQNeupVAzuCRqc8+pNZc37RGuaiM2fhDy1HRp7gtn8gP51vGjJ6kua6Ho02Rxu/XpVaZxGrEg4AyTjNeaXPxQ8f6mSYbLR7LIwMx7iPzNVIrzx9qN7CbrW4ooCwEkcMCBXXuOF9K09jKxPtD0zTbZ3tndEYiVy49wT1qwtg1tO8sjRRq+Mb3A6V4hqXw98V+JfG80aa3ro0x0DxJFK2xf9kYOBg10Fj+ypc6sSZjq12w5Yyy4z+ZprD3V2xe06HpNx4o0fTCftWs6XAF7PcpkfrWZd/G3wZpZIl8Q2bHH/ACyDSZ/IGsSy/Y3QKAbKAD1luOf0rRP7JlpYWjyMdIR0UkLuLFj6c0/YQ2bGq0uhBqH7V/gfRokIl1a8D8p5VmwDficd6rn9s/RGQNZeGNavCvQuUjGf1pvh/wCD3hnxJAiapqFvpR06YlBsUCRTjPXjqK6aHwh8MtEjxdeJgwHUJIo/kKz9nSWj3L56hyx/bO1x2b+z/BUC7cENPcs2D+CgVTuP2tviVdj/AEXTtB0889YC5X/vpq7T/hNvgloTbZLi4vmHJyzt/LAoH7Tnwd8PnFr4Ya7ZemYAR/48TVWox+yF6nV2PNpv2gfizq96iyeJUso8jctrBHHx+Ck/rUXiSw+KPiHxPe28nibxhd26t+7EUsxVlIyMbOK7rxt+214P13wvc6bY+CjAtwoHnRqkbJzwRhetJp//AAUo13w9oNrp9h4csylrGI0lmYl2x0yBgdKhuzvCIct95HE6d+yh458VyAy6d4qvy/8AFcCTkf8AAzXT6R/wTr8Y6ttzoAhUnn7Rdxof0NJqP/BSP4k3xItrfS7TPQpb5I/PNc9qH7b/AMXNZII16W3VjgCCILj8hT9rVtskCpw6tnqOg/8ABLfxNd7TcSaBaITn5pnkIHpwtdRZf8EsorceZqfi7SbML1Edtyv4swr5g1f45fFHxIStx4n10hjnKzso/Q1h36eLtZbN3qupzZHV7hjU81Vq97DTpp7H2bpP7F/wvvYjqHiTxvFYXEJ8hoxcwQhlTgPzk80V8R/8K51K6BE0zt67pCfxoqYQnbSbB1I/yo+IfjP8Q4fiTci6WOVLuY7pi6gLxwAMe1cJIolkVEOI4/1NRQXlxrmoi3gDkA/MzHjHqTWt8TtWi8SeJ5L23tdG0yFVjhS00uFobdAiKm4BmLFmxuYkklmJ9q+kq1nOXMzzaMFFWR9CfsiaVJY/DC9kwd11fE474VAP5sa+jfCXw00G9+APi/xVdX8kXiLTdS0uxsbPeuJ4plvGmfaeSF8qMZHA314H+zrCdP8AhRo6O0kfmeZMwHU7nOP0ArvoPFMsl3NAjDybZEhRscn7zc++XNfiWZ4iEsXXbs7tpeWu6P674Zy6pDJcJTi+Wyi3b72vn1J7JjJEqkgbTuHFTB1U7ugBwwFQWUZvN+GjVt3Unk1ZXTZkJGPl7fN1r5ucm1sfcU0u4bskHkDOcVY3b48HJHOCfSoFtJULERMT3oUMwzggjgjHSsI36o6bXeg7S7P+1fiF4dtmk8oRTy3bN12+VC5HH1YVy3xy+J+geFUW013SbnWhekzpElz5MQ2nq4Ay49FyBnBOcYrotClmXx6zxuim106QHB/56uq4/JD+dfP/AO19q5l+IcdsrAi1s0HH+0STX3vC+HjUxNKMl8Kb/wAvzPyjxGxtTDZXiKlN2c3GP+f3q5y2t/Ebw9qV090nhuC3MxKECRjvHfPavp/w9+zHqPwt8Qza7f6nJe6BDoC3emxNI25ZZdiojAnJ2bsjtwK+IdVP2a6WPoYhtIHY9xX6G/EDx+3xBn0qxhBitrXSbWCJA2SwigTk44yX3H8h2r9Gx2IUJRufzvleDqV3LkeyLuneMP7E+EzWEf7m4ud0TbTgun3jn8ea+bvGVhKJ7u+iuTEzOdhboQDjJ/Hj8K9N16+kv5Bbxy+WFX7w/g9T/OvK/Hj/APEwW1CqY7f5mBPUjov4fzzWsE7Hj6pm7YfE5LjS4pDPcb4FWIrwdoAxwPStvSfjZF9nEZvCoHKq6ED+teP/ANoSWsrhWXB7cYxT1uFSJmHLOeR057VxVcso1NXue/h+JcZRSimmkel/Fb4kWviHRbSBjC7NNy6YJA2/xe1X/gVa2Wn6NeTyy3EZknOHikZABtHTHFePXeYIlZiMucYI61reDPFV94Wdbi3dzEXJdDyrdOMVjicvf1Z0oM6MHnv+3rF1o+Wh9H6HM0SSTwa9fn7OgdEYo5JyOM4zivW/Bnxx1zTtAfSP7Qd9LvZo55IJWby0lXIEgUHG7azLkg/Kxx1rwaOS3nhEsUao1wqgqRg811OlTPbZALBVAA5ziviqsXC1nqfrEYxrRdOorxfz/Bn05dahEsTKrxzyRgB3hDPDvA5AcDa2D3BqjfSx2OnT3LsGit42lfac8KpJriPhNqXjD4l3yeH/AAzrs+nXunwmeNZX/cPGCNw4BIbcRjtjNWf2n/GXxL+GfwrksPEiafKNYmFg16LaGR1AUuVRwNykgHJ64Br6KjCE8Oqqep+QYvJp080+p6Wb79H/AMAwk/aZsYnUPpt2yk4wJFz9a6fRvjv4bF7ieK9gKkqcxBh6Z4NfJF1rtwJtqSkux646V0tv4ou4pCZQsgbk5BGT+FeNWxNeLSR+lYfgzJqqfMpL0f8Aw53f7YPi3RvGnjnwidKm87+xbS8vJVKMvltJ5cUec/Vz/wABrzjwLqi6Je3+qMU36dayPFzjMjfKn6nP4Vn6vrTazqmo30ibPNkS0jGc/JEpyfxd3/75pl0IrHwHcSu22bUrlYoQTn5U5dvzKgf8Cq6E51K/N2R9fk2VUMuy72FG7UpN67/1ZHDeJPEFz4o8bX99cnL29tBaJgYCKqAAD2CpGK5D4ra4+leC70LhWu1FvyM8MQTj3wK29Ok82C6n3hhc3Mjhh0Kg7FP0wtcP8c71jpdjaKT++n3898DH9a9TCQc8VG5ycQVY4bI6046XT/8AJtF+ZwH2Um1UBuQPyr3T9gf9qa//AGefi1ZWV5cvJ4S12dLbUrdjlISxCrcKOzJkZx1XI9MeISxujYyCemOlRLIyT8Dn1Br62rBSi4yP5wt2P2N/bC0A6f8Asv8AjyYYOzRrggjpgrj+tfkykxiQrnHc9q/Uj4ufFfw742/4JwalJ/btu+uT+DYPPt5GZZHm8mPeBuHJ3Z6da/KyWcsGyRXmZLUTUkndJnTicJWoWVeDi3rqmtO+o27nywHY9TTtPk2S5yM56bc1VnY59Mc/Wp9PkDsOTkdcda96O5xSR1enXGyEA4/LnFQXl35MN8/GVgfGfcYpltMRAOSTjpVXVZSmkXe0ZMmF6+9XWm2rDprU47iVvX9KkVipzx6HipvsrMvQc9KU2TAfwiuVsdrkR5X5RUbAvgEfN3qdrcxqWIUGo2hKbRkcnPNF10GjrPg0pHju0x97dGOn+0a+jJ9rtFweGByR7Gvnv4IxonxH08ORsMsWT+Jr6AvWaNIWOQWkC/gcj+tfG8Sv97D0P3/wnT/s+t/j/RFgHK44GDxntTTKdwUAY9e9OjAwOnTIJ60ucDngHkY6ivlU1qkfrt9NSpPGDrNp6hJeh/3a4P8AaOBj8N2LKuAJmHf0Fd3dkprdkONrCQZz1+Uf1FcL+0gMeG7P5sfvm+p4Fexkzti6etz4jjuLeR4len5o8cS4kMgJ2qR0wKsNPJNCGYltp5OOlVoh5gXIyfXPSt7Q1EWj3kx+bZsG38T/AIV+iH8tlGS4N3ZCMqoaIk57nNQNbquA23PXJNX7YxS3TI/yjaTk9uKiltledAuWGOT+NCvfULFeKANKNrbgSDVgjzTjBygbNXbHTRJIoCgLnnmrMWjOVkc5IVSeKlyRSR1H7NJCeKNVGcYjJx+KV6/a8310MfxqfTPyivJPgJs03x1q8agu3lnaD0/5Zk160lwkV3chjh8ofw2j9eDXxGeN/WXbsj+j/DpXyan/AIpfmelfAf46T/A251i9tDcG4vbP7MkccmxS/mKwMnfYMHpznFea/EH9oLxR498RXuoapqr3V05KBnAIRecIueigHgCmXEwmSViTtbBwPyrz+4uCZp1UggyZI/E1wUsXVdP2X2UfWVsuw9LEPFxj78lZvrZHofgXx3qjWEqm9l2hskAgda1bnxRqEw5vrjbnr5hrhvh9d/6VMhP31+tdLKT5nGBxjgc14+Kdqtj1sO+akrsvHW7yUIftc52Ahd0hYKCc4A7ckn8a2/AnjXxJ4Z1S61TS5JEECpHNN+9RYwckZdAdvI7+lc3ChYrzzjg47V6/8BfjDpvgH4K/EzQX1afQte8R2qRaZeCJ2jhkWJ1DMyAlSC4IOK9LLcHSxFRUqzSVuuq/Q+d4lxtbCYKdbDQc5K2i31evR/kb/gn9u7xLpbImoKt2oAJJZLpD9GXDj8a9X8K/txeH/EAEWrWhgDgBgjh4/wAUfB/nXyPpPgzWdVsY0t1TxdqckaIjacy3bySdCxi+WXk4PHvX1jff8EytK1jw5Z3Gm69rOmX0tujyR31oGQuVGcoSHj5/hJJHSsMz8LstxV6lGkk+8Hyv7tj82w3HeEclDGRcJecf1X/yJ1C2/wANfiYWa3lsIJpf+ebm1c59jhT+tU5/2dLzRJftXhzXpbeT7yrLlc89nTg/lXkfiP8A4J9/EXwXvl0u5ttWjTk/Ybna5H/XOTH5AmuQbx98R/gPP5N7HrGmhT0uIJIkPbqRsP618tPgvOsu1y/FSXlUV19/T5H1GFzrB4qPLRqqS7XT/Df8D7H0H9sn4y/B24trPWG0zxTFIxWJb1UeSfAyQroVcnHqCa7g/wDBVS2ht2i1bwXeaXqCHBiEvyE/VwGH/fJr4E8ZftV6j8QdJ0+PVbC0vptLu0ukJzH5hHBUsnYjuBXT6H+1p4f1aIpqelanpjSjbIYyt7b5z/dYZAz325r7Lh6eZyw3+3Sgqidrbprur/5nz+eZblfOubDNprWVPS3yv/7afZsn/BRC+8TyImkeGLCZ3GAj6oXdm/3UjB/CuY+I3xY+L3izUdB1Rri48A+G9EvBeay1tpjuuo2oKloZXmJ2qQpA2YJL9+K8b8E+AfDPxf0ttQ0zV44ZSf3bWuI8HuDEQCCPUY61qeJ/A3xEh8LT6HF4muNb0Obaz2E92+07TlflckDBGeGFD49y7DYuWCxclGcN+337fieBV4EpYiCq4Ks0n0mmn/XyM/4xfFi8/aGvryxvZLRJETfaS2hEZQAISPkZW7sPn3qcjABBrR8F/sJXmraDaX8sdrHFdxiZTc3DFyD3IA7/ANa82fQrzwVfBtR0zVNNZeVmjTeEI6H5uD/31XQaY+tfEafy4PHAmduFgvr77HJJ2AUSEIT7BvSvpqOe4TErmoSTv5/kfPZjwhj8GuZx5o91r/wT0hf2PdK0ZAbzV9EgHcbd2PzIqC7+Fngfw2B53iKyYqc4jEa/41wWvfAHXtHdTq7X8DScq0u/Y4/2W+6fwJqonwYtyP3k5bHtmu1VZ2PmpU4p2ZY1e08KaX41ubuHVbJ7V9oV9+W2gc8AdRzXQSfGH4c6LCqRW0l2yDlthO4/niubT4RaavylH+owKmh+F2mj/l2kc/Wnz1GtUTyxsaNx+094ashix8PFj2zEo/p612Xw8sdU+OvhxtVso9P0a185oVWQM7nbjLbVwO/rXFWnwvt9y+XprMG77DmvoH4AeHP7G8AJEYGgJndtuzb6c4rGtOSW5dOMWzyz4l/Brxf4X8O3F54e1vTWvYEMkdtNZHZIAMlN2c5Jr5y039or4oahLLa3MkFnKjFStvFkZ9iK/QPxPp++NQVPQnpXzlqn7OmpDxdqM1okItJ5zJFlwuAcHGPY5rPDV7NxmzarSfxRPFm8SeP9bJM2p34LdcEqKgfwb4l1T5ptQu2553THB/wr6J0/9nvU3ULJLaR59WLZ/StvSv2XXvXAm1OKMnn5YSR/OumVWn3MeSb6HyzF8ItQuWzNeO31lY1Yg+CqHBeUYI54OTX2Dp/7IdgF/e6tcuT12xKK2tP/AGSPDgC+bNqMpHX94E/kKzliqaKjRqNHxbB8GrNRtZjxzwuOatp8J9PjUblckcYz1Nfcem/steD4WG7TpJcf352IrodK/Z98IWRGzQLElf76lyfzrN4ymujKWHmz4Ei+HNhbr8sGRjpnJNXbT4eJKcQ6Y7nquImYn9K/RLTvhhoOnbfI0XTIiOhW3XP8q6Cw8PWlso8u1t4wOyRKP6Vn9eXSJccI+rPzn0r4K61fMv2Xw9qEuccrat3/AArf039lTxtqTL5XhfUgT/fjCD9a/Q+0tgo4AA9u1W4oT9eelQ8wktEjSODV9WfAml/sK/ELUyudIhtx3MlwoIH0Ga6LTv8Agm940vNnn3Wj2g7jzWcj8hX3HHGV+g6VZijOO4NYSzCq9tDRYOmj400v/gl5qUqj7Z4ls48c4igZsH8TRX2ekfyn0orP65W/mNFhqXY/kLtNdurOGSKORlWZdjDAOVznj05rd8KeEH1Kza+uJBFEHCxB/wDlsR1x7Cszw5ZJr/ia0t55EgimlWNnJACgnFdvrFv/AMVDFaQEfZ43EECqcqFzjjHX696+znZQcn0PBpJyqxpx6s+m/h3C1j4D0m13KFjtkYdM52jJqxpLs9/fHoDMF474VadYQ+TZxxD7kce0Y7YFRaLIB9oPKhrhsnnjoP6V/P8AXanKcrbs/t7B0XRoU6UfspL7kbFtMcuBk85JFWRcSu/yM7EdTnpVFB8rgADB4xUscxRsjIx1HqK85pQdr2PXpNuNzQjuJHT77FkPzYPSrGl2V3qzyrbxSzGGJ55Ag+7GgLMx9gKzobxi4wFXd1I7VfuNclkkkNv/AKHHLCtu6RHAkUBc59clQT6mlDlm7SZbc0nyo5S78Xx+F9Y1W6aGWdj5VukaMqs+1S5GWIH/AC0HFeD/AB51iHWfitqNzjMUEUUmCecLGpx+J4r3nTfDVh4stLw6jaQXkUt/JIqyruAKnYD+S182/He4S38a+ITGFRZ7z7OoAwFWMDIGOMZ2j8K/UOEJUZVnCEWpRjZu+nTp0PwXxUWMjgVOpNOlOatG2qdpXd+pyfhLSZfF/jOxsUDNLf3KRnHU7m5P86+1fBfjC0eJLLT7QmfS7uRTMVDNKgWNERe+AEZsHvIa+X/2YNGx4ovtdYEx6HbNJHx96ZhtQfXJzXvvwph1T4ZWcesJbS3Et6hkKMWHlluhPfpX2GOp+1i4rofj+W4n6o4yl9o9x8Rfso+Jn0688SW+jXumaL9kgunkvVMaRGVQUJbHCOctGSPmGByQa8l8R/s9DwjIJ/ElzNFAyh1DoIMD13v1HuAa7S6/4KK/FO307ULWw164s9N1C2WxvrC2bMFzAmcQuGySoJY7TwCSRivJ9c8T3fi+2uP7X1CbUrC4XzrZLu8aSW0Yg5ALEgoPf6Vz0KrXuzurDxeV1JXrUbNPomVPE134Ij0mS20uOzuHRh5swV5Tj0LnA69lHasGHQtHvVLJPHEQMqN+efoewrIt7XTfDlw/nXmnuhJxGkm4D3IXJp1z4x02S/tYLG2sdTE8o85UgOxFHUlj93nGcc4zXoR02PCcHezKuq+H5rvUgIJBIkXADfKx98dMmtXwp8Pdd8Q3emWVlpl5eXNzOEEUETSO5LYAAHUn0ro7LxBrEyyx+EvCVlqd/EA0tvYaZcX0qZ6HJyAPwxWp4D+LP7SXwS+JcOraN4L8VWGoTxm0gtrjw0zIQVJYIuwfPtBOV+YAH3qW3LRuw4ycWnY+4fhL/wAEqdX13wtJeeKNY/sPUnQNaWdugnMLDBBmPT2KryPXtXjH7Rnw21f9lvxHFbeLLG5itbsbbW/tomltLrB5AcdG/wBlsGtT4Af8Fffin4H+ItnovxT8KR2ljdwm6EB0+WzvPJUY3Qh2weEcgHhmBGcnjnv2nf8Agqr4s/aBa90vSLG20TwhcKY/sLWsd1cXC9N0krg7W74QDHqeteVPJKEv+HPpKPF+Y05uV012a29DT/ZO/ac8L/DD4yR63q19LHpItZYJilvIz5ZflwowT8wFeiftiftH+Cv2oPhjZW2gX1xZzaXe/bWa9haMOnlumB15yRwT3r4P1LxqZU3tHDEeeXlUcfStO2+Pi6HpS2tnJZ28cke24LSqzzHGPTge1dNDLqdOj7FO6ODGZ5iMRi1jLJTVtv8Aglq+v4rKWTE6sxbCtjG73p2mTz67qNvbrfOZbmRYkbeQqEkDcfQDrWP4X8C+JfibMRpcEs0bn/WiEpCo9S7ALXqWmeErH4K6JcRPcx6p4iu4zFLJtDRWSkchc/xEd/5Vw4vG4LBwtGzn0W7+Z9TkeR57nlZc7lGlfWT0VvJaXfoUdM8O6ZrPxEtfDthrFtLp8dz9lGosdqvGGJe4Kk5AI3Pg89q5TxtqotNHaRN3k2ls8iBvQ5I/HJrZ8PxJLcyomBLcFY40ESMr5OGLE9MIW5HNcr8UrqHULyQRQwRm5uo4ECIF+XdzwPZTXh4efMk3u2ftOIpzpfu4/DFJL8u3UwobQWejWsDAAxwoCBwc45/XNeY/Ga6a68U2MCMQYYd+R1Ukn/AV6rq9wZZZHb77Nk8YrxL4mah5vxCunB+WDbGMnjhRXsZOuau5dj4zxGqqjlMaMftSS+7X9Cub2TAW6jEiHpIvDLUM9mFzJbyCWPHI6Mp96ttJDdaezRvHvUFiuQCPz61l21w8bgxHkehr6pyvofg6Vnc++fjj8f8Awh8Sfg9B4f8ADmkixQeELLTAqrHGwvIoAskrdCwkYDnqMV8LnUzE7RzDy3Q7XUjBBHatu8+Ieqa5pVhbSXjommxskYQBGcE5+ZhyxHQZ6DisfXIE1SYXLMDK6jzBnJOK8jJMojl1H2FLa992382fRZ9nEcxcJe97qSs3dJeXX8WJHe20hGWJx3Bq5ZPA5+VsHPQGse10wTH5Y2bnpitGHw9HGoLYgLHAJfbXtps+d5W9TdhWZgQAB7E0txA9xB5JXjOeDWv4T8F3mrwN5atIEAA77s11Fr8MryKMtJayLnuw2DP44qJTnLRJjvFHnsHhp5Y2+Unn0rn/ABRHPpN4qo5UOp7ehxXt6+H7axQi5urC3PobgOR+C5rIv/B3hu8u2mvbh7wc7VhgbC856kilCnPm1ViXboeJzahcggGQ5NNa8madVMjHGB16GvYT8PfDU1yZLfQ9RuTjo05VD+Ayf1rX0nwO8MmbDwnptsR/y0liMhH4uaKk6UNZySOvDYDFYh2oUpS9E3+Rw/wisjJ8RtNjJEbSTwgMeOua+gry33iFTgZlHJ9gTj9MVh+EvCN6mpi71SWBDbr+4hhjQgnsDgcAdfrXpXxg8Bn4e6o2mz7Tc281uW8qUOvzor4z3wGx9a+Fz+vRq1oulK6t0P6C8OcBisBgZUsZBwlKV0nvayVzl41yc7cYGee1KSdh4HyjPWhYzJuznjj1q7p2jz6sskUEbyOqlmCjoAP8K+dUl1R+mydluYcr51bTCzbvNjlbG3G07VP+NcZ+0agbwvYqMKPtDcf8Br0jwX4afxl8QPCmmB1gW9kaNpXPyxgoMk+wFcB+07AlvplusR8yGO8dUYD7wwea9vKHfF00z4PjaS/sXExv0X5o8XhgKgHsTxXRaVYhvDFyxIAaRBweeAxrBSZUVQzxqAvc5/QVt2V6g8PDb50paQ4CJjOFHr9a/QLH8x9CrBZgzkgAb+MHpWjYaT9olDEfdHp7Vn2s9xIw8rT7lueMuRz+ArZ0i61O2BI0WGQnhfMlYE57dRWclLcasza0rw6rygKMLtB6c9K0Lnw0YrWZQv8AyzJGByeKj0vUvEiyLs8O6UcDjdO3H1+erkfiLxf9qdItA0NCi5LPJkDn3esnzPY0i1co/CGD7N8X9bQEgbW4b6R/416drGI9YnU9QsfAH+ya87+Bsl3qHx51X+0IreK78lzIkGDGCFjxjBI6Y717BaaLFq/ijUkHIjjhIwO+Gr4/PE/rVn2R/Q/h1USyeLf80vzObd9kLDkMV4U8d686N4HlnGSD5nr716f40sf7P1F4sYwq4OOlePiXfPJzkmUgH8687BxTbPtMxqtKNup1Xgu7EOtpgjDgjriu18wsDn8/WvOPC115eqwHsG78fjXoy5IBPp2/z0rzcyuqqdtDry2adJpnqPwN+FFn418L65qVwkup3FlELay023m8qWa4lV/LkduyKVwB1eRkT+KuK0nw3qV8dSmit47u0eaCGGMEpKZpPlCDtzjoR1rrvgb43j+Geo/2qbaa9mS2ZbWPzSkPn7laNpl6uiMofb3ZV9K6T4c/CHUPj1BeRNfXto58QWd/fXdrsWSFQZJGlAIxneFHA/i6V72W08PWdOMlrrc+B4oxmPwVHFYqEvdXLyvtqk1ba3nY80sLWTwbqccuo6PqdhNF0d4SdnuGFeq+Bv2rPEXhrbHo/i68RF6W80/nIP8AgEma+qb/AME22pW3lTJbXYxg+YgO7j8s/hXC+K/2VPCfiQMbjQbZHP8AHENrD8RXvPK+R81GcovyZ+X0uOJ1I8mOoQqL0s/1X4GT4Q/4KCeIdMkK6vpGlaqrEFpIS1tI3HXjK/oK9D0v9uvwN4rszb6vbajpJcYdbi2F1b/jtzx9VrxHXP2HtPtgx0fWdT0w/wAMZfegP0Ncjrn7MHjfQFJtbrTtYiX+8DE7D69K0VXMaSspKa81/X5mn1nhnF/HTlRl3jt+v5H0zd/CP4JfHcs9lH4alu5Od+nXP2O4z/uAg5+q1w/i7/gmjpdzcyHQPEd5asOfI1CASoM9PnTa36V8yeI/BviDw7cl9S8O6palefNgTzVH4jkVueAv2m/Evw+lSPT/ABZq1mqHiC6lZo/pskyPyrGeJpPTE0LecT08Pl9Rr/hLzFS/uz/4N/yOy8T/ALEnxP8Ah9M8+kKb6KM5DWEyzfj5bbWH4Cudtvj78VfhJei21WCdo4+ClyrI2P8AdkH8jXqfg/8A4KIeIrKNBq+maPrUQI3SQlraQ+/GV/8AHa9J0f8Abt8AeN7YWuv6dfaercMl3bJeQfmMnH/Aa8vFZNk+Pjyza9JpfqehHM8/wX+8YdVI94P9NfyR5D4V/wCCgts6rB4h0iSHdwWRSin6g5U/pXXaf8QPhV8WAGLWVrPIvX/UsCfdPl/Ouxn+D3wS+OELfYG0OK5l6/2befZZQT/0zOB/47XB+Lv+CYdpHJJL4c8QNbyHlUvbcj/x+P8A+Jr5fFeGFKP73L5OD7wlZfczpocbYJvkxEZU5eaa/K/5G7b/AAfuIdPDeFfFl5Dbk7hB5xkhJ/4AcfmtO0vWPGvw7m3X/hrR/FVquSzNGS5/FCCPxU141r37LXxh+FLmfS0uLtI+klhceeD+AIcflWdpP7XPxI+HV79k1/TGn2cN9ojKuv4MA3615s8u4ny6VqVVVI9prlf3rc9b2mV5jHXkn91/vWp9ZeEf2sfh+Gii1zwhP4cnbjebYTxZH4Bh+Rr1Pw78QfB3iq0D6DqGiXrEYEURRJB9UIDfpX53W/7VEDeLtTvLjSr6S11dkllgEwZIXVcE+W4wc9eveu++H+veC/i5fGO3nj0e5jGS/NrIh7fK2Ubn+6RX18sdiMPgvreKS0V2r6ruvP5HyOK4dyyriHQo88G9nbmi/wBV82j7Rv7cyTF24P8Au4xWH4hgnazbyby+t9qkkQzFRn6d68W0vSfHfgkD+w/FH9pWqcrBdnepHoN2R+RFa0X7R+vaCrReJ/Cs3lFSGubI4B98HK/qK5sv4ryzFpKlVSfZ6P7meRjODMdSb9laa8nZ/czQtrfxvc6jFJpc5mt51V3mkZmEQIz8wJ//AF16Do9ldSW6/apRcSg4aQIF3HjPA6VH8N/2lvh/qel2tnb6mdPmSNVMV3D5PIGPvk7SePWuxhj/ALatftGnadNOjsSJUuoPLb8mNe+oKT5otNep8/Ww9ah7taDT80yhaWe0AYxnkCr9tZ/MBzk1japq/iXTvFem6XbeDZruC/LedqD6tFHBYAdC67Czbu20HHep/h38UdE+I1zd22l3DzXmntsuYth2oc4yrHG4ZHoO1bOlJR5lqc0aibszudMssW6gj860re1AB6DHpS2NrsgTr0q7DBtx/jXG276m42C13HOcf1q9FagkcfjSW1sCeB3q7FFtGKT9SkOhgHpV61h4zyfrUdvCMVdt4tp6VFkUhY4sHPerEK8nHOPWnRxZAzgCnFMnpgnis2OI9V25749qsIPUnmoEGB2NTA44FJIu49jtPoPyopvUnPpRSaC5/II6hRtHSuy+DNtNqvj3R4PNRo/tSEqzfNgHJwPwrLb4XeInmATRNXPGci0cj+Vek/swfBTxJefFvTyNA1d2jjkdAto+WO0j09TX1mayccHUkuz/ACOPh3DqtmdCnLZzj+aPoQSPE7ZO0N0HpVbQJcWzvnBeeTr3+c9a9A079mzx7ekJF4R15jnOPsrZqn4Z/Z48XWdpai88P39ikkzgPcRlEzvOR+Br8TlhqsYtyi/uZ/Yyx1CUkoyX3o5+NiQzYwN33T3qczqFctxxjB7V6Trv7KHifS9Ehv1tvNjkQuY0JZ1GSNxHp/SuHn8C3trLtdcN75Bz9K5MXhpwX72LXqd2DxNOqv3Uk7dirGnlvghumQOhFE8vlRlyOFGRVm80G7jYyEysioOXOTwOn+Fec3PxltPEUWoWWnWGrXE8aSRbktyyBsEdR71GAwVSvL9xFyS3sthZhmdDBwTxM1Dm2u7X9DsPArf8Ulp+Q5aSPzSQM7mclj/Ovkz40zyt4yv45EMRhncMCMHcWLNn3ySPwr7g+DmvH4bTf8JOnlqngiy/tld6h082Db5CEHghpzEpB4OTXlMn7MXib4m2T+M9Rv8Aw5NrviO9k1BrfUgSyGQmQzuqgguzsWCnAHU5ziv0XhSMaHPiJu3M7fd5n4t4kqeNjSy+grumlJ+r0t92u/U8f0PTNa8PWln4asrM6euuOnnLKpMytgElsgY2g9O1d38WNE07wJpdvbXPjfULvVViANrBHv8ALz0LkthfoBmvTZf2YoNQ0LSNPutYEl9pSOJb1bzyJbh3YtIWOCeST+X1rQ8Kf8E5tP8AiHBqc+mS+H3k0u1a9u5dQ1psRRqQC7Fiu47mAwCSc9K+tWZYdOznr5H5LX4czOXvqk1FdXb/ADPj3TNUu/Deo+dbatKuJNww+zJ9+a9Q0/x68MlvLJZx6nJqUavt8lpS2DtZQAOOQa9Fsf2AvD2l6g01/wDEC0l2sT5VjY7o174BZucV6J8P/gL8OPBVzAbzxD4pnCZBNsiRlgcZHTjp61nWzrAtWcrnXh+Dc5TvGNvmjwu/8BXerwtLY6FLFvbdg2Sxbc9vmxx+FUbb4ZeLReF4dHV4YyGkQ3UUO4d+nTNfpVp+t/sbeH/gPNbt4E+Inibxu6nbcahqnkxh88Hcj4CD+7tJ9/TwLVfi34O0qWUeHvhx4f09CeDOz3DH67jzXm1eIsLh9Iu534PgHMsbJuouS3f80eVa9+038XNA8BQ+H/AuhaD8OvD8ID3K6VcSy32oP0DzSj95Ic9hwPStfwX8Wv2n/FHg0aPHrt5NZmXeJr3Sy0uTjlZZ8EAe3v611GpftA6/dwlbOLTtKiXgCztFjx+P5Vgaj8QtX1Y/6Vql4+7qN5C/pXmV+LZvSlBfM+nwXhXRSviazfokvzuavg39g7xJ+0R8VYtc+MHxv0Lw4X2+bqN+XvJrdEBIjjhhGBzwFBUZNaWu/wDBPT4Ox+I7zUbv4zyTW7yu6WdnaSoiqf4VyGbGc474xXAy3fmSndI7k8EuSc1Pb3ClM7sYHHPNcFXinFyVlZeh72H8NMpg+aXNLybX+Vw1r9m/4N+GmUafpus+IH5HmX17JFGcf7K7TU/gS08DeE4Lu507wPoyatbyi3t7pleQIoBMjbXLfNkqoIxwG9qydd1xbC1uLkkAQRlzz6CoNCjfTdCt0c4lMe+T1LMdzZ/EmuCrm2MqU3zzev3H1mD4YynDzh7KhFOOt7a3Ot8QfFHVNWthF9oFtD0CQrsAHpXFaldtIzZyDz3wTU9/M6oMN1GfpWRLKZG+9luvrmuGirtSR9RJ+6WdGvl0xLm8BAMSeXH7u4Iz+AzXC61cNdeO9OgOCqxTT89yMKD/AOPGu11JDB4btBtANxNJIcDqFAUf1rh76Xd8Q7Rc48vTpHOO5aUD+lfS0Lt+iPlsW9musl+YmsRmK4Pbv7V87eMtRefxRfNk/NOxGe3Jr6W1CJWOSM4PPpivmrWlEusXLEdZmIzyRya+i4fd+Zs/M/FN/u6EV3f5It+EdKi1C4826jedFBIiU43Yrb1CQEL5HhY+VjhljlbP4jiuYtuAByOOBWhHqVxDANk8yL6ByP5GvrIyVrWPxe12S3WrRRKVOiT2bsCBJukCp74IqHRryG6vIkypDnHXkVHcapczjY9xO4PUNISK1/h7dzeHdXgu7RvIu43+SQAFl7Hr7Gspu9y6btJHp3g3QodP02yddBh1OaeDcWkDsu7J5wPpXW6dpfiK4INvpej6YnbFtGrD8Wya2/CalNJt2YqrSLuIUYBP0FdBbuzQtj8T3r5DEcTVqb5KcVp1P3jBeGGCxSjiMTVl7yTsrJLTbZnLDwlr2oj/AEvXZUB/hjYgAf8AAQBToPhZZyuTPd3d0e7N0PtyTXVIrBevygfnW9pOsad8Nvh34g8Y6zo9prkGm+Rp2nafdtIkF9fXDHaGMbK22OGOeThh8yx+uDwQzzMsVVVKnOzfb/gnq4zgrhrKMJPG4mk5Rj3k2/uukefL8PdMtcE228EcEuSM++MVcttAs7YKEtYEA7+WD/Otex/ak+F1zCJb34e+M7a4721n4mhNtn0DyWxkA+pJ9zV7Q/i18MfiNJItwuofDC8iyEW587WdPuVHQtIiiaKTH3vkZCeRt6VvUwWbuLdSTfzPOwHFXCEKkYUaShfq4ber1ZgnZAVXhMf3eKYbwF+BnPOTnNdXL4V8KeJ9K1VvDPja28Taxo0C3k9lbaTc28Jt/MWJ3WaUKWZGkQlQn3STnjFcrHp8zzBVTn39q8XE0atOShWTTP0XKszwOPourgpqUU7aaalqPkAgDnHSt34kxyy6TaXcztI8lxDlievFZKwG3jXd8r56VH438TT6pHaQthIzPGAo7Y9aw0bsjqqJtpnQ/CBtIt/iBp0uuWs19pUUnmXFvG+xplH8IOOM+td74i8Uab4b8YaprHhrRzp+nXUE0MVnNJ5nkq6Fc7sDkZzXm3g+5jsdRSadgFjiJyT1NHiPxdPqcrIrFIicYU4BrG7tZ6EVaHPV5tbWtvoYNlJLputaKZIXQmGcKzDjiLGQR3rg/wBpKMz+GdPRYw7Pct8pOM/J61217KYtY0/bkl2lBB4/5ZkVzvxj0xJtHs3llWOOGYhnIJA3Lx0B9K9rK5ReLptHynGdJ/2Jilu7L7ro8GtILqWQpFAi7Bj7hJFdQdE1OXwtAqiRd0jt8oC44UCtq10yMONtzAwPcuB/OtO00qSSTKmNl6ZVgQRX3/NK2x/MVjhbX4faxqMigSPknq01WR8ItXmGAY2xxzP716Pp2neVLENufmHzDvWikXkWrvg7kbcMc5AOaxdWSLUEeeab8B9eeXKrC/A4Fx1qjf8AwS8R20jE6bdSqcn924cdfrXueiXAilRuTk42ity3cO3OBnk5rP6xLoOMDwr9nbSZNM+Kl9a3PmWjxwyBw4wy8IcY/KvbdBWWHW9RWzuki2xxFndsBvv15n4StG1X9pHxAkKlmIb5fXCR816P4d8Kzav4gvIYxsKRxlw2eOWr5DPZf7S5eSP6I8O0lk0Lv7UvzKXiZgbtyJ/PIALOTwT3rxuK5ZZ3GCcyEj1617P440Z9AvGgd0YiNXyB2Oa8UgO64JBySTx361x5dJe9c+tzbaHKbOjTGK8iPo2a9MSbdBGD/EB9RXlunPtdT0AOc+telaVMJbSJgMkp0z3rjzKK5ouWhtlc/dkjs9AlupLOGODylLYWPcpJb/PvX0z+wjaTQaR4le4ZPOFxArNjv81fP3gDTVmsPtMvPkj5Q3GO+a+lv2HMXHhnX7lNp86/jHI4PyyGvYyNR+sQaXRnw3iDWf8AZVWPmvzR6N8XvEM3h3wJcywXMFncXDJbwXJRn8p3bAOACc9eex5rlPhjo/jbwV4visfEN/HqGmXkbhHN2JHicDI2hsMfQj8a6n42zfZvDdl+/gsXm1K3QO0XmiXJOUxtOCfXHFdZM0KylN5jdwSqbuWx1x9Mj86+lqLmrXcrW+4/HKGI9jl6pqnGSqOV21qrWtZ20t6v5HjXiT9obV/DXi6eG58Nz/2Ck4iW6dHDuuceYCBtIPUD07103xC+LHh34cz2kWqPJ5l8nmRi2QyME/vkcYB/Wr3wp8PiT4bLbT2J05biaZntjOz7QZCQQ+c88HrxWPN4Q07xb8WtV0/UbWy1C30/T7cJbyQ7nhLE/NvIycj3qFKtGF1JNva62+47J08tqV3GVJxjST5uV/Fsk9bpO711szb09bDxLpEF9ZzefaXaCSKTbkMprF8R/BzQ/FMe280vTbwnjLxLn8+tZXg3xgvw6+FJuVsjcww6hNbxW9gd/wAvmN0yTyACSM1reB/jfonxHuJIbOO5W4giM0iTQFMIMZwwJB6jvWsK1OSSm1c8rE5PiYynOjBunFtX/wAzzrxH+xj4YvGZ7SG80lx0a1mZQD9ORXEa5+yBren5Ola/Hc46R3kPLf8AAl5r0nwn4o8af8JBp2r3V3b33hjXLnYiIVjMKsSF2qwDZGOmTnmr2o/G+9s/iF/Zk3h65fRzc/ZUvhGzZOcF+BtxntnOOa5n9Xqr3429UexRw+b4SfJhK17K75ZaK26s7artY+ZPiX4I8V/CXw/eapq+jfabCwQyzTWUoYquRztbB/WtbwH+0D4x8IadZXOla1r+n29xCtxEjO0kZRhwSrblx/ga96/a60IXP7OnjAhWQRaZK+Ufg4GcV55+yJ+zR4j8AXMB1nUHu9JTRkhls54VYid5pJNqODjEeSOc539sVpHLKMVzUpOL8mKnxnjJR5cVCNVf3or9LG94Q/4KIeKdLkjTVrXRtaSLqwBtpT+K/L/47XIftRfHj/hoPxH4evba71PQLbS4po7nT5GaW3u3fbtYshB+XBxlT1r2XxJ+zp4b8SbjPpkAdj95Y9p/MVwniL9jOydGfTNRvLVs5ALiRfpg1V8bTVlNSXmhf2lktfWpQdKXeD/TQ1PgN+z/APDf4n/DWJNa1OyXxHLI5P2LVl8wIT8i7GReg6gqTnvVzxT/AME2JbYtN4d8SIw6ql7EYyfo6Ej9K8s1v9mPxRoZPkGzvlXkE5jc/wAxVXSvFXxE+FMv+j3HiPTUT/nlI0sP/fPK/pWUpQkv31H5xf6Hp4esv+YLHfKov1f6HW3PwX+MPwgmMtpBfXcCfx2UwuE49gc/mKXSP2uPE/hm7FtrumCV0OGWSIxSf0/lV3wt/wAFAPF+jBY9RTS9XReomiNvN+a4Gf8AgNd5ZftteDPHVqLbxR4YmQMMMzxR3kQ/MBh+ArwMbwzkuOf71Lm81Z/erHswzTOKKvVpKpHvB3/DVnN2vx68B+Oio1bSjZzuOX8vv/vLg/pXQ+HtO0+w3Xng7xldaZKvzeXHc8H2xkH8wae/wz+B3xWUnStRtdKu5R923uWtmB/65y/L+VY/iD9gW8t4TceHfEkE8R+6t0hTP/A0JB/KvJ/1FrYf3suxEor15l9zNFxZhJv2eLg4+Ulb/M6I/tM+O/F3w+vtMOqW9zFfK9o1xNbi3vIgDtba3CknkZ56nvW5+xV4y0H4O6xqEWuzammoaxIkMMrQboFXPdgepJHPTAr558Rfs5/En4eSzy28OqFAd7GxuPPif6qM/wAq3fA/7VWoeFbOHTfEfhh4ltAAXZOSQeuPXv0r0sfUx+DoxVGLqP7Sdl81/kcMsLgca5SUYxXRxlr81sfptBACAcZ9KtxW+D61zPwX8Y/8LD+F2ha0Le4gj1G0SVUnjKSYxwSD64yPY110akHIHWuyLbim1Y+LqQ5JuPYWKHBHcDmrUMeBSRr61NEmT3obEkSRg5HOMVbgIGM49sVBGg7EirEaDaOenb0pdbopMmU5A/lT1bBGO1Rd/r2p4ODzge9RZgmSB+evbFSK3Oc9O1QlhnPT+VL5oB6DNAX1JWk2j2+tFQtKMdeDRRZsal5H5WR/tP8AgG3Ki38N6bIAcZSxTA59x0p1l+294e0G4Mml+HLS3nX5Fkjt0VgO/IHSvkifXD5QiRyIweQTn86iTVCWU5Ydjjj8q+ZnxhjpbNL+vU/p2lwVlcNXA+xz/wAFGJLaPEelTF+udy5Jrj7T/gobrGo6D5VtptmrPLMBJIxf/lo/NfOcOqebjJcgDBOcVS8K3B/smF1K7WLFufVia56vE2PqU2+e3yR2UuGstp1ElTv82e4a5+1D4o8R28iS6k0Ub5ysSKgI9OK5eTxg95LumZpJDyxbvXHJOI9rA5yfXvViK7DNxjPTNfM4rFV67viJuXqz6nC0KFBWoQUfRFz4neNpdL+HGtTQFklis5CrdNp2npXxl4U+Imu6Gjf2brOp2I3+YRDOVUn1I796+x7jw0njrRr7SZZBFFfQtC0naPcMA14l4X/4J4+I9el1O/0y6g1DStCmVLuRHUYU4G7aWBK7jtJxgHNfpPh570K0KUG5LV2V9PVH4h40Uq03hqspJU7uOrS9526enXoaHh3xz4g8ReCtM8OJqFveR61cCfVZzNtmMAIYQshA3BX+bIzyF9K9YudUl1a8uZ0T7Pb2tsHC79reXkIu0HBbk9uwJ6A1FB+w3J8E/hfB8RtVvtMWxur1bWC1TJlldycBcFgqgg8dcCrfiD4XeIbT4c6d4pt5bSLRtbWW0C+cXO+PG+EhlBRlyCPUcjrX0VbKsXi1LE06MlTjvZHxlDGQylRw9fEJ1J2trdLpv/SKGmeEpL+1ivJLgpE8qeezgnyFc/fP94AZJ+ldD4Z8C6XLrGrpdaqy6VZ211Pp+oiBhFqjxSKiqinDDeWGO4AJPSsS48Z39j4W0i5uL5NR1++neZFuIvMDBFEaLIo6gIuAOOorqvEXwi1Hwp8LvDXiefU5Lrw7ryztpyNC6LbTK+JojkkBxjnB5zUU+GqlXAyx1Og5Qjp1T7bXOipxZUoYqOFxFZRcrbLS3XW3XQztThOgxeTd2F/Z3M0UV1CZAFikhdSysB1ORtIPQ5NbPi7w9Zaf8LvBWtW5uVvvEAvTcKzgqPJuTChUYyM7STk+lcJrfiO81KyktjqU8gsoGlVg4Y2igdADkDOOh9K9CufhXdeKf2XNL8eR6heS6Ppl8dHubYSrIulXEgaZeFAKrLiRh3yp5NVgOEcVXy6rmMKN4pq2yaSdnpfrt0Lx/GEMLjKWErVmnrzNaxu1pstlozE8U+IrOXwrp6DRlsdTMk0z3cMrfZ7u2+VYdqnkNlZCzZ/iAwMVQ11v7J0e6hGo6VfW/wBvMUAtoAWKJHnf5uc7WMn3cdVHpXDah8QtO0+4Fle6rkWpKRxsWkEIJJwoA4GSTgetM0Hx94Z0WNyILq+md8kR25SPGPevlqqv7RRpcrl3srWPsMLSko0JOvzqN+75r7O9+nS9zufDPjm08L63I8Gpx36zaNcWrWbR5VJ5oniLFSDyhfcD0+RTwayd4UHjkd6w28X2+p3jPaaXJEW4yAFJ/CrtrNc3yAGGOJCeSzHPpXl5niJ13FNJKKtY9zJcBHCqcrtubu2WVmBO3d14GelWDc+RGTnOFwABxUT2LQR52lioJJH+FS+HtHfxNq0VkkggEmTJK3SJACWb8AK4FSbaUdz2/bRSbeiRzXiZ2vza2mSTfXKIyjuoO9h+Smuk2tOnTJA61zVj5V/8QgsZd4LCJ2UuACS7bVJA77Q3512tlZK8OOSc9qWJlyWh/VzswMVVbkYV/ER2xkYyO9Z0dpJLcmNEkkc8BUUliBz/APXrsbvRwY+ACSOOOlSal4C1nwTc6Ve3dvdaZHq9qbyymOVM1uWeMumOdpKSL+BrowTc5LmWh0Y3lpRtfXocrrQF9PpWnh1SNIhukQbiu4l2OMjOB7ivPZodvxHdyx/d6ZHx/vSv/hWn4q1C68S6tNeyTC2Fw5YRxphVGeAB2GK5/wAH+bL4v12RlkuRD5NuGJAwAm45/wC+q+ooU4rmmfEYvEyc6dOMXa/6M6HxLpsWn6hPFDcRXkSH5ZY8hXGAcjOD6jn0r5tvrUvdSNtGS7fzr6PuCl0JBtUFFJyDkHFfP0qiUOUYMMnO05x9a97I38R+deJjbjh0/wC9+hnwWaHLs4HtUqWSvFgeYfouRW14a0BLoCSRQxb7oI6Vr3GlyWkRaAokwGFY8gV7/tUnY/JVHsccunxxnL+cOP8AnnWnoE1suoIDKV5HDKeafea5fT745zEBGcEgAbj6isy3Ml1q9tHz+8cDIPXJonP3GzXDwTqxXdo+sdCRI9KtQMArGox6DFa1uvlISCoJPr1qpDZywW0YAyqoPwqeJgI1DoAeOh71+UYlpyep/ZeDhamoroi2sRbAIJwcmpfi7ZDxR+y7q0DebFc+FdVg1e2ZWwskdxttZlcdCci3KnqMSD+KqyNGSeWAPoeRWxcRRXXwh8QW8r5i1fUtH0t8xlwFkuzKTtHJ4tzwOTXVk9WVLEqolsfMeIFCnVySrGp5W9bo5Lwf+y7ZW/gLTrrxRq9zpmr+JwqaRp8aDcXZl2NJkE7dpDN02DA5YgV0Pjf9jnQn1iyt9I182EtzatFbLeJuN/doRuGcjbuRg2ADwr4zjnrPjJomqeJf2ldC0iyCxWLael3HcmU/JHDLKWWOV8ctIqgMcEnaeeMt/all1vQfB+m6tq2lWe7TL4Rxta3CsQ0iFlYAMcOrxxnOOQfetVnGOqYmko1rOom7aWV9lb5W3ufi+FyzL/7OrOrTvJNWld6W3067nlH7KHhvUfBP7SzWOoAW1rpdpfprwckhbLyHSbbgfMTuXy8cM7R9jmuml1TzX+SEggc7uPSvR/HHhybTvin4g1MQ4u9c8EFm/dgbnjv7UNjklsKNuSB93bj5TXnS+Gr66G512k8nc2K2zbMXi40qtlrFP59T9C8McDGhhK0nLedvuS/zKU1w8rkFo0I64qhqSIZrEEkqbqMNn8a3D4XWJiXcfhWfrumCObT405LXiDk9Dg15dK3MfpVaacLIfcXBaTAGBxwBTIonWQHpnrWodMS0U55I6nnmmyQ8k4AI5/CkloaKSMbW7RhrenEKRveTn/tmakvbW11LT5ILiJJY5PlZHGQw+lGqAprOl4Gf3kuPf92eK0Rpa3HzEYz1watuUVFxZglGXNGauv8AgHLzfDrw9PEqjT0Q/wDTF3Un681QuPhBpDvlDfRE91k3D9RXdwaWm07lHTOc/pVpNORF4XB+ldUM1xUNI1GeJiOGMnq/xMND7kvyPM3+EaQnNtrN7ED0LJnH5EU1vAWt2gxBr0Ei4wRKrDPt0Neu22mRkBDGmOeQKsJpFu3WOIn/AHa645/jorWV/kjxK/AeQT2ouPpKX+Z5DHYeMdOjBR9Pudp42uoOPxxT/wDhIfGNi26TQTMo6lELf+gk17fbadboRiJORwAOlaMOBgDaAB26V1U+Iqz+OMX8v+CeFiPDbK3/AApzj80/0PDv2efBd5ffFfVfEdxbXNoHjcNHLGVAdgowpIGcAZr17SI1j8b6q2Apa2gOB16yVsIwx1xj8ayrM7fGOoEYz9ntwePeSvMxeKeJqOo9D6nJsphl2FjhabulfV+bucR8a4wNZBxj/Rwc/ia+eoZMTnAOCxNfRHxsYJdxNnGbc/jzXzrbMPNZjggH8q0wDdpI9PMneFM1rJiACCTivQfDU5l0qEknkcAV51ak455B713ngubOmoAenHPc1hmMG4o0y2aTZ7noRFl4NiIUbBF835V9F/sI2/8AxbLUH2qxfUMYb2Q+3vXgGhxb/D8CMoKmIAj+9xX0X+xCFk+FV64j3f8AE1mUc4HCL/jXq5JFPER9D4HxCqWyqa7yX5nYfGWD/R9Aizp0Bm1mAD7Sww+MnCZ/j9Ohp/ii2vP+FnaRLHZXUljb2N35l1vYLEzLwhHQ7sDB7YqH482N0PDunanZ2Vvcvod/HevHcsQqqAQWVgeCCRzyOtUfBPxV1P4najqEX9hfY9Mhs3P2h7tZTJMRgRgqMcgn3Fe7iGlUcHu7WPzLBUpvBwrws4xUlK7Std22um9GVPA2ux/DD4CW+otp14Iod0r2bPunXfMRjOB655HSunttIOmeKL7VTJKRqMESLDxthCA9CPXNeOQ/F3QL34O6d4Sgl1XQ9aNzFbi2jiklniPn7uHOzcCDjqDz0NetzfE/Q017WNHnuVsb7R41MouZViWQMm4MmW+YevFKi6dtGtEvvN8zweKhOUnTfNOUr6P4bxs+ul+qfzOM0GY6D4D0ZruFIFXVbieSNACoQLO2SVJGcdcHqaX4Z+EovC8kOkwGF7i3tL0yt1BeR4SufXClB+dZviC81nxJ8DdGvHjutZvrlLkyvYQ7wd8M8aN8oHGWUEj3rP8Agxq18NE1q51Rb2DULTTrqe582BkkiLMu3aGABbEeQB6VlzRU1Frpudk6NSWHqzUkvfs0tdbtLztr+R2B8C30XhDwrpzQWU02lXsEt4ygLGqoWJeNeMNyMcVgvYg/B24RYLlGvNZZmitpPMc5uh8+7n0yR256V0I8VTWfh7wJ5V0R/bEkMUjTx/vrxPILYwMhXOASc9jzzXN6fo4vPgxosESYSfWUlxaTBlB+1MxIZidw45AOeuK0Vua67HJBzUVz7c9/xlf8UWP2urf7P+zr4uKiI+ZZGLKHn5nVf613mh22LV0+T5ZXUZODwxH9K8//AGwgW+AurpuiP2ie0gGBgnddRDj869I0bDW0x/dkfaZ+o6/vnr018J8b0bJGtyAcK49wd3FQSICPmCHHquDVtkyOFGB/dekkfcfvPnGTuGRQQUpIFfoH54OPmqlNpltdkq3kybeGUjkd+aseINXtvDOjXV/cvGsFpE0shB2EgDoPc9B9a8Y/Zz+JN/4n+I+uRXjSONUBuwqjcISvAGfTaQPwFctavCE403uz18HlNfEYariofDT/AB/4ZanoHiH4QaL4ijP2rTbaUsPvbAa4LxH+ypotyGNpJdaex6BHIUc+h4r2gxAjqufcFahngZlwd23HY7q0dKL3RwUcTVpa0pNejPhn4qCT4S/FyLw9e6lZNY3FibmKecbDvBYbSRxggeldqkPxI+H0CyacmrWMfDCbTbozRuOuQoI4/A13/j34LaH8Tf2jm/tayjukstDQhWiBRt87A5BBycKR+Jr1qPR7W0tY4YYooIYFCJGq7AgHAAHYACsp4SlpKHuvy0PYpcSY6MeWrJTXaSTPA/D37afjHwpIkWrXlveuv8Oo2TQSH6sNtYHxg+M8nxe8b6XqtzNc6fbx2/2RoLeU3Frkvky7QQd2OO/FfRmreD7PVY2We1huFPBWRA4r52/aU8Aw+BfF3g258PaEslzdausT29sTGt0uMlWUYFNxr2tz3XmNZnhKrvPDqL7xbX4H6vfC20Fh8OdAhHmskOnW6A+WxyBGuOtdLDuxjbIe/wBw14Jpfxk+L8FjDFbeBNHtookVERobltqgYA5Ydq0bT4ofGa8h3f8ACM6NC3cfYZj/ADkryHSqN20Od1YX0ue5IGz9yQgf7IFSklELGKVgvpjP868P/wCEy+NdwONP0eDnH/HgAB/31NUUutfGudMNNo8C9eLO3U/+PS1nLD1ErXQ1Xj5nvcfmOBiBsem8DFTqkuMmIf8Afyvnp9Q+Mjk7vEOj24/3bFf5sapzXPxac/P490m346fatPTH6GlHCztuhvER7M+kwJgf9WmSP7//ANakd7jaQsERY+rn/CvmC9PxLXif4p6dGCM/Lq1kv8krF1GTxypzL8XbYjGCF8QQAD3OFoeFl1khfWI9mfXcq3SMF2W4QgHOSSamFnOYw26IfVCc/rXxbcwa9cx7tQ+M1vHgck+Ijzjp9xaqS6XHMSLj41K2R0Gt3b4/IURwrvrMHil0ifZuy/bxA0fnp5IiDCIQd89c5zRXw/e+EdDuZ91z8WWniPJZbu+kZj6EDnFFU8Ou5KrvsfmA2mamqDE4AHfAP50fYNUdCRcKfUY6VqrfRO/Bzxzx1qVb+BGwM/n+tfmVXEzSty3+R/Y8MLDpJ/eY7RanFDIwlTKKSPl9qreFtR1BNKtVKqRt7rkmug1HVoYdMuACpZYm6Z9DRptzbpo0ADqGSIYwOnH+fzpwrfuvfjv5EPDR9ouWT+8uW94zxKHBXHb+tWoJt4O059sVlQTM54AK9yO9XbeTylGQcDjiuGcOiPQjUstS/NqcllbSyKxEiIzLx0wDXY/sY/GWP4Rarp11e6fYajp1/ZXum6nBeAGKWK4jZdx5zlHKOD6oK89vL1UtGRSzF1ZAvc9q46+0XWfC9iJ20mX7Bc2sskTXMjrE6EFTIpyA21gwGOMjBr978E63spYim472v6Wa7H4F46QnUwtBwezf6E+jfFm78U+J00Ce8NxpVvqKSmNpMoGUkZHOOea9q+LX7Qsml/ss+LPCM13Z/ZP7btdYsFYL5iSqskLqp6gFJMkd9oPavjr4IaLfeMfixPpGkwXF/qV2xjsraKNpZbiTd8qKq8kn2rs/2krKfwv4T/sm+n0aaaPN6r2MnmS+ZLszFM3YoFPyfwkmv1rL6qjhMRDk9y0unbX9D8AxlNuFJ32Nj4GeNYte8XW9xdvE0Vv5oUF8ndt64/Hj6V6z8Q/2kZbP9lO58H3ertNa2+tRaxp1s7E+W7RNDLt/u5XYT64r5b/Zx0PUPFtzeQ6ZaXF/fwMjJDFH5nykNuOO+AP5+lavxNe7i+HJt72Ozt207/V7FXzpS5UYdh1wBwO3PrV5RUTyqrT5fd5X00vuXmqdSrTqOV3oekfs7+N7IWPiG4lMMb3cHBYD94c4OSeK9Kv/AIx23gn4R+JdKjnhW2122gLwq4ws0LhlfHrhmHr81fOn7O3hrVfHmhrZ6HY3Op6nJNIi28MfnNIygMuIwCSBwTxW9r0d/b+D9YtdShihjhie8mAiVXMwG0DOMj733c49uK3yXEzWWzpqOji/QxzXDuVaM79upneFvFtv4q1e5imRN4XcrYGTg12VusQthtUKRxtFeD/DjxAmm+LIZJnCRYZWJOAMj/GvZdPuzIjyFsADjHU/5zX85cSUGsS5JaSP6C4BxqngFBu8oO3y6HU2mqJZRqeCxGOmat2ep5fk4PtjmuatZMqpP6mrsc4UjHJPbNfHyUUz9Ngm1c6CTWpVQqHBOCMgVPF4nOlaNeyW6KtxfRizXH3tp5cj0yAB+NYTSliAyngflTdd12Hw9ocpDlbs27SBwAxXnhR6Z5JPtWuCi/bcyIxvKqVhvw/Dvc392wIaa5KA56rGNv8APdXoWh3BnA2jrz0/SvNfDMh0fwvb+YzbliEknux5P6mneEvjnCvjRdLKOsjfKrk5VjjO0+9TXwNfEc9SkrqJWGzbC4J06eIlZzdl5tns2ieH77xZqBtrG0nuZljeV1ijLsqIpd2wP4VUFiegAJqbwuYr+XUJ795podN02cxLu3fOVKqB6AbifTNY/h74oax4Le+k0W/urB9RtJbG6e3cq0ltKNskZI/hYHaR6HHeuj8P6hp/h34Navc3DwpLqccx3yygOyhSoCr1PTrjHPWvQyfCpvm7K7N85xkopp7OyVt/O/Y8K1iBZL4kjIGOnbisH4VeIbfQNd8Xrcada6jBqE8lqUmBDwMEULIjDlWUgexGQetdGzC8ffE2VcAq2e3rXCeBD50utSHOZdVnIP0OP6V2UpWhM8mtSjLEUo+r/A6ae0l083cMqoskMbK6sOVIPb34r5rkWWPc5j3K3IkT5T+Yr6Y126W4s7uZYo0XyAuFzjKqAW57kgk+5NfPGmqstgpXhGHOT3r6TIJPlk2flvih8dBP+9+he0zWZ7S1RfNvAwGAFVScegNPGkapq0RkSy1CVQeZHY4P4Yr1v4c2ekaG0EjXVtczNEpYNZ+Z5R4yASRz74rb8QXml3srN9odV9FjCgfgK9znSdz8mSPCX8L3UcgMwEOeqjqafoGjpP400yJVXL3EQIHb5hXbeJoLLy5fIl81x0GMEc1z3w2VdR+KmloMNi5U4HovNZ4mbVGT8melk1L2mOow7yj+aPqUwiJFUZ4GAfWohbLK5yOMeuKIrosOT0H4VLEc88DPNflUo6vW5/YMNERnSlyMEgHqK1NX8KS6x8ENVgjulsni1/SLh7g5xAv+lxBzjkAPLGM9iwqG2XDjjgHOM9a7D4fatpVpc3mna/bzXXh3xBZvpuqRwY85ImKsJY88eZFIscig8Ex4PBNduXzhTrpnzfFuCq43K6uHp6yauvk07fgcv8ePjBdfF+0tY9Lutc8O6tpqywarBPPy0rGMOGkXDFC6/LkcAZPLGsbwFrGrS+K7KbVX0mDRCLOO7tHH2mG4jt9nzsOShOwAsCPvY6dOn+LHwE1/wHpS6te6fc+L/D1uNln4z8NyF454edqXS4LRSAYBWUKwxjLDBrmdC0zS/iFf29loS+OvGlxMQTptnY/vOQCFLIGyM98D+tfaYXDZbDBrDuk7pNXTvv1u9n2uz+a6tevGo3UbUuq2/D8z1dfFFt8RfjJr2raSTd6HZeEru3W+Nr5H2yXzod7HJJYh5Yxk4BI4Arlbjtxj2zXXT+HJ/g/4JvdN1f7FB4q1yOG1m0uzmEsfhzT4n8xbZ3BKm4llCPIASVEQBOWIHFzuGbHp618hjadOnyUKX2Fb/h+77n7jwFhK9PASq11bnk2r9rJX/Ap3q4YsOACee1YeqoBqWmZzk3qE49NrHNbspBAXnpzjmsnV0C6hpuclftfp2CPXFBWkfdy1hYu3kRO7Byo79qqFM5GD7H0qxdXUSEAtyPQVXNzGwJ3kk89KSbuaxWhnalBnX9JXpzMSPT5BW0sQKjknPIBrE1C5WbxTpQBDDy7g9enypW8v3BjDHHXPFbTbsrdjmg/el6gkYYYO3H6VMkOM8dT+VRbxHgsf/rVFcastttAkXHuRiobsu5aTexr2iKq8BsYx6irEeIypLDnsaxLfxCsuBEjyH+LaMCpZdVc7T9mc4PGGAqJNNNrQh05HRRyIpGDgZ696sRzqh68jqMVzUniGWG3817bCcfxVSHxOG4jyMLng96tyitGZewnLY7UXKsP/AK9ZdpOX8VakFyf3EAP/AI/WEPifCHBaDOR6Vky+PriTWLqaGLy1mWMEDtt3Y/nVRmrtIn6pUb2D42vgxZBX9y2M9+a+drQkyjryT+Ne1+Ntbm1mwZpzzFG2PYda8RsjuYE5yehr08vStJnJmkXFQizYsm2x7iPau2+HzeZbuABlWHOelcPaHKdsA+ldh8O3JvdnuPrUY9XpsMBJKofRulXAOhoF/gQL+g/xr6V/YijD/BKNyjuG1G5PycdBGOa+S4vE7Dw+1uYSkjjYZA2B6fXOK+vP2KbIad8AtJx5p8+a4l+TPdwB/KvTyRP269D8/wDEb3crS7zX5M9XZQnede2CMioUhjiyI2iUMckBAuT74xVgShQf3rg/7S8fyoM5wcyQv9Rj+tfWtXZ+Gpu1jKbwzaPqD3X2S2knkYOzsS2WHQ4OQD7jFc/48+Cui/EG7SbULCFpE4Z/IjdpAMYyxG72GDXYvGGOTDC2fQ4z+lRvCEI+SZTjna//ANes50KclZpHVQx+IozVSlNqS0vcy9N0q38P6dDZWcZtbS1QRwxqh2xqBwBUWuWR1nR7mzM+0XMLw7xw6bgRkc9RnP4VoSHLn55wM/xLn+lMb51/1sbZ7MvNNxVrGCqy5/aX1ve/meReCvAXjCTxLpMWs3Zk0nw9vMTSW8JkuiUKKfMVyc455APqawvD9r4me/0XwleaFpv2TRtTW7kuYXlQKiOzhwhUKTluzEc9K91kiGOFib/dNMeFgMbZlGcgBsgVyfVEtpM97/WKcm3UpxemllZJ666ddWeVftXk3XwwtoMhvtWu6VFjbgnN7Dx+leheHpN+nFgzKHlkb7vXMjVwH7T6mTw/4XgJc+f4t0hCpGMgXSt1/Cu98Mts0G13eaMpuyp4OST/AFrseiR4KfustsqkdYiT/wABNNK4YYVwO21s/wA6k8/cPv8AU/xJWZ4q8RWvhXw/ealdGIQ2cZkYA4LEdAPcnA/GocrK76BTpyqTUIq7eiPE/wBsX4i7IrbwzbSsS225vMHBA/gQ/wDoX5V0H7Kfw6PhnwSdVukxfax86kthkhH3R+J5/KvHfBnhG++OHxeMl6PMW7nN1eMuSY4geQM+2FH4V9Q+GfE2na1Le2dhIMaRILWRQnyoQoxjHYdPwNePhE61d157bI/QuIF/Z+W08roavSVRrz7/AD/JGlKrHdkSbT9DioZlwnYNjnIwanIDdNhz1+bFRS7mUAb+Poa9k/OjzfSm8z9ojXOeItGs15YkHMk5/kK7ho/l+6SPYgiuG8OQ+b+0B4rY5Pl2NgmMYIP78/1rvJYNikk7SOmUI/lQ4sq5UlgU8j5T7gqfwrhPHtoL34o+Drb77SS3BA8wLk+Xj73br17V6GQ/JDAkY+6/+Nef+ONMn1z4w+FrWOCSaR4LkBEA3sSYlwPf5uKhrSw4P3kfTknwvm/j09WIH/LfxZckfkAKjPwpi35fSdC3Y/5a+JLt/wCtcqPgr4md8Dw1qIjzkjeA2PTJNI3wM8T7P+Rav2YZwfOUEeleX7Np/GvuR2uav8LOuT4T23P/ABKPBB74k1i7cA/TdWD8QtGtPhxoUV7/AMIr4H1WOS4jgkSC7uGeMOQobDPyATzisq0+A3idrYmbw/qxk28FJYwM++aig+BHiYCQzeHdXJVf3e2VMBvU+30o+rr+f8EL2i6RO9s/hrpcsSONP+GEe7nmOZj+slWI/hzpygAQ/C9Metizfzkrzeb4M+MUb914ZmG0f8tFUk/rTh8HvFvlMH8K3BkOSCAm38s0vq9vt/kUqi2cT02DwLYROQsnwzjPfGkq385KkPhOyQgDUPh5Hj+5o0J/m1eRf8KV8cQo23w02WOQWRCc/nU3/Cl/Gioxk8LFmP3SvljB/E1Kof8ATz8g9p/c/M9I1SxtotThhGu+CoIwhkMi6TbKAQRx97muZ134gavoHjeSybXfDx0RLVJku7PS7Yys5bBQr09+vSuI1j4E+L7m3aQ+FJmuCMLggJz6haseDP2b/FM+oRQ6loU0PmAqJwyrHDgcEqOtCwyvrU/IftP7v5nrVnrSfLIfiJpqJKN2F0+0VqK8Pb9nXxfaTssPh+dgCVB8xcH3xRVrCQ/5+P8AATq/3PzPy6vPFL6XzcS2UHb5pDx64pnhrxrF4v1Y2en3ul3V4qljGZGUADqSSMV4V4q8SSakWDMxLdST1qt4ZnfRhJOrMkkq7cjIIFRQ4SwCivaxbl62PuMb4n5vOq3h2ow6K1382e23/wAVra/triytrqyuJm3REIH5PTuK6TS7u9VIPNtYFi2gZWTkcfSvBvhc32nX7fIBZphn1619D3DhWHBySOOma+V4kwdDBzjSw8bJo/SeAM5xma4eeIxk7uLsrJLoWobraMEEKeQelWhdnByQBngA9azYkK9FY9+O1WIt7HDIScZGe1fJyp6XP0yFRJWRsaNEt5dLGge4nkYIiRruZiTjAA5Jz6V1n7Sv7Ofxe8J+C/D93B4e1bVNO1TTmihtpXy2lpvMmzyy37tSWL4wOWbIzXN+APGd38PvFNvq1n+7u7PLROUz5bEEZHvz1r0fVP2uNd8X2hsNXuLbUInUnypQeQeD0PSv0rw/x8suc8TRqWlJWcXa1u9j8Z8VK2KxLpYNUHKmve5km7va10nb9T43+G/g/wAY/Br4lQa9BZ6k+oWvmhjYwySvA7Lj70YyDhuoPFRfE2/1v4t6jFZros+kBOZXmikRcgEkncM96+1PB/7Yi/D9Gt9N0/RLZIG2MkJC7T6fWvO/FHxctfiH4nW/12zu79hK04MF+iRyPluNuehO09Pav0DD59jIYaeFhNOMt9E3rvb1PxOvh4e0TlTaiumv52PA/gB4+u/ghpcs9pd3OnaizOJDFvhe4QhkaPzFGQrIzKcHoxrF+JvirU/jNNHHp9h9ksoGY/MQsacZ7dTX2T4d/aU17wyIY7MPLbRoVZblIXyvOAMjAOAM/jWt8NfGXgO7lfUPE+j6bc6rHN8qysgjRcDHyjCkk5JJFdNPiLHU8E8BBrkflr3MPZ0JTUqsb27O36Hyb+yn8cLn9nGW01jR9VOj61bmZZJYJjb3DxSKY5IxIORuTI/E+tYPxK+KOpfGSWe30qwNvaOBGxVvlABLfMe5Pf6V+ltl+0l8Prex8hfDnhd0KFD/AKFCeDxgcVytnffB2PWhqC+EdIa4U8J5mIv++M7c/WrpcTY6lg3goNcrVr21s97fe/vZKpYeVRTqptLs/wDgHw38KtF8O6v+z1rGh3upaNaaxe3BkjabYJonTHlncfmCnkEelQ+GNeivzNZ70FxZEJxIGV8cFgRwa/Tv4cftK/DzQdSSNfAHg+W32lGjewhcEfQDJ59a9FtP2pfhTISZfhX4COQB/wAgK3/+Ir5TMsEsVCzdmfRZBxD/AGZVclG6e6ufla8C2trGAQ792ByaktC0pC8cn15r9W7D9ob4ITTq0/wl+H7lTnDaLBj/ANArD+NvxO+B3if4e6nJovwb+HkevyRrFbyrpSxpb5PMm1MAkDpnjJHXFfLz4WrSek1+J+gUvE/D/DKjL70fmXvIYr94OehFZPjMxOoto3Mk+pTJCWx91MjIHsFBrv8A46W1j4M1pbi0s0gWcM6xJxGrAjoPTnpXmfh6d/Enj0SXA+S1iefaPlCs3A6fU/lXmwy+eFnKNRq6Pt4ZtTx+Hp16N0pd9zR8U3vk2ixJj5uevAHavE9D1qeX4r2Uqudr6gvGeCN2P5V6n4z1Ha11c9EijYjPoBXkfw5sn1v4h6PHAU3C5R2LOF4Bz36n0A5Ne/k9Dlw9T0Z8DxjipPHYWH95P7mj6l0zXr2GO5sbaWaNL0COWJCT56qwcKQOo3Kpx6gHtS+M7uaDwTJvsIbZXtXKyhiWlwpOevT2qnY3Hl6xayKbq3USBZWhkxITnDFSeASOg6VZ8fXf2jwLODO/l2OnSh9qbhG5VgFOcYyO9fP4RNSXvf1c/V8wqJUm+Xo/yOQ+F87T/DzTDKxZ9pGT1xkgfhj+VYHw6hM1jPJwFm1G4c88H94a6T4aQ7fAOlnIUeVn8c1gfD2BYPBKzMWaV55WRewJkbmuipvUfS55eWN8uHTevJ+kTpzbrqFnIgXaJAEYeo5rwnV/BV/4SmmtLiCRfKdtjhCVcdiCOOle26TM7yEseCM4+laixtcEH+6Oo6dK2wGYvCt2V0zj4n4XpZvCKnJxlG9nvv5HgWkazcWChTO0ZVf4jgUmp/EN4JNpuZCQOirkV77/AGMsp+eKIA8fMoNMm8L20xSMWNlK7nYB5Csx/SvTWfwe9P8AE+Hl4Xz2jiF84/8ABPm278X3OoRsvmyRxN97plh6V3f7MvhW71z4gw3scJ+yaepeR8fLkjAGfUk19OeCf2Ob/UtFn1rU/C8drpNkQ9xJNaBNwH8IyOpr6q/4J7fst6Z8e4PF19ZwQWegaHNGk/hKH5E1CwkDrJtm5YTRnY6E5+ZQa66mMqYmk6FOFnJdexwYbhrD5TXWY1q6nCk03yrrfRXu/wDLu0fI1xYvFMw3Qjvt8xf15qKO5CnaHQkHpnrX1D+1v+wrF8BdDttc0LWLnVvDd2dn+m2aQXlm/J8uXYSrHg/MMZx0FfME7f6UwXaQDw3T/Jr4vF4SpQny1VZn7hlGb4fMaCr4ad4+j/UUyyksyMcsM45GafawTKPnLY69ScVEUCIN68H061Klojgkn5T2HU1zRjHZXPVUmnuvu/4J0Hgzx1r/AMPNZW/0DVNT0q7xjzbWd4949GHRh7MCD6V0/iX9ozxZrumtp9ndJ4Z0R1+bStAi/s6zlduZJHWPG9nYljuJGTgAKAB5+ulwnrv/ADzSLpETocFgAeMVusS0uRN29Tgq5bhatZYipCLmurjr+ZI5ucZTzwRyAATmojd3QxuaUDpkqaZdaYiR7mkZUTksSMAVxWrfF/w/pl6YDcTyn+9GmVH45rfD4SpXX7qLfoY5jmuDwNni60YX2vpf8TsJrgtLhpGGecciqV/d7Z7EBsBZ8nnkfI4/rXKj41eHz96W7C9P9SSfbvXReHvEWna9axXNkUu47ovbMXQhoSAHyB2PyD8GPrTq4DEUvfqRaRjhM8y/GS9lha8Jy7Lf1NWOMSLkyRL6/MOlMWEk/K8RH1FDafBktkc84xQ2l2pUNK6xxr8zkKTtHc+/Ga44NPa57UqcktWvxMy/Vv8AhLtLUKdxt7kcHIH+r/xrTOUbAfjPI7VT0q8h0P4l2RfTorhW0+5VBeQlkA8yL5wAw5wfWrraBG8pdGfYeR82M/rW1ZR5VvscGHqTc57Wv38vQJRkktuJ7AmoPsX2k7lR27kdRU//AAj0qklXf/vsmiHQ7uNmKy3A56b8GsPdtdN/cdXv+X3ksGm3WQFUIV6ZOKkn028WHLMgAPbt71A2n6hGykXE+RwAG4pY7fUhuHnSHdyM4oVn1Jaqdl96J76zuFsmLlCnAxWN/Z/mYO5MD8SK1GXVfKIkk3DvuQc1RFlOwJDIM9cAY/nUqKvo/wAyouaWq/L/ADKs1rIGzsBC/lUVpbNPc3HO1QV49eK0TBdKcKFxn06VRkS+t76ZltoHV2AwJCCcDrjHHX9K18pCc23szP8AFkRs7B+58puvavGrJyTnGeD7ZNet+Lbq8ns5vMtQirEct5oIFeQ2RJGc8DP4V6OBiuVnkZvL34XRsWDMqhgMEV03w9m2a1GAeWYVzFuNsQYnII6ZrofAcmzxJZjPBkUfrV4nWDRy4aaU0z2sWk0tkMgRMOSQea+4f2TozZ/APw4C7pvhkcjbnrK3Xj2r42uEtm0mRkdxcCMtyeDhsYr7X/ZriNr8DvDCs6xk2IbGBg5kc16WQqaqvn7HwHidUj9RpqPWf6M7k3BGAJ0J7ZGMU0uzjJMD5/OpGkZ/+WkJHYEf/XqNo93VIWJ6Y7/pX1aPxIY0eRgwR565U81GwAzlJQSP4W6frUktsNozbrz/AHWxTJYtv8Ew47Nn+tIRWZyuCHlXPqM/0ppY4IMy8/3lpzHavWceuRnH6U3fgE+afxSpYyJsSMSPIfHU9M00xlR9wjHdWp0hGTzC+exGKjeMY+5E3pg4oA8v/aTG668AxEyATeL9PPzHI+Uu/wD7LXd+HAJNBsz5ef3Cc7sH7oJrgv2hx/xWHw1gw43eJ0kzuyPktp26fhXoGhxBdFtV/dZ8lBz1+6KctkWvhLDRZAOJQPbmuQ+NnhRvGfw61C2iaRriJftES4wXZOdv4jI/KuxMWTkRqD/sv1qOVSEAIlGR2INY1YKcXF9TbCYmWHrwrw3i0/uPnL9mLWvs+tarpi+XbXmp2x+zzs2GR1yQP1z/AMBpn7P3imfwh8TptOvXkQ6g7W0oPGZgTgn8cj8azviJpE3wh+MTT20W2KKdb227bkY5I/PcKt/HTTxpfjGx8Qae4+z6vGl5E6DAWQY3Y9+h/E187Gbp2t9hn7DWo0cXOX8uJgmn2lH/AIGvqmfRzyyHqGOO5T9Kgnk3ZyFAH1U1S8HeI08XeFrDUYTgXUSu2H+63cH8QavylghGZC3QYwa+jjJSXMj8Zq0pU5unLdOx514HAn+M3jZ2AIT7DGOc8CFm/wDZq7rOehwfZs4rh/hpm4+KHjyQ5LC/t0B6Y22sf+Nd3IH5GG/75BzVSXclkBwF5L46DIDVz3haAX37VnguHgBYZGO0EZBngFdA6DB4XPuCKxfhzB9r/bB8LRqfuWZJCtnrcR/4VDfusql8SPu42sYcDDHjuxP9abLbR7xnfz6Maa8K91b6hjSPbRnsw/4Ea8SR6thZIgsYA3deCCae8agcZwecZqAwRsuMH2+Y0wQhQfmcA+rE1nZXGyx5SAkkHn360xEjLZ25A6ZJqvtVzjMmPZjTGhVehcDv85pJW3E3cfNaxSblOSp7biKgltoAyjaTz3Y/40ksQZM7nB9nNRvAhwcvkDrvPFTfXQY92QL93HbrT7YIj5x+P4VUKIEGS/Pq5qNriO2jd3kZUVTkljQlqF7gSpkJGAc4oqkrKeQ7bW7hifxooFvufzM6H4s0zSbd/PsLS7uW+7LI5Ij/AOA9D+NRPq9ldyTTXFwGlYgxoowo55B/Cvfof+CN/wC0pcWxkX4J+OkYHI3WajI/76zVS4/4JDftJWilpPgl4+PP8GmliPyNfW+3h3PKcfI8k+Hup6Xa+MLd0lW1tw+4+Y44/GvovxfeeGvDaacYPGXh3XTeRCZ1sZWY2x4+R9wHzfT0NedX3/BLD9oDT43af4NfEeLy1Lt/xI5iAB1yQMV5VrPwR8SeHdZt9Ou9C1aC/ul3xW5tXMsi88qoGT0P5Gvnc0yGGYVlW9o1ZWskj7bhvjbEZNRdCnTUk3d3dulj6UtPEVheW6rFeW491kU1PHmU/u5lbnjuRXzHefB/xToo/f6D4js9wJBewnjBx9VFVdN1rxH4Nnj82bU7ZfvKJd6BwDjI3dfSvGrcILeNVH2+E8WIc1q2Ht5p3/Q+ttKsnuL0JK5C9QCfvVnanHHJ4zmVAEWK0QD/AGiXY5/SvFdK/aZvtPswYjJdXIx8kmCB68jmug8N/tFWeu6zdTahay2DNCgLg+ZGgUnJbuOWrzZZBjaUW4xuvJn1FDjnJ8ROKdXlb7rT79jW8B3dpcav4oiuUB/0q4CY6rIApU/mMfjXBeOvCd/qV/cw6Qk87qqySRxnlMnGPxq54J14weLtamG6W1urx2Rh0kI54PuCKyb/AF67u9Yu5EkuLETkkOhIYY+7zX0WXUalPEc09EkfI57j6eIy5xp6tt/m/wAzW8EeCmuvBuj3c019HcXYuZGVZmG4ICAMfXFemfCn4MwyeG73V9a8Q61p1hpOnW8t7Ok6lEllZzyG54VVGB/erj/CnjhtIsfBunyzxSRx2F3AVZQwGShPbqSM5r1H4e/EfUZ/h/40Oi6ZHqsq6rDbJH5gVJBHDEmMngc5Oa+l55M/LKvuxSWj9Tl/C3gq6vfD+peKJ/Gkll4YfVJdP0qaYpH9oSMDMhYgcljgAf3WrlvAN54r120l1GbxBdQW1xcPFZnareaoYgMcnGTjjHoTTfiO+peLv2V9D0uwiuLu5ttRmku7eNN21/NmLcj72CetQWKXj+CfAUdtuMCXaTyFeibYiQT6c7vzrWMbnB7WSlqVfit8ZvG3wa8dPo8fiS21MC1guFubaErjzYlkMZ3DIdCxRscZU4JGKzbb9s7x9bKANXVsdN0SnP6VjftA3b6l8aZY5pdxt4IIm4+7iNTt/WqmteI/C09jIkGizxXBiZQ/nbgHyNp+gGfzq1EznUbZ33hn9tfx/fajDbjULeQzOFANsvWveLH9onxHp0zo0ts+6L51kjyWOB7+tfIHwP0d73xnG7KxWDL+wr3HUdbTSbWSe5G5nxt+bk4NfMZxjq8KyhRk16H6hwbkuFxGDliMXTUtdLroja+JniW88Y3EN3fvmRx8qIu1UUdgPTNYnhOEw2Gpaop2tLMLWMY6qq8/qT+VZTa/LdWZuJ2IRIjgHkAdal8E3z3fhSNTwAxZhnuSSf514tWMuVym7tvc+9w06cZRpUlyxitEUPiLcmy8IX7Z2Ex7fzOMV5t8H2ZvitoJXPF5GePrmu2+M155HhFl6eZIq8H3z/SuS+BGmXGp/FDSpIIJpktZfOmKKWESAY3MR0GSBk8ZIr6HAXWCnJdmfnPE8+fO8PTXRx/GR9FWkqTzqd5+aXPX7vvTPHTpN4E1sxvu8uCX3LYRufp1rMtrplc7Mjcc9etUvGuoyWXgfWXQhWNs6tjnAYbT/Ovk8Mm6sU9NUftOZ6YKpO+0X+Ro/D64WPwDpKHhkgA57nFcp4BkK+BbBSwBYGQ89MsTzW94Mu/L8J6YTnbHbKx/75zXO+CPl8F6aCclrdc/iM10z0U79ZHBl9Nc1FLpD/I6VZFjctG5bCjA6VMt1Iq/KxA74FU7FSI3YjIAxirUEgbLMvB7ZzXG5a2R9Eqel2L9qmdgDK4PqTjIrt/2fviZL8H/AIt6H4qjtrHUp9CukvIYL2ETW8jocjep4YZHQ1xaKgQZHU9at2mPsmVwRk8epq6eIdOcZIxr4OFalKlNaSVn6M/Qu8/4KEar+1r4Z1Tw14jtdKhbWh5kL2NqsKJJkEKFXHFd7+wv8LPEXwVuri+WC5hs9SxE7xLwyk46/Xivzg8AeIZtKu0eFmWSIhxz3r79/Zs/4KgJ4G8DQ6ZrkcN+lpGEQOhY5A4wMfrmvrMuzCnWqc9Z2kj8n4k4axGFw8qGXU7wk9V+p73/AMFRPFPhnwb+yU+nNEZNU1mSMRJn/VHHORgdOcH61+TUsCxuxAzjj2r3T9tD9q6f9oTxL9qlZUt7ceXFGXYgDqOtfP15qJ2HkAt3Hb3rws+xca1e8Hoj7Lw/ySrgMv5KvxSd35D72WM5GRkY/GmjUhBHnjjjmsuWR5lJLYweDmmqXICjJz39K8FSbV7H6B7GzNIa+8cmQFYdCPSpR4lLRjKMB7dKykjc44XA4/CriW4uUiATbk4z/KqST6A6STuY3xi8ZrpXgSdUZkmu2Fuv4/eP/fINfN3iDRR4j1CST7VJGU+UKOn16+9e0ftE6PdR+HbGSNdyRXOXI5AypA/WvE7rRtSF2728/lo/IU9v0r9A4dpRWFvHds/nHxUrVJZsqb+GMVb57v8ArsQaT4TuNH1KKb7c8qE7THg854Hf1xX0R8EfDeoeGdSubC/tpbW5sNQ2TRvjMbG3YgccdK+fdP03Vo9QRru6SWGPkoByfTtXvfwH1O9ttKEs8jst1cu+XcsX2RBVJJycDcQK1z5L6o0zg8N6c551Hk6JnrT28Lk7kU9s46VUv9ON3byW8YRWuInC/wDfDHr+FZVxrlyzEo5CnoKz77ULhIJW85wwjYZBxtyMHn6GvzumrT1P6Xr0Jqm2mWfEc623jizdSCY9Km2jHrLCKt6Rfm+ICna5PzDsaoeN3hXxBYNFIC89lOjqf4AJYdp9eTu/KltYTpFg9w52k/cXPJ961qKV4p9jzcHyuEpLdtnVBSsIPzZXsOhpBL14O0njFcJNr9zNwZ359DwKfb+J7uLhpCw7Z71EpxurM6FhZ21O53bcHI47D+tQWpMsjsTg5xnpXM/8JpNECCg54Bq3pni1XAVxggY+tZsl0JpXZtX8+Idhxhjj6V4f+0b49vNI1I6fpLvutVXesbFS7sMnJ9ACOPWvZJb9LpYyCBtx1NfMPxjvbyT4gavJFGsksd42FbowxgfpivouHKEZ4luavZH5z4k46th8sjCk2ueSTtppqzJ0f4i+JZb0Ld/bbeIqf3nnPhce5NfRXwqkvdb8NafIxmuLq8hXBOS0mBjPvxXzb4b8W63p+vWl0sFvbSWMqXEcjKJAHRgy5U5DcgcHivpbwV8Q7zUtI8PXrRRWt3p1lHCHhym/BZ95HQE7+g44FevxBSpKirq2p8l4Y4nF1MfUjdyXL1fW6sV/iLHPaWk6TLIjCBsgnHrXi+ntzjoRXt3xX8VXHitrq8udplW3KZAxuwDXiGnDcM9uOK+cwKShJLY/Ws1c3Knz6OxsQSbYwefp6V0ngXUvtPiWyjZI2HmqBhcEc1y8bgxEjjIrY+HtwYfFVowA3LICPrXTzOMWcdON5qx9GeFrM+J9ZttPR1jGoyrbh2P3dzYyfzz+FfoH4C0S38L+C9H060dDb2enwRKW/iIXJPXuSa/NNNSlhuLZUlZSzrkgcqc9q/Sr4ZQG28C6OhZJClhACXOSf3Y5r1MkS55eiPzzxQUlSoa6NvQ2iCwyRCwpht+7QxFvr1/SpGiLHHlwn8ev6VG0ABH7hQCezYr6M/HSJ7cnB8kjHo2KidSq8icZ9Gzx+dTmIFjmJl+j1HJH+7PyTj6Nn+tSBVfjGTOMkds0wy9/McH3SpmI9ZxjnGMioy3pJKP+A/8A1qkCF5ARy6Enk5XFRllcYPkHAqwzEA/vWwPVKjdhg5eL8VpMDyP4+FW+J/w0iwoK6nez/Keuywn/AMa9J04lLCJdy8IoAKZ7V5j8dn3/ABo+HsY8ssI9Ymyo5G2yK5/8er1WJjHH8plAx2XinskVf3SOU7sE+Rz0JGMUxiNuBs47q5qVpMfxP+KZqNgCxBZDn/YNBJ5r+0H8LLv4g2+ky2EStdQXKwyMz9IXPzH/AIDjP515j+0x44tNM1TTfCOnxo8GixL5gLqGVyMKvrnbyfdq96+IfjK18A+D9R1efyWSziLog4Mr9FUfU4H418sfs4eE774v/GWbU9T3ywWspv7tpEAEjlvlTPu3b0WvDzCC5vZw+KZ+j8KVp/V3jMW/3WHT5V3k/wCvxPpL4NeGJfCHw7sba4VxcSL58qOufLZudv4cfjXRu2c5Mag8dCOasE/OcZI74fNRyq5Q8SYx6g161Kn7OCguh8BisTLEVpV57ybf3nnPwkH2nxt48YlQP7aCjb833baCu5eEKpAdAR9Qa4b4M/8AIX8ZSlS2/X5wDnGdscS9fwrupJ8gABgOo+YVq3qYPYi3eXkFs4PaTpVD4Kw/bP2zdHR8ssenrg5yeZie3+6a0GO4clvrtBqv+zrbJe/tihSMeRp1vzjHWSU/0qJq8WXTfvJn2s9jGxIO7kf3j/jUctkkeMFx/wADOP51NNp8ZHIfp2dv8arPYRrxmX2/et/jXhPU9PzEeMLwd4B6EMaY6hMkNIB/vE017dWTlpf++zVc26kt+9m54/1hxRsCZOY1bBBk5/2jUDoHXJeTPs+KhZNpK+bPgc/ezSCMjGJ5eenI/wAKHF2FzD2hO/78uR/tUyWIluJJMH3p0do4U/6RKcnqQOf0pZrCSRciV1x6qCalR7lX0KkuQnEjj3zXzb4lsvFPxj/aH17SdK8Y6z4WtdDgVla0O9JGwPvITt79a+kJrR1GTMxHuoFeE/BIM/7Q/wARbgy5IdY+nHataUHqzOcrtJEK+C/jp4Ui/wCJf4z8MeJYYzxHqViYJHHuyUV7LCsiQ8SDB6/LRUNt9R8qPUbv4weIFBefV50A5JLBVA/lWTL+1ENMk2TeNtLgk/uvqEII/M1/MT8WP21fir8bNRkufE/j/wAUaoZCSYzfPHEPYIhCge2K85l8SXlxNukvLp2znLTMc/rX1PIeWf1T/FP9tG40P4T+JbyHxnpVx9j0m5uAi3kLFtkTNxg+1fz8f8Nl+M5dW+1HUNOuGLFlMtlC5TJ6A7c45r5f/ti6dSv2m52vwR5jYIrZ1TQG0rTbaYXDu9wu9UAwV+tb05uGxMop7o/oH/4IZ/tQeI/GH7MGqXepLpOoFdamgRZLUMkaiOJtoB4BOST9a+0dR+IOneJYkj1bwT4K1SJF2qtzpEUqqCckDKnHOTX8mWgfGPxd4EsUg0fxNr2kW7SF/Ks7+WFd3ALEKwGcAc+1dl4Z/b0+MvhGZZdP+J3jS2aM8f8AE0lcfkxIrKceZ3ZUXpof01eKPgn8EPiDDJFr/wAB/hZfpMMOV0OCJm/4Eqg/rXyp+2f/AMEVv2OPG/w617xUzar8AZtMt/Pk1PTpJLzSoTlVG+1bd8pJGdhU81+Y3wD/AOC+3x1+E93CmvalYeOdOjI3xanAFmI74lTBz9c194eFP+Cjvw6/4Kwfs6eJPhdb66/wy8deJbNbeCLUG3x+asiSAxuCPMUlMFcg4NYOklsi03c+Bvhn8C7G++E/xk8O6dqum+IZvD1/Dr2g6hZn5r6CDzo2lVG+dEmiO7a3P3c9K+f9T8WyWUZnkihLxDcpK5A/DpXvA+EfiL9in9qDWY9T1eC+tbC/bRdWdZ93222kk8pm2nnGGD8gHgV4P4u8Kz+HvEmo6fcIS1jPLbkFeCVJGf0riqeynUVz6/AVMTTwskvWxjS+LIL9o7iMRIwP3tpUrk87cdK3vAnxBbwvbXMWm6ne6ebiUS3BgdWRiO7Bu9cr4U8MWt/NDLctdLA4OfJGTkA4HPvj8Kz/ALPDYW2txy2siqhUbgxBcbveu2NOO0WfOyzCrJ++k/kj1rwR8Y9U+HHhjVNG0q4iu7DVXkkcXVokjq7jDMpByM9cA4zWT4E+LL/D/RI9KeG2vEt8/ZzcFkYAknBweQCfauU07wTPN4Hm1W1mhX7PMq+U7hZWBUEkDqQAeT2yPWuX8ZNKlzAJQVcRgkZyAe+KpRl0ZH1qF/epr8UdbPokuralfajc3kN1fX7MztIuT8xySOePT6VHpnw4S5kInvY7ZVRiDsZyx7DHbPrXH6bpmoahGXtYriZU+95QLFfTNK99faXMqytPCW7MSKylRq7xkd1PHYPTno6ev/APU/A4XwPPIY/LuGlAG7aeB14/z2q3rmsS63eeY2VU9BngCuQ8D6hNcwkzuzLjOGbOOa6C1la7uYokICs4HPevmsTRl7Zynqz9UyjF03g4qkuWPY2vEMps/DCRKQXmCx/n1/TNbHgZfL0tkbqx8wDH4VieKFW61K2tsHbGjSYBHphf61uaKn2KSOPO0Bdp/KsMTrT2PTwutW5yXx0uwdNtoQesuSB7D/69ZP7Pt1ND8TLCOJ5ESTeZQpIDgITg+o/wqz8cHxf2ceAMq7/yqt8BYWTx8kilhsglOe3K4/rXr0Fy5ZJ+TPgszl7XiinBdJQX5M9uth0YbTnnFYvxQdV8B6uBuH7kAE8Yyy8VrWT/ACpkH5ODVP4wwj/hXF4UUmSQIBx33ivkcDH9/H1R+zZ3UUcvrf4H+QWDCy8CxlSMpYZH1EdZPhCER+GtPQcbLdAcf7orqL3wHrkHw8uLr+yL8Wltp7yNMYGCRqI/vZI6Vg6Cgh0a1Q8fuUGB64FdNbmUWpK2o8AoOpHld7RRqQkeWwUknAFSwxZJBbBx0ploA2TnBPy9e9SRbScNgkV58nrY+igvdJfKO35h16dqmtoGjHJI3DI9DTX2pgq4Pr7VZhzcqUAYkD06UJvdA5JblnTg9hcJMMsmQGAPSuvtT5turAlhn6cVy+nWl0Zv9TMVPJGDj610FppN8kPyKNpHAZsVs9rmEocz0Keo3QmvPLPy4OMbs1UnYSy5UgBeBWq/gi7uZ97yW6nPO5v8KsweAGTb5l9CAOgVCeK4p72uenQgoo59CU4G7B6etSwqzxNgfMOQe+K6SHwRZRDDXk798hAM+1XLXwxpcLf8t5GH3svgfpRGMU7s3nzNbHKxBnTAAx15FacsP2e1tyTypBNdDHpOmJgC0Vv95if616h8Av2TPFn7Tdxt8L6HbR6YjeXLrF8hSxgI6hT1lYf3U/EivQwmFqYip7Omm2eNm+bYXLqP1jGTUIr736Lds8I8QWcOpWBiby5Uc8rgHdXON4B09hn7DHxx939a/VT4cf8ABFLwQlpC/inVvEXiS96yJBcf2dZ59Fjhw2P95ya9f8G/8ET/AIP3JURfD7Tp8c77kzXDfXLua+oo8L4qKvOry+h+VY/xXyyUrQwvtEusrL9Gfihb+CdMh8zdp1u7EcErnbz1rp/hn8LLv4j+NLDR9LfTbS4a3mkU3dyttCoUDPzHge3rX7f2/wDwRt+BuiRg6h4T8M2w7r9mUmup+H37Bv7PXwlv5rvTtMtrC9ePyS9nZxKzL/dyR0qcRw1XnBxVb00v+bOJeLWHhF/VsGoS7pr/AORR+Dd14bTR5JY7qeF5YnKBYnDqCDgncOMccY61TWx09H2XNwnlupVsuuORX9BE/wAHPhcOPtGqMBwPlh6f981z/jX9ln4H+P8ATTaa7pDazalhIYry1glQsAQGwU64J5rN8KOy/ebeX/BNf+IzSeksN/5N/wDan8/8egWL+P5Hn1LT9PtrTTVljcsZjdBrgJhFUkkjDMRxgI3tnS+JWlW+neIJobHxHpHiKzhVTFeWXmRxyAjP3JVV1YHggjgg9etftHq//BJv9kDWXd5/hhp6SSfee13WrH6mJlrzn41f8EWv2NrL4WeIdZbSfFPhWLSdOuLyS/tfEE+LBUjZ/NKS70YLtzg9cYrpqZBeHLzfP+tDzKPinKFRzVHTXS+n/pN/xPx1lvI1GN6df7wpI7lGBHmJ+DCvB/t0V+plglaSFiSrHgke47fSmeecffYg/nXF/qsr/wAT8P8Agno/8Rflt9V/8n/+1PfReIS2ZIhk/wB8Uq6hCqf66PI5++K8D85gT97rjGaVpT/e/DuKceFY/wDPz8P+CH/EYZ/9Aq/8D/8AtT6M07V4hEVM8C44wXXmsfxJ4V0HX9Qa4uEtHnYfMwkAJx0zg14WXJXBZjTd2MY/MmtafDjg7wrNei/4Jx4nxUjiI8lbBxkuzldf+kns0Xw/8OQuGFtZHnIDSA/zNb+mmzeR1W4tUijbAxIoGAo4HNfPB+9n5jjii2uisL7j1kPSnPh2U/jqt+v/AA5nh/E+nh7vD4KML72dv/bT3LxVqEM2m3YWdG/dvhRICTwfSvK9N5U888Vz/hGQ3Xi8kMwCxSn2/wBW1benyoVcFWaTI2nOFx3z+lcc8uWFbgpXv8j67L+JZZxRjipU+TVq177W8kbKyGRNpPbnFb3w/CweKrQnkK2euegrnLSSIswcODt+UKeM+/t1q/4a1230DVoru5cxwR5yQCSCRgfrXLOjJxcYbns0cTTpyU6jtFbt6JHstpf/AGnVrXI2p5yNjH+0K/T7wVDjwppq+UrBbOAZJwR+6WvyY8P/ABL0jUtVtIorpi8syqmY2G456dK/W7w/ahNGtVMJfZDGuSw7RqPWvS4fpVoc/t4tPTc/PPFDMMJioYd4Soppc1+Vp/y9i40AxkQrkf7Qppi45hOfZ/8A69P8vHHkuB/vf/XpjRADHlyD3D//AF6+kufkBGYgGOEk+m//AOvUc+fLOFmH0fP9akeEZ5jkxj+//wDXqOdNyfcmH/Auv61I7leQbRgLOMdTmmE4Xjzhxnp0p7Ltb7s4z70hXAx+/HqKTERPIwYYaXPuv/1qa8rYz5jj6pTzGc7gZgPp0pj85x5xz7CpYzx34wsbn9oXwdGWDiHRtYlxtxyUhT/2Y16x5Z2EbH4J6N715L8Sh9o/aZ0KM728jw3esN3Qb7q1SvWQVZRgQnA7NzVPZF390RkYKCRMM+jCmNuA583nnnHWpJFUYO2PH+9UZ2k/dX0zvqUQfN/7dHi69lvtH8PBGjs5VN4zOdoncEqAMddv82Fekfs3fDMfDT4bW6TRbL7UcXV1lCcEj5V/Bf1zW78SfhNp3xKvNGnvUQnRrsXC5bd5i45jOexIU/hXS8KCQCAOMb8V59LCNYiVaWvbyPpsbnkJ5TRy6grWbcvN30I3X5iMID1/1ZzUExQplvKJHTgirLbmHG/Pf5xmoLosIyP3nPP3hXobnzLPPPgMplt/EkgYuZNevGGBxw4X+ld1NEZGO4ZHXJjziuH/AGfxnwvqjuRibWL6Qbj/ANPEg7fSu4kALHkdMfeIoYN9yCSLapGB9CpFY3wOTWpf2n9Vbw7py6pqsVjaeTbFwgfmcnliBkAZ61tMducnPrhzXJ/DDRZPE3x48T20Gr6hosxt7VY7uyIMyMI5SAMgjnI6ii100EX7yPdPGFx8XvC2l3N9fWviSyWJjJK6tBLHEpP3QofoK0tH+PnjSDRrVrnwRrF4hiU/alTHncfewGOM18sftz618Qf2HPB3hXUR8SfEHiWHxHeyJfW2pbJIkREDYVVA/vfpTPBH/BSZZvDGhWfhrxlpGvXd1bF7211fTJLb7HLx+5R0YAr1wSDXm4zCyw1FYib919T1KMnUlyR3+R9ZS/tB+JI1XzPAniBVxk/uZD/Q1UX9pfUolJm8F+JYTz1t5SP/AECvnzW/+Clvin4Y+GJr/WtD0CazthkS2l47M3ooUkHJ7daxtC/4LJ3+p31rFqHw/vdOS+kVLWWe6aOOYnoNxUgE+5rjoV6dam6lOSaXU2q0KlKap1ItNnvniv8Aaq1qMI2n+HdZtYxkyPLZyyEjsAuwYrrvgP8AGG/+KUN9JdxS2wtGC7WgMTHPsQDXFeD/ANr6TxT4cvbzWV8N+FXt13Q2+o64BJdjBOU2xkfn61872vxf+OvxI8XP4o0r4XeJL/wles6W76Pdh0virMokGWUkYHpWmEoTxMXKi013ujKr+7ly1FZn6H6RMlxIFEnK89BWrJbJIuBcR8jjpX5l/D/xj8W/jT8StZ8JN4ffT9V0GFJpbLxBezWk6o5AGTHnOAc89qpftC/Dr4n/ALMegzeKL/w5pa2EO3F/pmuXUotXLAA7JOp59MV6Ky2SfLPRmDxPY/SLWwbJceYjEdwOteEfBO4WP4ieN7g4JluyMhT/AHyP6V5L+wb+1R4h+J3hS7tNbe8vp7I+Z9quZNzOrdFHHavQf2ZtTl1XWPGU5CkvfMELH/abiuadFwbj2Gp3aZ7Qdat7UKstxBC7AlQ8gUn6A0V8nftka3LqPjS1tfKlIsrccwy4wxOT+PSiiGCUldkyxNnZH4WKQuQec8VPa2DXcchU8RjcckA1U52nsBUok2rtXgnriveRxEkKMmGzwpzmrdxrU+obFlZ5RGMKD2HpS6S0cSv5o3Ej5QR1NRhVV/mXavcUgIJ5TMQem3jGelRksCee9SSrmdtvAJ4r2H4S/swaF4l8IaV4m8WePdB0LQ729ks57a0k+0atY7E3mSSFgqhCMYIckllGOuHFOTSQPa542rEHJ7+9XNF1m50LUIrm2mlhmgcOkkblXRgeCCOQR7V1eoeHfBUPjOWystV1KXR/tGxL+4QB1izjzCijk452j6VBd/D7TruQtp2qM0RP7vz4uSO2dvT8qc4uDsyoq6uj2H4Zr4r/AG5fHslpFdx6l42vIUIiublYpNXMSBcqWIVpdijIzlsZ616ZdaDp10VPi/w/qGl+LdPj+zXVrqNvJBHqLxqVVgSF+cgAMpIyRkHmvmDwd4b8VfDvxDY6zpQuIbmwnSe1uoCyNG6nKsucGv1J+BH7Rkn7bfxZstU8WSHTF0rwXZadq1rIUlgbUPts+ZdmSCpjwT3wR6V5uKwkZrmPewOdVsPHkkrrb5H54a18P/DNpHFaxajfabdhf9IS6hCiMgDoRyQT7VVsfhdq0sFx5GpQqsoUx/aiFVh6png5r9Vfjb/wTk8Oa60FxN4f0e9speTcWZeHYvXOVPHHtXw38b1+HfwP+IWqeDrfxZqmlvZBGhS6sFvbQ71DcONrKOSDwelOlVk9LHn1I0ZO8W16nh1h4H8VahaTNBZQahaxSFGWCHeQcc5A6/w1578Q/DWowa88dzbSxXEICtE4wyA/dGDz0x+Fe3eMNHl1rTQ+ja74V1XeMxyWF95M6Hr9wkEVyGnaTqnh7XY9Q1OxubydSGZ5m80sR0JznOOPyFVUxDhByS1OjCYCFaqoSmkn1POvD+u654DdmtFuLIvgt8uN+M4znr1qtr2tX/jC8hNyuXjUIG24wBX0T4i+LemeK4LQX/h7SiLaBYGSO3MLS7c/vGOTlznk8ZwOKx7jQPC2skSWtlHZu4ztMx2g/lXmRzmadp0n8j6z/UqE0pUa6a7M858NWBs7EBgPmIxnjOK6jw1pW/UYZNy4X5sCtSbwNJGN0E9gBnCoHBxUPhrTpbDUrhJlIMSnkdD71x1K/tJOR9Xg8F9XpqktbEBB1XxjIF5VXWPnpheT+ua6TUUa2mibG0Mc8n0qv8PtC+0q90SGmlJbHcAknNemeH/BdtdxhriSxecHCM7ghR7A15eJx8aTcWtD3cDltSpaSaXzPnj41S/avE0KKD+7tx26Ek1c/Z9v7hdcurQSyfZTEJGi/hL5wrY9QCfzNex/F39nKHxR4hs9TGowSWbwCGeOzmiWSMqeGwT3B6+1U9N+HPh7wBdRrozanLcSLi4ku5Y5ASOmzaowPXJNeuswoVMuSg9X06/M+IeS4ynxM6tWD5U783S1tNTYtrYIdxUcDpiofFWrQeH9DEk+SJXWFHAB2s3Q81peSIVTcSHbpkcMDXDftFsU8G6fGmf3mowpwfZq8nBJqtGXY/QM8qqWX1I90fWmuftTX2t/s5+IfC+raPbxQ6p4curSyvIYShO2AqM568rjI71nfsn33wm+Ivw7j07xB4bs/wC0jLI1tfmUwvKnGIiwOAy88EcjBr5uv9Rux4evt1xOVitZVClzhV2E4HtVf4XWjy6DGN0qpubO3616Uc6qS96rFTtpZoUMkpQn7OnJwur+63ufSPx/0T4eeErY6d4X0a3uLxpUa5vPM81bbgkRoRgZbBJ4P3a8pjisJDkLapx1K1SWzAjBCuXAwct1Fdt8PfhPovi7Qba+utZu7ZzfNZ3MC2qhIB5EsqESOwVmYxgY4ADDnNeTUVTG126cVHyWiPYqY/D5VhFPESbXfVu/42M7wxo2kanfRxXOt6RpUTfemmimdU/CONmJ+grqvGfhLwT4Y0+OTTfiTp2u3DoGeC00W9jEZ/ulplQfiM0l78GNL0e4uTNb+K7yB7q3tbNbCG3lkPmwrJ5rkErt+YYA5I61Z1n4B2eifD2XUNmuarqJacR/ZQggVUuHhUsNjHA2Zb5hjJ9KpZbiLWtsePU4wwLnGaqSSeysrP5uP36o4F/EdqqnbLOx6cJgH+dPt/FIXiMOc9R0r1W6+AOi6X4qt7GbRfFsj+RcmSAM5UvG0QVhItuPlBdgdqsPu8jNeXeO9Ej8OeO9UsIUVYbKdolCz+eEA7b8DdjoTgc1jicDUoxTqbHsZNxRQzCo6eGTulfVdL2L9prVpJZB7jUJIJt2DEto8hA9dwIFS/8ACV2NvCcQT30jD5ZGYwBD/ujOfxIrD0uRYrsNIsgi+UOyDJ25GSPwr17xxp/gxfGCSaPb6FLoptpBE0P2hyJPNXaZQ+fm8vOMe+ccVplmUvHVFCE4w13k2is74neWq8qVSrpe0En1WnR31+481tLu51OYJDE0mByDwBXQWmhSpAZLgBe7AsePQepP86tW+oRWH2o6bb7bSFslsBRgngkdefTtX2P/AME+v2Lz4jurHx54ztN0MTCXR9OlX5c9riRT1P8AdB6da7MtyJVqri3e276HncS8aLLsKqv2pfDHrfz7W6lb9ij/AIJmP8Q0s/EvxBtHstHfbNaaIAUnvB1DXB6qh/55jkjr6V+h/hHwhY+H9PttO0+1t7KytEEUMMMYjjjUdAqjgCq+ho11KsFtG8kpOAqjJr0rTvh8PC+jjUNSkCuBv8odgPX3r9FwmGw+DpqnTVj+cM3znGZnXdfFzcn+C8kjY+G+i6doMH23V1hjtU53MOW+nrVf4j/tJxG1Nh4dgNvGSVd9oG4dsY5ryD41/HSw0Lw5qOu6/qtnoXhzRYWnubq6lEVvaxL1ZmPH9SSAMmvxS/4KL/8ABwJ4j+J19f8AhP4Jz3fhTwwpaGbxGybNV1QcgmEH/j2jPY/6wjnKdKxrSUpXR5sE2tT9R/2sv+Ck3wq/ZVd1+Inj2wsdV27l0i2LXmpSDtiCPLL9X2j3r4r8d/8ABzf8NNJ1J4/Dvw58a67CpwJ7y7t9PD+4X94w/HFfi/quuzaxqU95e3Fzd3l05knuJ5WklmY8lmZiSxJ7k1WNxGh4HNYuTLUUfsCP+DnrTZctF8G77Zn+PxGmf0gpV/4OdtPUc/Bu859PEa//ABivyDh1ZVIAAGPyq9b+JLVMB4lOODwaalcGl0P13h/4OddCKgt8HdVEh4wPEMWPqD5FeUftu/8ABd+D9rv9nnVfh/ovgfVPCcfiB449Su5dVS6MtqrbngVVRcb2CAkn7oYY+avzw0J/DmqXzPqmrTaZEo3ZjtWmY/7Kqvf6kD3pvivXPDFiIh4cOvXMyuGln1FYoo2HosaFj19W6dqrmQkj0HVvgubG6h/sLU7K9kkhilmspc2swLxq5XDfKWXdjhucGub1S2n0S6aC8tp7aZPvRyLhhXPy/F/VLnUHuJhbu7uXYqu3cScmu007xTafE7QktLyQiRBiKZuXtm9PdT3FTzJ7lHPNrcQOSGIJ6VDP4tt7fdlZCF4woGa4/XtMudA8QXFrcK0c8MhB54OehB7gjkGm6Tva4Zsnb1b3padBWsddH4zguWCrBOp65IxUy+Jkx/q2z9awBKPXJHenJNhcHI3fpT5Vawepqy+MkgnIEDEr/tcVXk8WhomVYm+Yk8tWNNHI08jlWCjuVNQ+aCO3HvWLm72R3wo0+VNo9A+EUX9r6pqNwW2fY7RztIzv3grWpbhSrMHBcN/qyDyMdc9KzPgZIqx+IMckWQI7/wAValtE3ltLxgvt4IzxjtXzOMcpV5c3Q/YuGqVOnllLk0u2399i/aEPuJZFZBkKzYLduOPxrN8Z3ZtvDsrAH5SuBj3rRtInkDyAEpHwzY+7npVTXFWazVWAkBkAwfoaxwcm8RFHoZ9Llyys7/ZZ3nwxsvDetDw9dx6zqkviF7yCNdPNqv2cLvHR92ent1zX7MWqeXEqhZyAAOCcDAAr8T/2eNF8j4xeGIhFIqSX8ICuCB94dK/bNBvL8z/fb7o6cmvpua8m73PxXGVVPC02oqNm9r9o669WL/D9ybJ7bj/jTE5YqEn49W/+vTwoC/8AL0e3Q1F5eJTjz/rk1VzyRrqUbgT57ndx/Oo5gduds/XA+b/69SmLLZxOQPfgVHKpI4Wfr/eoewEDITIOJh35brTT5hAH77HfnP8AWnEbVxtmwP8Ab/8Ar01ojgfJJjPGH/8Ar1IhrRsF/wCWvHYN/wDXqF1fnAl/76qfySOkb595P/r1HLBiPIRt3UfvKBngXxw8QN4b+N2o6gS6/wBmeC5JVywyGN/Fgj/vmvNP2Hv2rvHPxF8Yw6V4xZIrS60157B7i2EbamRICJY2wM4QsCFyPkz1zXpvxT0W18SfHrxJYXsMk9rceF7GykSJiZGE1+4IB6jp+GKxPA37M2ueBrLT4rGy8MKdLh+z2txNpt3LNDHzwGMuRnnp1ya4cZnOCwklTxM1FtXSZ3UcBiK9NTpQbV9z3RvEjKmfLRv+A14D+118e/iB8MNU02fwlo017p5t5zezR2ZkitTgbZXODwvJweD3rsJ/h344RQWuNEVRzgaTcMR+c9ZWsfB3xNrB/wBMvNFdACCjaNIyMPQgz4P41xf6z5YtVUT+Tf6D/snF7OP4r/M9I8HfENPE3hHTNQjktboXtrHN5sIzHISoJI9s5rj/ANo/4m+J/Cnw0urzwlpUup6xHLGY7eCDzJJF3jcMYPUZGccVnWvw18Rafbpbx6xoFpDCuEjXSFRFHYAefwPpVW/8Ba1qNsEuPEmixD+62nxLz+M9VHiHAPWMm/SMn+gv7MxN7NL/AMCj/mbP7Nvxt1H4nfDVb7W4bS31mG5mgvLZV2vZsGO2Nx/eC4ye/WpPj58Rde0D4cajceGdNOoaxGoMEMcW9pDnoB9K5mx8GS6JblU8V+F7NXbeyx2dpHub1P73k+9VNY0SK+tngufH3hxEbIbKWQx/4/Wiz3Bt3XM/+4c//kRf2dXWjt/4FH/Md+wt8RtV8Y+F/ElprWn3OlX9hqbubOSPa1sspZyhYgbiGLds8ivdWkwMDzGz2yK81/Zl+FejfC/wddRaSILv7XcGWa/WUTG/b+/lSQMZxgcDFejlQGHyqSPRTXoxqKcVOPXyt+D1RyVIShLlluvn+KI5mwpB3Dt2rzrwV8c/C3wB+NXiHxJ4uu3tNHivbW2Myx+YUf7OduVHJGT2r0J12ZwoORyPL6V8Zft63gX4e+KlOQZfEdsuNpHS1X8O/eu7AUVXrxpPZuxlKXLqj0P/AIK1/tg/Df8Aaa0HwFZeE/EKapbafezS3zRW7o0KOqAHDDnOD+VeJ+FPDPh+w8BWdzYlLee9w8kIJG4AnaelfMFhMyXkYxuQtgr1xX03p+rQ6L4I0GCJlWaWDzJVVC2wY45x7n1rs4uyyFKFChTbsnfpr3uehl9Vck5SWp0Gq+BW+J/wwu7RJrrfDOp38uoxyvP16iuI8FfAPxH4l8T6VpNzBdW9lbT+cZZJgyKi/N8vPfHU9K9l/Z21yET3sszTyPIwWMJDuUEjo2cce+DXbfHnxHZ+F/hbPI1lGPPyqsqjCY+9x16dK/KKuYV8PjJYGlH3Zv7r7n1dLB06uHjiqktYo85ttN034ialFpWomPzY2MUL4JxGueTz7dvWv1I/YmmTRv2V/A1lakRwQaYoVR6Ek5/WvxU0v4iw6JLNdWgl82SBo0doiSmSM4O7g+4zVPwx/wAFI/jX8K4IrDw/8Qtbs9Psh5VvbSLFPFCgPCgOp4r9G4U4bnV9pTw7taz1Z81mWNc7Tnufpp8HdQufFH/BTP4uLAguNllbx4HBIUJnH0qz/wAFVNWfRf2N9eikG3zZ4I1zJk58wHHv0r8qNf8A25vHmseLv+Ek0/V7vQ/FdxvN/rumzNbXd+WxkNswoT5RgBa4nWfir4g8aXks2r67rWptcyGWX7TeSSLK5OSSpOM59q+rfDuKdT29S0VFben+Z5axMPhR9X/Cn40Xvwa+Hem6l/Zt/faNcTiC5a1uBEYmI+XJz+VdHffG/wAReDfEZg0Q6tZw3im4lkil4GTkbiOpxXnXwq/Z0i8e/C3/AISOyi1G61q1MUqWQucW7IGAZmQ8Egc11PjbxXp/hr423WjzSG1j+yIByZFjfA4x718fUmnUkrGri1Znd3Xia78bW0V9fz297cSRjMk058w/WipNCsn1QW9pZyRTzSELHH9jJ3H0oqEvIls/L238GadYusdwz3wAzut34T8xWvpmi2sZPk6VDPFjAEqksPxFdJBp2k6CiGTacdqbc/ECzg3CO3AAHB9a7VF9SbmTB4RuJMlLSIqegMYyn0NE/gmXyQHsUcjqxj5P5Vf/AOFqSwkmOMYxx0qT/hbNzIFDICfYcU2l1Fds5TxH4VtLO3M4shaug5wx5Prg1zNnBcarCyo4aC2O8xsxxz1IHrxXeeO/Fw1zwsyeV824cgcCue8C6THP4e1W6lUkW20gDqw7j8qiyGQaF4bmfRtUvJ9OfyriJbexmddqiYyp8y+p2Bx6c13nwa+OumfBrUkN34T0HxSWX9++uQNcrBgg/uYw6oGyo+Zs8Ejoa7XVtatviJ8HtGWTw+R/YVwVgvogUW8iVOIj2+Qnkj1ArxCGSC88dwiaJTbtcKGjBwCpcZGfp3pxZV7I9m1z4y/F74x/DS30oQs3hi2XbCLgRiRwCTks2D34xgDtXsPhP/gmF+1b4Q+HOla1o3gm11zw9erHq9mdHv7W8e53qpViEcOwKgAqc4yRjJNU7H9iu9+JPh//AISjwdrQMUhy1jcTHMLD+HPoa+xf2dP+CrOv/sWfBrw74A8WeEbHUI/D8JhtbmDUCJthdnKuAGHBYgHjjHFGJr1JJNSu/PUKMIReisfNnwa/b98SLr2hWlzrWoaTDqesf2B4t8PwxNFp+krPK0Vs0CyO77lKHfyAN23nGa+dP+CpHguTwF+1pqmmy7d8VpA25eA4KcHmuT+JvxTbxj8ffFGt6fELCz1rxBLrYthyIj9peVFJH93diux/a48RTftcfFm98ZXWpWNrf3UUcItoIWMSKi4Ayckn1JrJxbkpxVu4+ZWaufN6YAHAGPbH6ircGtXdu37u7uEHospIrY1j4Taxo3zC3+0p/fh5H6Vz9zYT2j7ZoZEI7EdK1fYg0rfxpqtoPlvJT16nrX2B/wAE2/hRof7TejeIrHxHZySX+mTRNbXSSlGdHU5TA4JBXP8AwKviuNNxxn29K/RL/gkb4HltfhBqWtRhg9zq7KjjggRxoP5k1zYiMHC7R1UMXiKbtSm16Nnvnhr/AIJHeEPFUMm6bXLXjMckc+7J7jBGK534h/8ABJHTfh/AJbHxReyG5ygiuLdSV/EV9jfDb4y3vh3TEiuLWKWFeRltuPXioPG3imLxtqhuJTFEiriOINwo/wAa8h4ai3do9ilxBmNPRVW/WzPy5/aI+BHhr9lPw9o0/iHX9bjfUGNuktharKrOoJJKlgVGB6muF8O/EPwLdabIU8chGDfKl9p08Tv+I3KPxNe0f8FzIra10LwBDA6s8txdSFAQeFVRn82r8+IEJtgApIDflW0MqoVFfU61xfmENJNP5H1jHeaHrChrXxX4alDfd33BjP8A48BVu10KAo0v9t6DIRggreqwPtXyPtztwOT7Vu6SxRogGIwM8GlLI47Qlb5HfR46rR/iU7/P/gM+pU1GytUCyanpvy4xtmB+tZ/iPT9L8aC3gmnt7gWsy3EflyjhxkDPr1r5m126keRF8x/U81RNzLC4bzJGI/2jzURyO209TsfiApLlnQuu1/8AgH1Z4jgtLDwjqXmzQr/o8gY5GT8pGPrTvhvpDy+FbZbaG4nMobAijaTjcemAa+WLtpU0u5DyPgqOCxOeRX7Qf8Eyvg9beEf2Bfhrruxxd6rZzzuT6PcTEH8gKHkajHl5vwL/AOIjVOfnVFf+Bf8AAPiqLwtfz3ENsun6j9plBKQi1kMsmOuFxk49q6rRPC/xE01Y/wCy9G8VWYibcPsunyw/Nt27sqoy204z3Br9EJNONs5mH+tPCtjLKPr1FQXFxcMTulfngc1jSySMHeM2iK3iNiKseWVGLXm7nxHrnif43a9pENjc6b4higgj8pXTSUt52T0eVUEjf8CY1zumfBX4l3mllbbQ/EKWMpLbDvjiJPU7SRyfpX3XLbPdTAFmfnA9DWp4gke60e1tjDFH9nDDcgw8uTnLHvjoPat3k8Zaym2ckePMRT0pUIR+R8Az/AD4gT5Nzo+ptj/nrIp/9Ceqdx8GPE2mhfP0i6RF67pI0X+Zr7jvdFCBmbc5xwOteffELSkFykcgdwp3+Uoyz+gx/M0nkdBK7bZUfETM1pBRXyf+Z8rTeAdd0uASDTLeJTnBeZWJ/WsDVdbvba7ME2+Z1O3ZEdyg+nFfRWq/CTWfiBf7OLK3JwscYy2K9X+Bf7DlhZXkd9f2xlRDnMgyWPpW1LJqMtEiZ+IOZWu+X7n/AJnC/sB/sX6h8UtdtvE/iyzktNAs3ElvaTDD3rjBBI7IP1xX6kfDvwZLraxW9mscUaYjwP8AlmoHp6V5h4K0lbC2trGziVQoCKqjgD0r6n+E/hNfC/huLeB9olALk9c17tOjDC0uSB8hmWbYjMa3t8S7vbyXodD8P/BWk+B7RppQzOiEtJgbmbsB6CvJ/wBoD42Wek6Xqeq6vqdvpegaNbveXl1cSBIbeJFJaRz2AGf0712nxZ8XvpenpYxFS04ycNkgdOfQ1+B//Bf/AP4KVy/E7xrc/BLwbqBPhvw7OG8T3UD8apfIci1BHWKE/eHRpP8ArmMwm92efueF/wDBV7/gqzrn7ePj6bRNDlvNJ+Fui3B/szTiSj6o6nAvLkd2PVIzxGP9ok18bPuuDjI+uKgluS7Hk5HWrlj4ga2gaMxwvnoxX5lpXKIJbKQR5ZSRjOR2FV2IU9Ccd663QPGdrOsdvqFrDPFuz5keFkT/ABHsa35/hdpPii2Muk6innMpYQyLhsgZ2gDqTUXtuOx5mHzjoaQuMcipdQtH027aKRCkkZKurDBUjsR61XZ8HkY9aq/YQ/Pfk5/SgZ28ZwO1M3ZP1FOBO3rz2o8gJrWVQ20hWzwuataHrcmhX4lQnHR0z94elZ6krz3+lSSnegk7nhvamgPVm8M2nxdsLQJMlvfwjEM7ciRP7je47fjXV6L+wB4ouW0DZqelwxeJkZ7GU3C+XIyruKMeqvyBg9yBXj/w88Sto2qLCz7Y5WBQ/wBxv/r19j/s7x3fxVt5ksNF8O38tpZmC4huknY7iwP2gBZFw/GMrgcdMmqjBydkDkkrs8fj/YW1uHQ57+fXNLghttS/sy5EjqXs5NwXc6g8pnPzDspNeRfGj4ca38DfiFfeG9XNubqzKsJrZxJBdRsNySRt3VgQfUdD0r9EdI+A3iO2tbAvofhY3Gks255bSR/t4JLYmBlw/BwOhyAO1YPxf/YM1X4yeHI9KmfQdLgW7a9hubbTc3NoSmDCsrSFvKPHyf3gKv2E0tSHVgz89rDxnNacEzYxjAfipm8YxTnLqDz/ABRK39K+p9V/4I3eKIYN1n4v0R3BI8u4gdNw9cgn8iOua+f/ANpb9l/XP2XfEdlp2t6hoeoPqEbyQvp1z5uApAO9SAyE5GMjnn0qJRa3KjO+xpfBfULbUl1wQrGrfYxuKpt/i71dWzVZjuGQepHO6vOfh748HgeS/wB1u86X0HlfK4Uoc5B966bT/inZ7l3xyLnngA185jsJWlVlOK0Z+scNZ5gKeX0sPWqJSje6d+rdjpoLcIxKkgEeprofBXhG38XaosNw8iLbjzVKHv05/Oua8N+NdO1qUxo483qFZcE/SvQ/hIRc6vPtULtiB4HvXi4z2lGN9mffZbHCY/8Adu04Pfqme5aZ4t1/4x/GHwJJ4hv7a7Ol6tELOOCyitgpkeMNnYo3cKMA9Mcda/SG2mDoT5r8sxGB7n2r84/2fLc3Xx48Gx48wnVoMg9vmzmv0Zs7jdaJiVRuGcEZK5r0OGUlhmoqyT0Wy/A/NfE3BUMLjKVHDxUVyt6eb/4BKHB4Mk3Tpt/+tUXPm9ZyBx0/+tUvmA4JmJ+iVDIf3gy8xHQYXH9K+iaPzQduwSP3+D71DMS5HE3/AH1/9epDkE/6/g89qjmi+UALN17t0/WgCPAIPyy49d3/ANemEEf8szz6vmlZMZ/dO3/A/wD69Nktwy58pQ3u/apSAaybQR5S/wDfVRyRhWJCx8erZqSSEBPuwjB4yeajlAUHLQDHPPagDyPRNEh8Vftd67YzD9xc2WjWcnluVba01yxww5Bx6V9Gt/wT/wDhmDmTTtWmI/56apO382rwL4NJ9t/bU198hlS70WEYGAuILl8V6t/wU5+KHiz4YfCnw+/hLVtW0W41HV/IubrTo8zCMROwXO1toLAc47Yq5yjCDnJXt23N6VJ1HGmna/fQ6qL9gb4UxdfDhkJ/56XMjfzNT/8ADD3wrhP/ACKGnufVwW/nXS/s46jrOtfAXwfd+IJbmfXLrS4ZbyS4GJnkK5JYYHzHjPFef/FD/gpd8BPg74huNI1/4n+HLfVLRtk9tbmW8aFh1VjCjAMO4zkVrCCkrpHPJWdmdBH+x18Mrf7ngzRWH+1CDViL9lf4c25BTwX4fyP+nRa8U1f/AILf/s1aUCB431G829Ps2hXb5/EoK5zUf+Dgz9nzSonS3bxtf+8Whbc/99yLVex8hcyPpiL9nfwJbphPB/h9eOn2FP8ACua8WWnwh8F6xHol/wD8IRpuvXqqtpYziGO4mLkhNqnn5m4Hqay/2Rf+CmHwo/bdkudN8I6jdQa7ZIZX0rVLf7LdtGOsiDJWRR32kkdxXnP7SX/BOPUvj5+2v4b+KK+INMsdM8PtYsbJ45Gnl+zuXK5Hy/MTxmlypOzQ99jQ1XRxoGu6hZJbrZLDLt8lSFEfyj04qtIpHO4cDqXre+IbeZ4/1p+f+PtucZ6AVhSNswMOCemFFcsimV7gEIW3pyMfeJ618Oft9agtp4F1kurt53ioqMc4K2qD1r7jllEat94Aj+8BXy/8T/gjb/H1dUsb59RjsrTXby5aWzVZHQiONFGCDnOCPy5rfDYl4eaqw3QlDnfKfn7b3Mcsinz0ttpBy6kgflXuXh74leHNR0TTfP1yys5LW38mZBJKrSAdCMqR+GRXTeOP2JdD8Ki2ke78SXUNy4Rok0d0ZR/eduQtb+kfsY+AbyGNJdQWCNF+ZluSJicccNgA/UVrjszqY5qdVWaOmFFUtE7jvg/8bvh74W8RWk17rdxdOZAJY0iKxQgnGTKWGRjk7QcVJ+0f458O67rVsvg7WLU6ffLiUC/89EPJJZWYlc/Spvh7/wAE2/DXiLxvC1/4kmtPDc7NiZp4DcYX/ZVufTgVyPxt/wCCbPibwd4u1I+H0sb/AEISM1lNJeok7Q9QXTqrY7GvHVChGbqcvvdzp9pUceRy07HG6tp11410xrXSL+wkuLNWdmllWBGUDnDN97/9VeOXyMkrgkblznBBBNdRbfCp49UjgudRtLd5ZDEEE43Kw68HFZ/ir4P6l4d8YCxQXN7DLGsqyxxkjB+ma+r4f4go4ByvG/N8jixWEqNK+hhW6ttyeMcCrKOYpBg/dIFb/jH4PQeErS1d9Xtrm4ujhLeHJkB6nPPFZ9j4QuLJo3kjmkjLAED734Z719FiuMKFSHs+Rxb9Dmp4Oa1Wp9Xfsh/EXULfwhqek6ddanaHBleSFflGFAK7wOB04Na3wt+G3ib9pT4srpFve28t7ocJu5Zr0rHvjHJAdVLZ6Yzn615r+zl8cNQ+EWh6hoEfhrUJ4dZY5uZpRiMEYyQBg1f8B/ETXvA3xC1jUNA1W60m8eFYWlgbDMhHzKc5GDXxDoqPPWqxtbqtTpfNJqEWfVn7LF3e3/xi03dJLLaRyyxO5lV49yAgrkDrmivNv+CeEuu/8NASQy3AbShG90y9mkYdSPU5orClLmjzIicJRdmj82rzUpLgks24k9+1U5tQSEg789sE9/SvVvAn7P8AoHhnw/aeI/itrWo+HtJvovP0vQtKhSbX9cU/dZI3+S2hY/8ALabqPuo9eu+EPAPxm1fwymofBX4JWng/RX+WLU2tor7WbkdmN3d/Nk/9MUjUdhXRzE2Z816B8MPF/iS3E2meE/E+oxMM+ZbaVcTKfxVCKh1/wT4j8HNv1fw9r+kxDq13p80Cj8WUCvvj4Tf8Ev8A9pb4y+HJdX+IXxH8SeD2cjyLWfUp7qR1xks2xxGg9ACfwrlPj9+yV8ff2S7WLUPDfxNvfGVojBp7SO+ZpoR2ZoZWZXU/5FO0n/wwnbqfJFq+j+I7e2SC9WNY3DvBcLuSQgdOOxqtcfDeeC9MxRZ7GSUO0NlN5aEZ+7jntxXvul22nftC+dc/ETw54b0bxPDMgF7pUC6ZNd4+958UWImz/eChs5rG+I37Jc+liTUfDV1PaA/MEjkMkbfhWbg09Dbnb3NzXPj34T+JH/CLaNPp48FaFoFhJbtAsZlBcKSPqWYDJ9SSa+YE0O+t9csNQnsruLT7+4b7PO6FY59h+YIx4bbnBx0Ndbr8niXwlbS/23pJu7SL5Xn2Yx2zntU8eut4Xs9K1e103TrhJo5Ugt9RgW8tlDqUYiNuAwJyD2OD2q4RdvdRDt1O28Fftqa58OLEWenxw/2YSzG0yVWRyAu8kc5AAwOlch8Vf2kda+Jihp4kh2dNh2gUaD8W9M0bwtpOmXvw98L6hPaXMjXuqzyT/ar6Ftm2LasgRNm1iGUZYvyeBXO+JtS8Oah4guJNOsr2x06QhoraWYTNGe43cZGeneunaOjRlvLUxfCs4uvEX7xgu+JstnodpP6mtv7U0LBg7Iw6EVzl+kDag0luGjA5UZAxUbXtyV3G5OT156VlEdj67/4Jx/suH9tH4ja1oTeKdM8Oz6ZphvIH1BWeO4fzETyxggg4YnPPAPFfWj/8G/vxA1+Xy5fEXgWW0X7soaWcsPZfLH6mvyUsNev9JuGuLO9vYJVH+sgcoy/iMYr3r9mz/gpR+0D8EjFa+DvGXiW9thKIksrsm/gcn+AK+fyBBrnq0ud3UrGsZJH6AaV/wbT2moTodb8XRxqSN4sbFYVwPRndiP8AvmvsP9j7/glx8Nv2U/h/b+Hn13VtfghnkuNrssQLO2WzsGT2HbpXx54A/wCCzXivxL+xLfeNdct9P/4TLSb4QzWsKGKKaFpliSQISSPnO1ueDjpmvcP2pP22LrwV+zno3i7SppbJtV0eHVgsZw58yJZAv64A75Fcjw8k/fdy3NdD7k0P4E/CryIo4fD9gpUAEzM8hY+p3E+1dMPgH4Sv4AtvZafGhGAFhTAH4Cvwf+G//Be34maTrSRy3un3sJ5NtqFjuwAT0kjO4fipr6e+EX/BwHa6sIV1jw3byM2A0mmaguQf9yTa36Vo8MuqJ9o+59q/tdf8EP8A4Qftj6bZ6p4msQL+yVre3n07UZLOeJScn5F+Q8gclT0FfHPj7/g088I3KTHwv8Q/F+kFuVS6t7e/jX06eW3619AeBP8AgtL8ONTjjN9qeraGzj7t7bMFH4kYr2rwL/wUi+H3i9ENh400Ocv2aQA/pRGil8NwdRvc/I74q/8ABq78aPDIlm8LeLvCfiWJMlY7q3uNOlb2ztkT9a8B8Y/8EQv2nfhveET/AAuv9WWMY8zSL63u1PvgOG/Sv6OdG/av0jUtot9Z0e4DdClyAD+Zrcl/aJttVgiGNPZYl2gxSrlvr61qozW0iXJdj+VXxt+wD8bPCVwTqfwk+I1ns4JfQbh1/NVIrkrv9mX4gWT4fwF41jZcfe0O6GP/AByv614vjZCOlsf+AOprQi/aAso4fKl0o3K4+80a5b61vBSe7M20fyGeN/hd4q8NeE5LrWPDGv6ZAmFFxdaZNAg5HBZlA/Wv2u/4Jj/E3w58cv8Agn58O9J8MzzXF14OsI9J1mOSEp9mukTLr7glwwYcEN68V9+/tU+LvDPxY/Z08e6Bqnh22uLHWPDuoWkwZV+VWtpBuAx95Tgg9iBX5B/8G5krSfDzx1GT8mEfAPdnT/CqmujBO+p9R/D/AOJcXxF+NHiLwjHol1bxeG1Ie+lBCSOGUEY4wDu+U552n0r0U/D60zlkU59jXZtp0aF3CIrMcsQoBb3NRfZhIQOfU1zqLKueY/FvwjqXh/4c6jf+GNNh1DW4VX7NatwZCWwSB3wMnGam+HXg6+1HwLptx4itIrfW5Y83MaDAUknHGTg7duRk4JI7V6RcoCMKOD61GtqhUsT9yr5dBXOD8QeE9O0fTJJ2ji3r9xGzlz7Yrzifwj/b+qSTtEi7iOFUAYHQcV6N4vuxrOqsqAiFOMHrUuiaIjnIUKOmBxTp0ru7FKdkZXgf4Z2tmyyyxqdo4GK71FEFssaKFUdAB2ptnarFH2CqMjAxir3hrTZNe1uGBFJMjAAYzXpU4qCuzlcm3Y9N/Z48Cm91D7fcJmOL7me5r3jUtUTRdKeVjgKuBWD4E8OR+HNEgt0UBgozWH8U/E6kG13okcY3PIxwEAHOT2Hc/SuCUuedzpSsrHxp/wAFif2+x+xp+zNqmr2N0i+NfFbPpPh2Pd80UjL+9usekMZ3A/32jHev5vtV1GTULiaeaSWeeZzI8kjbndickk9SSTnJ619R/wDBXL9tx/22f2vdX1Kwu3k8HeGt2i+HkHKvbox33AHrNJufP93YO1fMzaOk8TbAwYDhietK5SRlx2slyRtjJHqKlWDegg8oLMW++TjFbGgaXMsA+RFBbgvyTVm/sbmw1OOXZbyDgKWGMZNPlGYUnhu4t4WlzHtHo3NaWg6TqkRint2AZSCu2QZUiuul0S4u7NhNFbsrj7isS1VvCEllY3ctjd2rRlpMxMOc5A4P5U/Zdyb6GH8SLy48ZeMJ737FHbzXCr5sURyC6qFZvqSCx+tc3cWT2vMiEEdjXpuueGvJv1vtOT54DucHBJHt6in6noEHjPRY5XhVLtQduwY59KSiO55btUjsPb1pY4FKjqPbNdqnw2g1WykMLNZ3UAxtY7o5D3Hqv61yV5plxYTMJY2QKdobHBIPY0mgTIWsgTwxyPWj7G3lkbhz196lEmR/OnA/MMcGi4yGOF4mGGG4HjnvX0D+yr8Z7nwR4q0/UEubm3Ut9mvvKbDNGcZPp6HnuK8Fhn+z3CyAgP2OM4rd8B6wbDWxEzYW4468bh0oje4nrofqJZabeXUr3I1zWJFmRXiZrn5JM+gAxXin7XnjzxF4B1PRLTTPFWt2E91DJLOkNyNzcqF+8D0y3Suy/ZZ8enxt8KLA3MjSTaMfsbjPzYUZQ/8AfJx/wGvDf25ooPGHxb8K2kwlhWOzuJJJlbbuUyLgAjuCCPxFNTSeoaWMQ+PvEmsw4l8TeNg5wDJHrLx8+uNpFcJ4o/Z01DxjrNxqMmr393c3bbnlvX86V+ONz8Z4+ldtN8Ib/wANabG+ma1eyTqoLpcRh06dPWuo+C2vaw/iW2ttT8HWGuxWkq3FyY9VFgZYUO6QfN8pJUHjgn1reMozsrEuyVzxF/2L/FL2n2iNPMtlOGlETMie5Kg1LD+wz4y13WE0/wAPXPhrxPfTZEFpZ6msF1cn0SK4ETMx7KuWJ4ANfqz/AMFE/wBmnS/BHws8OfFf4PlLH4d+PtPTUIreLf8A6I5T/VAqwAAJ/izxnpX57eOtI1nShI10hkhcsp/cZBIQE9z/ABH/APX1qP3XM4u5XLJx5kfL2v8AhzVvh/4luNP1OxvtI1XTZjFPbXULQT28inBV0YBlII6EV9LfACRrxZbggAyQRn25GTXnnxW8Zz+NdEfT9cuLvVNQtmMllf3TmSaFsDdAXbLNE2MgEkKwG3ALZ9K/Z+sydGmJ4CRxL06fLXyvE8YqirH6z4VOf1qpHpp+p9AfsrW4vf2lPB64+7eh/rtUt/Sv0PtJZFtUG+EYUA8e31r4A/Y6sx/w0x4aLcFTPJn6QvX6CWcWIEH7tflHas+G0lhW13OXxVnfNYR7QX5sa9w204mTGMfd6VDK7AqTKxz6J/8AWq4VyOZFGfQVFcYC5Ltx6LX0Nj8xICSxPM/5f/Wpk8bPglZmI9WqeNllJC+a7Ac4FNniGRhJifdqQFP7OW/gI9cv1pgttv8AAg54y1WWhCgfuh65LVyT/GnwpB4p/siXW9Kg1L7StkIZHILzsu4RA4xvKkHbnOCKVm9gOg8sAdIeTz3NI4ATh1B54CZqaW9hi58+FeO3auR+L3xg0z4VeCb/AFq7neaCwhaV44VG6TAzgZ4zxQo30QXMT9m+E3H7Ynilj8+Na05ORjhLBz/Nq+3XYoB64/Wvzv8A+Ce/x60v4xftia/Hp4SWLULyPVYZo5hIjKlqsDIOBnDc598dq++vi38R9H+Dfwz17xXrkwg0rw7Yy6hdOeDsRScD/aJwAO5IrojG2g5bI+Av+C2/7fWrfDfSY/hL4D1NrLxDrFuJ9evIJNs1nav9y3RhyryjJYjkJjpur8o9J8GLcpuKPHPG/wA8bcqw713vxS+I95+0X8YfEHj3VJW/tfxBqEl2yqc+UpOEjx6Km1R7KKSG1Ea5HDcksP6Vo3YSOH1b4YxXFtMUi8qR2DRlW+4O4PrXCa5pEug6jJA5LID8r4IDV7ZNOk7gq+44xyc1z/jvw2PEGjske2OVX3hscHA/rUJ9gZzPwE+MmsfAj4u6B4r0K6ktdT0O7S4hdSQGwfmQ+qsMgjuCa/pN+EXjyy+M3wj8OeMNLmVrHxHYQ3sQ67N6glfqrZH4V/MApMczKcbgxH0NftJ/wQI/aUf4g/szar4FvJne+8G3fnWm7nNrNk4H+7IG/wC+6GmTbXQ7/wCJvxk8NaN8atY8OXusW1vq7XhZbeTcGYO+1McY5IwKwvip8YdB+EekQX+tXaW9tPcJb78ZCs3Qtk8D3r5+/aQ+FVzr37a/ifxVcXLxXGn3UT6ZJFDJcbWWQlw6quMY7Ej1rU+L/jfw58RNCFhr2jC+t1cSiK8uI4FDjOGwZlPHoa5m4LVs2VGpJ2jFs9i8QfGHRrL4ayeKIGe4sBZm9jAj2tIm3PfpXwl8cP2qZfEOiR3XhPV9Q0l21a4ummtbl4ZJVlVSFOMHCkEehr6B8PeNZNB8E22i2dm+q2UMJWLzD9rPlknC4jjdSo6AZ6etfNn7YvhWbwZpGlh7kCTxDPJfXFlHaJbR22w7Y8RhFKnBPPGfSvUyX2dTFxjZNfeLE4WtThzTi4lL4Z/tZ+OdM1mE6j448SmxJzIv2kyE+3INegR/tieKkt7+4Piu2uY4yTbxXdlFNuGeAcrkmvlBYZiQI/MI6jByRUt1eTw2DeWxG0Zw3IzX12JyrCTk5cq07JHBDEVI6Jn0h4N/bm8SeLNbNpqugeCr9MEh5NGjDgj6V1Or/tV6nqrsX0bw5DKFwHjtnR8enD18n6TrU/h/RLjVIGH2mKAH5hxkkCsT/hdes3txhpwjN3VR/hXzWZYPDQrctKNjspVZW1Z7X8T/AIqX1prFpq9rbaZFfxT+bv8AIyFIHBw2R+dRw/tpeLjdNda1qjS2tyiW721tFEvnIvQcL8oHr1rx3xX40uJtLsVuZJJd6lznAzzWPZ6pFfyqgDA9cEVlTwmEcLNLm9EOpXqydm216noOveM/D2teJWv5JdYhlmfzAYhGBGT26c/WvYNFfVNe8GQrZafeXdo4ATdaRSM/cHJwcV84aBboniXT5g0aKlxH9/GPvDr7V9OftBfG7V/B9pav4Ze1tC0gjMVtEk8WxUAxjkYJrzaqftFBa+rOmFN+ydXZHpX7NnwM8d/F/TNUGl22m6db6bJslj1O0EE0hYZwjEE4/StPTv2F/iFpXxJaxvbGyiTVpEb7RDcrMsUQIDOyg7sDOcAZOOK9a/4JTfEDWvGvwk1q91vyElF4IlAtjFwFHY19AaFex618TdTut0BFnGlrHwRjuce9U42Uqff5/ic3PrdGD8J/2bYvgR8Srq1gs9A1GOK3RF13STdLHd4UZJSfG3J7YyCD2or1hpkdXO1O3Kv0oqIQsrCPyQ/YP+Beuav8Yr74rfF7FroumRyX082vksbmQjAkdTltq/wjHzHaqivVP2kv+C114YJNA+F9o/hu3DmMeJL2NZL10HeOHBWFT2C/MO5r5+/bf/aDudf1iz8HR3U0OlWLrPqLRDcZrgjIyOMhFIAB7kmvm+8db64wm/yi5EbyLtyPU1pYD0Lxt+0t4/8Aivq5/tjxn4j1i4uJNqSXN/KQSTgHk8V9OW/xO8P+Afh5p3hLw/dNqd1DEJb+9LuY2lYZchm5Yk5A7AAV8YW2lWmn3cRWZ7ySIhmK/KgOc8E/1r0vwprkd3drOWURzA7ufuGtlVlHYhxT3NvWNVe41qaTOWZyRg9a7ibxvrPwe+GP9pfaGGo60PK06CXDiNc/NNtPoAcE8d6841/WbXQbBp4WWV2yEbsx9fpXn3jTxzqvipPMv766uXCiHMjk7UHCqPQY7VnCV3dlSbtZHS+NPjlr3ixjbapfQ6hEFILCBV3A9uBg1wZu1s1WMs/lKSYlkbO0HmkYNbNEGyMj068VLo+mz65/oqW813MCfJjijLvJ3wABk/hVN9WSlZEAuhISq4bPJJPWnLAHbGO+TRc6bd6PKRc6VqNmy9BLbumfwIFUIPELLdbnJCr0Ve1JNPUCxdad+9PcDt3qtcQFUOCPWrF5r0s0gcWUmxuVKgsT+VQJpmseJJRDZ6VfyvJ8qrFbuxP6U+g00dd+zj4GsviT8VrTRb/zHsZIpJbkRNtZ1RScA9snApnxOk/4VV4vm0vSJZ7eC2lWbaJCBv6g/UDjNe4/sj/ATUvhJZ3Wv67B5Oo3MDJFbkAtaxkZJb/aOBx2ArgP2xfhtZ2XivStS0xruZr+0zqKtFhYbgO20I2fmDR7T04IIpagrbn1l/wTM/Z68MftB/DvT/DPi6O9n0zxF4ZvmnNrN5U0Mi6o0kUqPg8hkXggg4ro/wDgsT42h8C+DtH8MaSWtLe2WCxtUjc5hhgQADPsFQZrY/4JIRjTNT8KW3V4vB4Yg9jJcySfyYV4V/wWP8VPqPx+ttN3ZWzs2mI9GdyP5J+tc9R3qDT0Pj7Qb9r7Upmm8uSSXAMjL831zX2F+zX+z1ps3wCtvEmqeGtO1y88S6xaafYrdagbdo083fKqAqVPmIrLk8qDXx14I0U65q7QKSpYgZHOOK+67Vkvf2Sfh9oumOkz3LSQ3CShiYnNrdRvIu09V3bhnjIXPFXNXsm7At9Dk/2j/hBcfDCaGDTNB1XSLO4mihVBJuePzSVRRsb5myrgcfwj1rp/h7+yj4O8V+F7y+1Xx1Lo+oWGxPJaHMt1IVJOxXXcQuDliQMkAda7KKXV/GU3gZbp7m6t11mGyto724e5nna1s5JXlWRh9xSudo4BfHOK9QsPiLF8MfBSW1xpMWpWcEzPcKriKa4WT5cM56KvJFZSXSIc3c+Y7f4Wa3oni+90/QPF8E9tYxiQXD3tzbrN+5E2FMEvUqVAGOuR2q58INb+J/xIVzo3ifXNKljcIqPrN44k64A3F/TOPava4/E/hbxzp/xGutM0m3uZLbUZbm31FdswSOOxWMRhwFG0nJG5ckrkYIOeX/Yy+Glvr97K99btcxQX2VLyMMLsbGCCD1rSzS1C5oyeCv2ldBt9Oez+JF3I2o3S2cMJ1Zlk8wo74IaHHSNup7V0vgr9ob9pb4NazF/bHic6vBHIiSQajMpVd33VZlhVl3HAB5681F8fNe0D4Zaz4cuLe3u5xJqshES6hcJGdsE6H5t+AwcgfnXGQfGjwx40j1yxtp9ZF9c2cNwltJeXX+iSiRPMUMXw6jnbnNFOvdqKNnh5cjqPb8z7X+AH/BQKL9qz9l/4pTX+ltoHiPwfoF49/bicTQyxva3BjljcAcExOCDyCPQ18w/8G4RA+GvjwnJ/1OD/AMD/APrV8Dx/H/xh8PJvFtn4f8T6to9hrts1rfwW0xVL+HYR5T+q4dxz6n1r78/4Nz7ZoPhL47kAJLvAoAH/AE1eumWr0ObRI/R26lGAO3eoYgGQkY+tZ+teILLRxuvL+ytAT/y2nSP+ZFclrPx68E+HZRHd+L/D8DtzsN8jMR9FJzSVMV+x3XljYWJx9O1Z3im/TTtFYLw8nTtXl99+3V8MtAklVvEsd2Yc7hbWk0oGOvO3H61x3iL9v34f+J7u2SObXIIXOEaTTm+b6DOce+KHEaZ6XbLlwSAWJ61uadjCqvWvOfCf7SPwz1Yn/iq7SLYQG+0I8W0+mSMV6BoHxR8B3d5bW8PivQXmuQGhUXQzICcD8zW9OCMpSZqXc/lwbF4J6+9esfs1eDd876lOgwvCZH61w3iHw5DBqltZph7qVhuA6IPT617/AOANGXQfD8FuqhdqjP1qMROy5UVSV3dnQ6nqq6Xp8kpIBAIFfnL/AMF1f2y2/Zq/ZA1HS9PuzD4q+JLyaJYlGxJBalc3cw78RsIwezTA9q+8/H2rFwlqnPcgd6/nI/4Lb/tZJ+0l+3Z4itLW5M3h/wCH6/8ACOaaEO5HeJibmUdvmnLjPdY09K5ltY13Z8c6lCyzRyxwAc46cVet7C5u0ZSyL5g4wM1X1C5nCRSQwkoOcMM81qaNLc3pWRI1gX/aHU/4Vduw9SLw1YXheWH7Ym1MHGMsPp6VsXnhKbXLZoYZDLcAfKHOGyOgzWdqWm3/AIc1A3sUGYZV2ycEqD+FdZ4fnDW1vcxfeOHB6kHuKpJLRi9DO8KXd3I09teAxTwnBBXDH6/jW5qGl2eqW1u7o63kJG116H6+taOqXo126WeWGKJlGBtGCR7movMWOPMQCx92YYH4UXYLVEdpZywNwQCwx9aE03yeUJDZyNvAFK8qvGAWlk+g2ioZLpUTBSAMRx+9wc1LfmOxJNYhyzEKHbr2z71Rn0iDznDRLJHKCGRhlfep7dJEJLFiOxV9wH4VP5n7olijDuQPu/UU20twZ5h4m8H3OnXFxNDAy2iOcAHJRff2rCh+ZiS309a9kuJfNAHDw4xkDOfY+oryvxBoVzpt000ls0EUshMYJyFHYVLQFLbnjAPfmnQStbzJIh2sjBl9sUzJHOaQ5Pfip8kM+y/+CffxHuLDxzPYW8K3Q1a0MiRHoxQEnH/AC/5VR/bDnuNT/aF8HWMkQht/se+LaM70e5ctx6BlI59K8m/ZL+Ilx4G+IPh/U7WTy7jTr5VDHkYY7SD7YYivV/j9bXer/te6Cs9xvVdOjniAPKDzZdy59Sysfxq7aXJ2ep3V9oiLA8sjukJ6M/G72ArG0fxRp/gvXYr+W3e/EYKeQANrhhj5iQR68VqXMTXRdrlpJMN8qj7qD0rmvFkQNuQFyHcAcY7ikhXP0X/YU8fDxl/wS41bwTqjedD4Q8TzW+n7/m8iCTbKEGewEmK+WfjV8LtJuvAfiCOAPdrawvcwTpG2xwrsVbCwsQskmVYFvkCbuhr6K/Yo0+PSP2FvEV58sa33ia4YyN6RxwJk+wwa8O+NOsLd+A/F13Lf2Esj2Ny5m3QFJ5pImUYU3DsFuUBVMKCvlMQATXNUf7y5pT0SR+b/AMRb8yaowy5+cN83c9z0HJPWvoD4Bw7NEvGAIUyIB+C183+KnN1rZAy48wcgYB9/xr6Z+CNoYPDdyW4Jn/8AZRXznE8r0oo/YvC2K9tWfp+p678IvHh+FfjC+8SqYWfQ9HvruMS58vf5JUA9+rYr0v8AZP8A+CnWr/Gr406V4UuNE0xrW8NzDcSKjxyWzRLIyFCWYOpRFySAcscdK8Tl8B3/AI78HeMLXTngS5XQJmU3EmxMeZGCCfXHQdSeBk4Fdh8MfhJodvq/hDW9F0jxHpWr+GoYTeSeHvC10v8Aa84C75JpZtqkNgjgAEMc11cNxSwav1bPA8Tp82c6dIx/U++H8chRxHEPqc1Tv/G108LeWgJxwFQtXiep/HvXLdSw0DUbFDzm+1HTNNA+oMrOPyrmdZ/aO1Aq3nar4VswOMSeIbi9Yf8AAbeDB/OvZnUpQV5SS+Z8JRwOKrfwacpeibPHf2rfiB8WPC3xq1LWFtvEWl+EYrmyk/thUlgitypYGNHBChW3fMuDuIX0r7bt/iD/AG5pVtfwajA9reRLPBL9oVRLGyhlbGc8g5r5M8R/Fuz1+7RtS1rRdSiBDCKPw3cXqKfb7TMq/iVqe4+NqIAiaj4rdCoAW2t9PsFA6DGI5CB+NctTMsMt5r7z1aPCeb1Phw8l6q352PpzUfFaTBkOowM2OArs5/QGvj34lfs269oPx4i8c6PqT+Jpf7YgvW0dLeS2hhVMZkaWQhM/KBwM8+1al98WYr0n/R9euiOv2zXroqw/3YTGKxW8S2UtwZV0Pw6snd57aS7br/03d65ame4SH2r+iPVo+H+b1Pigo+rX6XPqXU/jR4e0oYudUtLdu6y31vGV/Asa4j4lfEvwZ8R/DV1pV2sus2twpSSGzknmMgI5GYYye/Y15AfiJd2Vv/ol3YaeG7WWnwQE/wDfCA1U1X4qatqUXlyapqtwMfxXbqv5ZrklxLQXwxb/AAPVoeGePl/EqRXpd/5Hq/8AwS6+Bj6J+2G2v6b4dfwl4dtbee1sraaS5a4nIVCZQJgDscdc5wRwB1rsv+DgL9p5/Bvw68K/DGyunhuPFk51PVCna0gYCNG9nl5/7ZVsf8Es5JNR8eSzyFnZBNkli2PkTHX618Yf8Fa/jAvxP/b58awpNFcQeHDBoUEZ5EYijBkx/wBtXk/GvfwFf21NVdrnxOb5d9RxUsK3fl6nz1p8MbN5yKsW4c7R1Hr9TUGpaozsQAdo44qeSYJCEQgcYwK9O+Hn7Num69pNrqWv64mmaddKPKBkWOW8fv5e7og6bsHJBx61rNs82y6HjcV8wIBZuR3q1HeLOjISenT616t8af2XovCGlteaHLdusUZl8qaRZ1njAyWjkCj5gOSpHTOD2rxqzudjjkDb17Zog7u4zzzxfpMek69NDGfkHOOu3PvX3P8A8EEfGEvhr9q0WAdhBr+jXVvIpOFYoRIvHqCh/OvjD4n2US30MqALNLkP719Zf8EZrGW1/bR8GoHH7qG7Z/lzkfZ36fnVN9BdT9Cvhh8G/CnxY+KHj+/8QaLbazNaaiiRC4Ztka7SzcAgHt1FehWHwo+H/h+TNh4I8OQsCAHFlExb8SCa5X4DaHc+KbP4gw2k/wBma51xUkkU7WKCNSQD+OK9cPhiCyhmeTEyqhKqw+5gcVjSpU7XcdT0sTiq3tFBSdtNLn5V/tp22rWyC90nWNT0ewRpwLS0leKCUiVj91SBnH6V8n6wk8mlxaneXEkxnP8Ay0cu4+ua++viN4Mn8Uz27CW0VJ/MKJISSmCzM2OgHvXjXxd+Beia9a6fba/qUmi+bb/aoJlwFIJK4xz6Z/Gu3DZrVw8eSG3ov8jjxNHnqOUj5YtvEBspN8ExiYAruAycHgj8qQSRXqOizxqSCBuOM17dcf8ABPb+2dNW90bxWt3aScxubfKtyR1BrlNd/YQ8XaKrtDf6ddKozyWQnH4V3UuJG5Wklr6o5nhGtTA8C6Rp2ti8ttQliis2QIzMcL14/WmeO/hN4c0Lw7NeWN7bNcxY2ok24nn0NVdF8Ba34m0XULDSrKS7vImXeiEZwpOT+dc9r/w/8S+FbfdqmlX9nESF3SL8hPYZ6Vy5vSjUxnMpyi1bRWtserhMwhTwsqEqMZN3953uvxOhHwij8U+DrbUHlaMxQkAKw5Ayc4rCT4UTeFZLe9urmFrSRSw2Z3g44HIqbVNQurJbVES7jjjgX5lU7GqCz1ybU2lhnaSRdp4YnC/hXNSpSdX+Jp2t+pnXxFCdOMY0+WS3d9z6J/YT/Zw8N/tBTa7/AG14el1ptOMZt1j1SSyYZJ7qCD0719c/DX9lv4U+Er+G0u/hH4g3PMFEjeIHniJ+mATXkn/BHiwT+zvFEoSCRHlhQBmw7EA/L64NfbDSQqyFoHQ7zgox6eg+nrWdSmpPU4lJnHePv2mvDf7N+nvo2k/DhrSCc747n7YRG5HUHIzkVwfhX9vq0W6m8nwNabr2bzJZxqDksT1PTFbP7SlmvjDwvDpNtDJeNPMcsDn7Pgeo6E5715F4f/Zv1fS9TWC2gV7KMgpKzjJ+uO9TTiloTOTPsrw14wg8YaHDf25hEVyFIVshl9jRXM/DN18MeFreydwzKRkeXwKK0vElN9T8SPG+oPr3xC1qaSSBZnuJZme4kKr948Dg89MVz0II8twnLA8Nj862/H+mxX1+mrxgm31ACbdjoTyQazILQ3NkhjlglE7FmiU/vUA6H0GfrT8yixY6JD4hUrNfR2CxDIyjEPzz0749av6R4m/4RV2gj8q6tycJvJBYe/pmsg6bHbyGK4vZIXBwyLHlgccD6ntU6afHb3kdqgVXkQs0t3IFAweo9Pxqk1YLG5qGux+KJXS3tZ4ntYzLMpcbEHrz1/CqWleHLvxHq9tZ2MEtxPqRAhjUfMW6DPp9azrZAIpZ9u0KojGO/NegWMr/AA28GHWpQYtX1ZDBpqdGRcYaT1wAfxOKmLu3Y3q0VThGT3Zwl5cTLdSWsywu1tI0ZlQZDEccHuOK+kf2D/2l/h/8AfEMWo6vodu+qw7RHd31v9oSFs/MRg5VfUAZPSvmt38kYG75Rn3qrczhUIzncPXmnvuYeh+lX7SP7dfw5/al1bS7G6vNHZ7uMxXBsrdogu1SfMdnUndjjAPQAV59+zzqfwC+Ffie7u9LvPC97qlyvlRyahKJGgGcsFDqFBPc4zxXxf8ADv4gXHw41W81a2hiluRZyW0LSAEIZAAWx3wM49yK5ey1J9c8UPcyhVedmkYIMDJ9KlTle3QXImfrlbW2gjbPFpk720sYljdGhKOG5yNqDKnPHtiq9/430LT7lyNIuX3Da37wDr6AYAr5d0P/AIKG63onhvT9MhsdLFvYWkdtHuiZiVRQozk+1Ymufty61eoZV0zS5JCciNYWG72yGpxxU72YPDxtc+lY9Q8PNLdkHUbV5dzmMxI8TRr8xRstkg7enQ187ftvtod4mmX+mPqBub24dpI3iighiCoBhEXPUnJJNVPBP7eGieJpJbfX9F1DQpGieIzRYuIgSMcjhh+tcJ8afG154gu7qWC70fWdJnhmisJIJNzW4JUglD80cmMdRzzWjkpO5Ci1ofUP7L/7QWlfswa74d8SatG8umiz0bw86R8FDNAjtJ9FGWPc4NfR3/BWP/glXJ+0BBb/ABJ+F00N1fW9mza1Zmcid4413AwxnILAl8jILDGPSvjnwV/wTv1/47/Hj/ia6lPoXhk2lhcW06OJkmMcCIU8sHh8IwBPTdz6V+sXh3VBYWIjRyqsuwgtnIxjB9eK4a6Td4uzRtTdtGfhD4A+GOteE/EUUOtacdNS4uENvPcWrAXBYMEG04ZlckAFQRzX0XpHijWfh9B4a8M3GlS3mn2q3TPZwyNE0yyRhZMh9rHPy8A844xX6K/EL4HeF5PCWqysstvp0NtJNPaeUl1AUVWYhYpAR0zgCvkf4W+FfhB+2bD9n8B6nPJqHhdUv1tNktrLZDIQSG2l3wuM4B2jGcZ7UlOb1RWhyXjL472MfxY8CpAsnhfRvDS3D2drfQtaoJXT5nO7K5dncZB4XaM8V6j8Qbrw744sdQhsdX0rWrG8KrFLaTblkUkE4X73HQZA6ZqDx7+xxq2s6po9z4b8QaNeDRgwvLafTvsEt4XXEtuz2zyxKMqCG8lW45HauC8dfsha5aXjSnwOZHkIMklk9nfrx3BT7LL+Yoi3azRLS7na+DNP8PfCr4DfEHRLa1mtL2YahLdqEaVraRJmggSVwNqNtLMRgABhk5NbP7ExtNN8Ez3F1OsZubkeWzg8/JxzjHJavmvTvgL4o0PR9SU6f4g0KWWedfLZNTjS9jLkqXWMTR8jHyknpySea9A+GPx61/4QadAth4K8UzPayea88D3RUPgDggINvA6iuiDg1Z6C5Xuj63+KX7GbfFTSPDd1cHWE8QarJcv4Z0m007zjq80QiEituwQNsuVKhuQ2cAc+GftBfsIj9kbQNf1C/udNuPEfkiBkspxIlo/lyO6ZB+Zl2gEjgNkdqh1X/gr98Ro/HGnai1r4x0270/TruxW5S6laZUuGg3qrSlgmVgUErhsd6zP+FvaZ+09G8nibxFD4J0xFZDLd6sby9KH/AFqwWqq7vLION0jhF3E4J4o9hCL56crle1lbkZ+dviFVW61bdIodWZVB6uehr7i/4JzWn9mfsE+N9009qb3WdNt0MUjR7iZ5iAzLyFOOcVpftR/s0aT8EP8AglT438Y3fhtNH1bxz4vgXQ11C2T7fYaaZ1MKsdoZXkigZmB5w4yBkiu6/wCCNehDVv2KPEfmokqzana8sAwO158datSuZtmPP8L2uZgb3UbadQxKMQZFj6cAMclsdyatL8HrCG5SN7m9likQGUwQgTznIyuTwBgNjHY+3P1De+CbZreNRbW8PkHI2oBn2qsdALMZRjfjHC0c0mLQ+ebL4OaaNTkCWGrXMEJwgciONOB820DnHzcnPX2qXTfBeiWMtwJdOkuWlk2s7zyM8gHUHpgZzwPU+2PetX8PG00yaUdT1J4rzsaDi5G1GZic4Ayc0rS6sE0Zsen6BZ2UcMHhnTD5alYzJHuK+/zE5b3rtPhBoN14v8Z2mn29vaWUdySbi8+zoGRQCWI4649+tR6R4C8797P1PRP/AK9eifD/AEv+x5HlUbWaMxLjjAPBx+FEU27CctD3/wCDjf8ACZePWuTveCDAUtzwvA/lX0NFcrbwkjbtUV4p+zHpSWelzXBXG44U16hrmoGCwwDgycYPpRN3lYqCsjxH9vP9o1P2Zv2XvHnj5pFF3oumSDTlY/6y7kxFbL7/AL10P0Br+Y69lF5rd1cSyGa4di0sjNueWRjlm+pOTX7A/wDBy78eZtC+FHw/+G1hMUm8QX8uvagoP/LC3HlQg+xklc/WKvxtu9GcAXPngFzyfSqXcNjVik821mUuBKei55qXwpqC6hbR27uq3KnyyGOM4p2h2cFqyeepljY4Y45J9RXQ2nwpttTc3NtdC0KDfuPIA9SO1apS+yhXRveGtQXQmZLmL7RbyDDKRnP50hWFbhplgjtkdsiOMfKPpUFpGY4VM0iybeNwGA3vikvbgBcjrjj/AGR60nJrdjsk7j7y7CsC2GOMhPQeprOu9ZMgxnf6EjAX6VWub0yPtB+XPJxy1VWJBPfHNZOVx30Jpb15EIZ2IHQGo2mSQAMo4NV2IUjng+1IkwXIJyf0ovcVzTt7lQc85J6jtVqO95G8kqD98DkfX1rHSbaMDafxqaCcqc7sKetOzHc0UDwXRAwUbk+h96zfG8sTeHLhbkZAACEdd3bFXYH2sccr/Dj1/wDr1JLGlzEolRZFQ5wy9KV+jA8k3d+tJwGyM5ra8d6WlhrW6FVjimUOqr0U9DWN94jrwOuKV+gzp/hpeG3vJkDENhXA6dDX1bffA/xN448Z6b480jV9GWe40+FY7WcMu0bOevqSenvXx/4JnMHiKME/fBTAP41+hv7NnxY8Hv8ACjQ7bWNShtLrTrJknjWRTKSGKqdoBIAXnPc44ralyu6kzKo2tjkk8PfEPQ+NQ8MQ6ivUvZYlRh6gZz+VZlxrdnfaraW+taHe6VG0yh/kkgbORx8ykV7lqv7VHw78LxiSObV79kwQI4mIJAwTziuav/2+NC169Sx0zw3NcPdgr5l6VERABOSASc/41c4w3iyYyl9pH1T+zeH0v/gnjbKiJ/p2s6lLF57Ag/6W6qrEDnhBkj8q+e/jhrF1Y/ADxkGmuLVJbBkZHkuUiYNIokiQNLGuQwDRfI2IRLx81fQnwtRx/wAE0fA0f2Y376nHd3PkSsFE3mXE7bScYxjjOOlfJ/7Rmp+T8A/EfkRxKjiBC3kBPMUyARyAraqNw2tCf3nES5/i58ypZ1GdNLWx8Byzo3ihmZ1O8so7biTjj65/Kvp34NkN4XeTaPnmY4J9hXy3Iqz+J7dWb5xOu1SM7juHBr6o+DaFfAsJPVpXPH1r5riWfuxiftPhbFXrT80epeBbmaw8IeObiB/KddNt4VccMm++t1yD2OM4PY1T1bW9U1pma91TU73Gebi6eTP5mtTwLIkHw08bSMVzNDYwKfVjeRED6/KaxmikdhnbuPoK+erTnGjTjFtKz8up+gYehSnjcRUlFNppXa/uooy6cpRsRgsR2GD+dPgtyYuQQQOQRVspIJDyOenHSk2tKpx82O2eTXDOcj11a2iKZhVGPBzmrrAKrYI4HHqKjkthKD9eopUgaJCPMkHrzilCy0kKaXQmzlB69/m606IgsOT+YzUGxhx5gI9x3p2592AYjt7lcfhWvPF6HO4MW6k2oDyMjg5ArNjlYzM2Mc46Z/Wr00UkqcMoyaqtp0g5B3Z9T0rK0nqjRKKVmfav/BJuyI1u6l5bCTE5HP8AyzFfmh+0trX/AAlH7Sfjq8kSP7TL4gv5Xk2/M4NzIBn8K/UD/gkxYPaW2oSPxtikIBHYuo/pX5O/EKWOT4o+JpoWZhPqly7M2SSTM5/rX6hk9/qkPQ/mXiyXNm1b/Ey98NvDEfirxfbW9wQllAGubs5wEhjBZuffGB7kVzvjDxpe+OfF097fEoQ3lwwL9y2jXhY0HZQOPwrqvCfl2vw88QTSZilvvKsAeAXUsZGAP0RfzriNXsdl8GVGHT5v71ejG2x81Zpn0/8Asw63L46+H15odxJ58mn4mtmfllGcY+mcfnXzd8RvDZ8IfEjV9PVMLDOWjXsqthl/Q4/Cvbv2HHkXxrPbkHbLZyZ/DBFcT+1xpA0/48X235TJDG54543L/SiSs7oEeK+P9PFzBby7WMocLn0Hevrn/gi5ZtN+2TpMhwVt9IvZfqPKI/rXyh4viSJFyzHLY/OvsX/giRYCb9qTUJzgCy8NXsnB4OQo/PmpTdmx31SPvj9lmaJfDHiqeSXUFE2vSri1yS/7pOuBx+ldzdalYxWtz5tuzzhJCjyzZYYUkfLuJzXO/shaBaX3wu1meS1F3KdZuWRSADuwg4zxnjvXR+NvGGjeA/BesjU9Q03TZHt5PLSe9jMjnYeAABg5xwM1MH7h3VouVeyPzQ+Ovxabwp4stY0N8jR2S+X5TnYd+c5GfT61w/xk1Gw8Qw6Xaavd31kTaBoZfILA7jnDE4Ygdvxr2fRv2Q/FnxR+OieJrdtLv/DbaZGscSajF50UwAGHiJDDJJ7YNec+OPgV8VL34k39jqmjS2+lWswEC3O2MpgcHB+YjntxXj1MY1U9ny7dTolhVL3+b5dST4KfGz/hF9JsfD9nImoRI7BbjbsTHXoxzXpWs/Eib+x7l5bCBv3TZZc8DHWvPvh9+yd4k0rWJNUu30VrqV9xghicRqOmAO1dvrH7Pmv6hpdxHBZW6SzRMiv5+xQSMd60g4SkpS0MpqSVkjwb9jPUba28Ya1cXUJmjlBICnlct711f7bmtabefCaOG2jkillvIydyjpzWt8Ev2MfGfge9vGvpbSz84cSQSea3X0/xrtvHP7Jtv440WKy1rWL6ZIpPMzFCkZDDgV043F0ni3UUroVKjN07WOU/Z/0bR7r4P6TFdRxSSmLJDAMDz713Ol/sx+HPiFZzS/YNGjRGxueIKxPp8ozWh4O+E+neBtBt9Ph8y4itlwpcDcR74r1P4b+Dbg+HpXtrZYknYbPMGC+OuMVzUqnPU5o3sOtFU4JdTF/ZL+FWmfDi512w03T7GIRXgWUQvgSkLnr6V7NHBhYiIrldztzG+S2Oy/SuF+HOn6j4Jn1iRwbGW6ud6+WA6SL0yT2rqJvGl1ukLSWMwXoxi2MT7YxXoxempwtFXW7+HSGlkaSOF2Ul3lX5Wx79zXH3/wAa9K0m1hSXVsSTEiNYYD8+PetX4ja0q6HdXE32grDEcpbgOBxk9a+SvFnxITWdXgEcstmlo7eU8xDqAeuR2pSdmJU29T6PvPjBc6DqVrqFvbXN5pkiM89w7ALHgevTNFcf8H/CaeOvDdjBPcaLqlgjEXFvfX3kJID22ggjPtRUqTGoo/OTV9ak8IaeLHVtP8+1K4ikjwUkHbB6Vy8A0+9uG+xyvbMedkwwPzp2m+MNQ02wNmClxZSD5oJxvQfT0/CovO08yBptLm2/9O83X8xXRd7EiSx3VhBLC97bi3ncSMoYEsR096veEfDJ8Y6ssNtDc3lwSAFijyv4mm2raU540O8YA5/e3G0EfgK66b4661p+iJpmh2+m+GbFV8thplvsnm45LzNlyT35FKTbVkFjR1Dw5Y/B/X7Ua/Zm8QRG4SxRxnf0RZP7oyMnviuL8W+LLvxpr82p6hKkk8nyxxou2OFeyIvZRWdd6lJcHDlnJYszMxYux7knrVVplQlnPI6etZ0oOC1OvF11U5FHokh80hjBJbJzzVCafByTgE4p014JHxj5f51VmuGAK4HJ6jmtZXOQnEu+Ex7vvA5zxmtDw3rGkadFCs1gPPQFZXLEvIe2BnFYbtluPu4wealsREWfzsPgfLu5xUruwO0g+KNpZgldM05ZYztCT/MRg9xUo+OAiCultpcTjkbLbJU9sHFcKwQSZwp/CpBGoXHykn/Zp83QqzZ39trtj8Y7gxTGKw18jENyR5cF8f7j/wB1/Ruh71ymqabe6BrDRSLPY3ts2GQ5RlYd6pJERg9COeO9dVL49PibRYLTWoftM9om23v0/wBeFHRH/vqO2eR60KYOm9z2H9ij9s/W/wBmfxFKlxBNr+ias4a7iec+dE4ziWNmyAeTkHg1+gvw3/4KGfD/AMcQQg67/ZE8mMw6gphKn03fdP51+U2laRFdWCxpcwySsu4CN8MAf6+1WoJb3SYXUOzKV/iGSp9SKcrPci1j9tNB+Jdl4psS1pfWOpWkylT5UqyowPBBwemK8z/Zw/Yi+HP7Mfxgv/F3g9Nc0651S0ksp7Ga8E9mqPIkhKBl3rgoAAWIxX476J4g8T+AtW+26PqGqxSsSzNZ3Dxse5bCmvSvB3/BTL4w/DuQfZvFUuo2sfBt9Vt1uNvtnhv1qPZrdMV2elfHzSdf+DP7RHjrR7e91PTby21i4ubZoZnhaaCaQyxSrgjKlXHPTINfQP7Mf7YHiHVfEfhbTr7XzdRNNb2FxBNtZpQQiEtu+Zn3HO6vCF/4LGQfFPR7bTPir8K/CnjC2tV8uG5RdlzbrnP7tz86DJJwrge1db8IP2hf2XPEPjbStWj0nxf4W1TTrlLyGGe9nmtUdGDjP3/lBGcZ7U0pWs0Nrqj9SdLtIWb544znvtFdToWkW8DAxL5TesZKE/lXzl4F/bm+GfimJHsvGPh+becBTepG+fo2K9W8O/HrQr9Fa01C2ulI6xzK4/Q0rdxJM9UHh+DUlIuAZhjB3sWz+dP034caRbXCypp9mrKdwIiUEfpXH6f8cLCFM8kN71bH7Qul2+fll49sikrIdmfHP/ByV41GmfsreBPDyyBX1nxMbph3KW9s+f8Ax6dPzpP+CKfh55P2IL3y0LmbUImwB1Aaf/Gvlf8A4Lx/teaH+0b8afDHhvQb9Li08CWdwl48bhka8ndC0YIPJRI0B9CxHavY/wBlj9sx/wBgj/gkvovjm08PQeJZtU1uDTEtZ7praMFxdv5hZVYnHl4x3z1rRMT7H3e3gq6l4+zPg+1RRfDK+dsrDhfQkcV+WnjT/g4p+L+uBhonhfwF4fUj5WNtPeuPxeQDP/Aa8m8Xf8Fp/wBorxhuE3j+fS4m6ppNhbWeB9QhP61VmlqxWP2O8c+CJ7fQnLqI1zgnrXAWmkw2LYVMu3c9TX5H6H+238T/AIpeKNW1S++IfiyCeKCP7LA+tSrCCoAOQWC5OMnjqTXR+Ff+ConxN8FLJu8XR6m0anZFqFrHdDIHA3YDdfepauFrI/WnTNK3SqMAke/QV0uk6aoKrz8vBr8rvAP/AAXc8b6C8a+IvAvhjWFAG57O4mspG/Muv6V7j8Lf+C/Hw5ub6I+JvBPjDRl3DzHs5YL5FH0JRv0rWKIcWfR//BVj9q3xv+yL8H/AEHw/8TX3hfXNXuZ7ieW2SKTzII1UFWWRWUjcy9vWvkzwH/wWX+PvibTJE1Lx5cXF5DNHHBs0awVJV5Mm5vKyCOAMDnnkcV9X/EP/AIKPfsHftr+FNLi+IHiDU7K50eB47Oa70/UNPu7YPt3gNEro2doODuHFeCXHxS/4J7fD3V99v4i8e+LYLfeI4LaxuG4IwR5nkw5J7EkYNeXmFPGSio4da33vY9zKKuEpzcsWrq2ite58CftZ/tV+L/2ufjZqniHxprj6xeWrPY2QKJGlnaJK7JCiqANql25OSc5JNeX30kV1pDwJuO1iVYDj6VN430qxPiW/u9OWS0025upZLaF3Lvbws7FELHliFwCT1xmrGhXa6Sygw+ZE42lTzu9/rXowi1FJs8qq05NoPB+rW8zQQXIMbqeWboT2FdzbKcnaSqt94Dv7VmWmgafKZGKoxXkIwwT7VpWzC3tlULjHA9qpabkEswCqSQNqdBnqay766y5Trnr71Pf3+E2jkDgZ7+prOdS5JBAz0wKUhruyMKd2ScAnjmug+Hnwk8SfF/WmsPDmlz6lPEu6d1wkFqv9+WVsJGvuxru/2VP2VtR/aM8XlAZ7LQNPZTqN6se5hn7sMQ6NK+DjPAGWPAr9F9E+DPhT9njwFaW15YCz06Aeba6PZxtPLO4HMj4G6aT1kbgdBtHFKySE2fDvhb/gnJc3duj6v4gurmZgC0GhacbhF9vPmZFP1VSPeovF/wCwLpmjQny9c8UaVKoyH1LR45oPxMD7wPcKfpX0P8Zv+CiOufDS2nn0f4e3y6bbZLPM6RuEHViACRgc4JrK+FX/AAVD8NfF+6j03xLpf2A3YAjebDIc+jDkVCTYbbnxD8TPgv4g+Es0EmowwXWl3bFbXUrOXzrO5I6hX4KuO6MFYelc6shf1GK/RL4t/CHTL7Rb69020XU9C1RB/aOm5G28j6h1P8Ey9UkHIPsSD8HfFr4bSfCjx1PpvnNe2EyLdaddbdv2u2fJRyOzDBVh2ZGHaqQLXYyrSQSJtztI7d6slwqAFuvX1FUYZArjn5h396sDPOSQTyM9/wDPFUxo47xzoFzbu1/LMskRbYF7xjsMVzm7dzkfWuz8dapDBpbQOC0twQVHpg9TXFI3Ungg1Ay94eO3XrQ8kmRQAB1zxivscfsj6/8AAjw2mu65PpbHVY0i2W0xd7VmQMI3yAM8H7pIyCK+MNLu2sdUtpkOHilV1JGcEEHpX0H+1b+3Jrnxj0LSdIi0mz0NLdkvLyaCQvJfTKhRTyBtUDOByeevFeBmc82WOw0cEo+xu/aN726W1XnsnrbofQ5XTyh4DEyx0pKskvZpXs3fW+lvv+Wp0V3YOR91tp5+UY2H1rQ8I+F9KFzP4inmSzbRI3e/tHU7LgFSBJHjoTnBX1wRXzhafH7xFYoB9rMq+h5NbXh39pa/sdXs5r20hubaOdHnVfvSxhgWUZ9RX0KZ860j9gfG+t2Pw3/Ym8A+HrpZXXS9Ct/tUcU3lPC8iB3JYuu0K0jZO4cKfWvh79rr4l2kXw9msiLOW5urhmd0EbZcBQ7D5pCFkTy2xngKB1JrU+PP/BSvwR8RILf7Lf6zJFbR5SCK3kiDMV5V+gIHpnGfpXx/8VPjNN8RtXkn3XCwjiON3LbQBgdSe1czhed2bU2oq5iWEhuvF9n6pKM47819Z/CmUQeA7IFcA7uQP9o18heCrhr7xTaLsOFkLswOc4HGfQf419i/DAbfAmnA5IMefYjJr5Xia94pH7V4WK9GpLz/AER6Z4UtvtHwi8SSgjA1HTV56keZIxH/AI6KzAx2ncWya1/Ddy1v8Hr4AKVu9es4yPZYLp8fmBWfcMOBjJHGK+fxF1ThGPY+8wUm6+Ib/n/9tiQF2YZBYAj6d6h3Fugxk9RmpZHEkjZOPr/SnE+ZtwOQM5HBrkS5lqtD1L23I1DEgYZSfWlkQHAJPy+nepJYWZlG5R6gHFPgiEj9FweuKhRSeoSnoVzEpXHUZ/KnlEVcndz1P+NXVtwrAlFX8etQuu8/Kf6GrcV8jJyvoiuIVIOGJY8cc0sUYQlQcdvpSgLjqc5xn0/GlwFYnkbuvFSop7EOT6n3P/wS8X7N4N1q4P8AyytXbn03t/hX466hK19r2os7AyTXkr5PfLk/lX67/sLeNNI+Hn7PvjLVNV1Sx02G10mVi9zcJFkgTHA3EZJPYc5NfjpZ3skpDBSpZyQOvfpX6ll0bYaF+x/MXEM+bMqz/vM7C5tZZfh9bwQzLHO95KVYjPREGfw3H86r6foLXd2sbHzXhUAuAQGyeoz2re0Xw3d6z4Ie9ggSaDRrsvOzSBAolVVA55JJU8D0ru/BXgyK6gQlS4XBGa9ShT5meBUkorU7H9irwBLN45uJlUhLaxkdjjHXC8/ia8v/AG2FQftDanCrc20McbeoPLf1r9Bv2FvgFHY/C+81y4VEfXb5bWBmXkW9uDNM/wBMhR+Nfm9+074iHib49+Kb3gh9QlVD1G1TtGPbAqq8OV2ZNGaaPG/Hd6NPeNz+8APTNet/sIftpz/syfFa6vrHRLbULjX7CTRgJ5WRITMVCyZHXBA4789K8R+JCuNSiy2UYEgZz3qP4XR+b8QdDjHBa/gXj/rotck3aLaOiO6P0p+PX7Ovx4/4Qe1TwZ48vG+2TtLqWl2z/YoAXOTJESxPA4IJyevtVv4ffsIX/hmyEmoavc69rMsYE91fSy7iSOQvJAH619jWVtFDZxjb91AM9+BSTBSQwUZ+nSvDWJrPZpHqTbl8Tf3nzt4B+BmteAvGmmX/APZ8yxWUyBjFOGVhn7xHVsf0r2vXYo5HjivHj1K4jXD3LKTvJOeM84GcfhWzNLujGR1HTHNeX+O/HPibSIpGGhxy4kwqR27zqU/vFlb/ANlqJwdZp1XqvMiM3Ti4RWj1/pnRXmh6eclYogQeuzGaz7mxgs1/dxL/AMBJArye5+Ificak8Y8Q6HaQSksYriAxzQH0UyAAj/ezVHXvjN4k8Hxzy3+s6HcWKABHWFC4btko5BB57CnHBRXmJ15HrUpVDlhhe2Ov41SuxE+Q6793t1rlfCPxsvNcS0H9nNqq3IGfs1vgxg9STnH4HFdjL4os1Yb9N1eNR1BtWOPyyKbhy6JFKpdGa+kW00n+ri9gVxiuw0cCy062jRSAFOCr8n6+lcP48+Ium+HvCt7fWFtc3t1Au5LWSJ4GlPoGZcV8y2//AAVTisdVe31DwjJHHbuY8wXYL9edwI5I9jXVgI3TObES2PtOGS3mDLLPJEpz1HHHb3qvc6elycLNC+8eYxYY247GvHfhF+3P8PPiBpKNL4ltdGvijK1tqYETAk9A33ce+a9O0rxTpXiKHzdOvtE1OIxZDW10jD9Dya7+V31Oa559+0BqZ0vwxeosGor50R2tZuFjYe9fMXhr4YW+s6c1+99dyI5O6CeMOjfjwRXt/wC1h45t/D8LWck19ZNLBuMakFXyOp9K8Q8I+I5LbQY9lwDbS5J+cY/GuTFSlFe6m/Q78JTg9JP7z1TwH40l8CaIv/El0ee2BAEizNDISOgO7IoryS/1Ca71eOZZjPAVVPLEnyDJ5JX196KzWKslzblvBqUnyvQ+MoJlDD261Y+3LCeHAyO1c+l18oOcjtzUyzSXHyhJHI4AVSTXp+Z5djbbVEwcOcN1xUcupBh8uSe3tVWy8LazqjgW+k6lMW/uWzt/IV0ej/s/eO/EI3W3hbWWU9HaAoPzOKHJdWOzOemvGMWf4c447VXmnY4VmAOMivUNJ/Yp+I+sKqNoiWjMfvT3KKB+Wa7fwl/wTf8AEuoyF9a1Gwt0C/KkBZyD9cVDnHoPlPnPImUKAMg/e/wqxaaWlxIqMygZ6noK+uNK/wCCaGn2oRrvXbsk87UjUZ/Oui0r/gnz4etGG6a/l28nc45/ACo9sh8r6HxoPBymJnM8Q9AATmpbDwNJeTqsJaZn7RxE4FffHhX9j/w14egIbSo52c5V7gb2H0Fdx4e+Cum+G8fZNPtYkIxlYlTH6VDqu+iLjBdT817n4fXtlMYntLkNjI3RlevtWxonwg1nVgDFpk4U/wAci+Wo/E1+lEHwu0h5zJc2lvLMwwG8sD8KfH8JfD9w2240m0kT1aEHP51PtZ22LTj1Pgrw/wDsleIdZthKsKPEwyDEwc/4V0mj/sJa7fxq008tvu6oYACOfrX3Ro3gPSNDXy7WxtoYh1SKEAD61sR6T5QyEQjqPl6elRep3Kc4nxb4e/4J7Xkc6vPNPN6D5V/lmsL9pz4SRfs8eEdOlktZb2fVZzBFK8hKQbQCQeByQePoa+97fTZY2BWEn6dRXEftTfs9j9of4PX2g5S11FCLrTpnbaq3CA7Q3+yQSD9c9qUOZSvJkN3Vj80tM8Z6ZduspkfTrlG/iPAOezD+ta3inwdbfEKxE8Yjg1ULnemPLvPy43fzrzzxv4TuvBfinUtMupbS5vNPnaCaS0lE0DMpwxRxwwzxkccVUtPEFzpEYnsbiSBgRuUHKn6jpXoKzVzCxT1nQp9IuWSSNkKkggj0rtP2ZIItX+J0OnSLKTqUEtsNmDjK5PX2U9Kz7r4k23imzEerWirc42meIff9yOx9xT/h+lx4I+Ivh7WbbMaJeRzwyt8qyqHAb9Mj8aJaICf42eBtU8EfELUfD95azpe6RcPDIHGB6qR9VIOfeqHh7QdaWEizbUUlI+QwSvHtOeT8p5r3D9tvV/EWheNLPxJYCPTNP16FY4FYwXUimFQhBfBI424B7Yx0r5/1H4leKL9v3+t6q49EnZFP4LgVnQqqpHmTuhyi07M7G38a+L/Batb3fiXxHaXG0Zg/tCdHizyARkckYP0IpE+M3iy/cxN4m8SzQn5SkuqTuCP++q4e31sXZxctKJWOfMds5PuTzWt4V0ifVL9ILb95K2WwpycAEk/kDWy1J2MHW5d2tXDAk5c89ye5/Ouy1D9oLx3rnwTt/h9c69f3XgfT71L+HTGVfJgnVXVWDY3cCR+M4+Y8VgTiDR9RuC0CyyeYSGkbAX/HmqOoau1+WG/fyDhBtRfoO9LVaAVZZctjnbTGP7v5t2PUCgsEUk9hUaXLochiPSgBzxogUhjgdiKktiq3SbiNpbnmo3ka7UcKCOpA5NMnyuAykbuhNIZr31sl47NGwIx271S+yFPvHGRxzVBXZPusR9DVuzuTLGVdixHPNVdAW9LkCjO7kHB9q1NKbdqzjIwAoAPANY1hKITIoUtuPAzV1NLuGX7TgDb3B5FJSA2fENzBcWbQMW8wHcNoyF+tR6FqkY8hJ1YGJvv9Qal8PWaQBZpB5u/5mLcgj0rd0/R7O9ug6MsKM33WGcEf0pu5Jf0dkukMqncCdxIrR3gE4IzjA46VTsoPIgZF2gEnpT55Ps0Ocnceh9T3phcp3MimRwOvQetbHw88CX/xE8W6boulwNPe6ncJbxKOgLHqfQAck+gNYYkEj7du7Pp2r7G/4JVfBwa94pvvElwmcM1haMeiLtDXEg9DtKoD6yGhJNg3ZH0/4Mj8J/sH/s7RaleJHPbacvlWEA+WbWb51yz+vJGSf4Y1UdSteWW2s3nxl+JGlp8VfEd/ot94qjF3pfhSwElu00JG6M3Myj92GUZSHO4rg4UEZ3NEuYP2tf2odR8S3Ma3Xw++GbjT9FtXH+j6hd5yZCvQqWUyN6qkKHg15b+2b4jn+E/x50/xfqmsWetzWl3LrOiaHFGy3LXckaRNPdzf8+6FdyovLNwAOTTbWxMUdp+0tocHgW303QfA1rYaFq9w0MtpaW2nJcSa0zTCMwMXViyhSWfJ6EZNc3+3H+y58ObPwlb6pEbLwb4ieZYbOW0gYWdzISBslRRiNCSB5nAXIzkV8++L/wBrD4q6h4gN/P4r1XTbiEeZGlrGkUUCsOiqFOAR68kda9Z+BfjfUf29P7P0TxTrNtYNpCRyazBFajzdcs0mWVfKOcRSF1VZDj7rZHcVMkM3/wBhz4nXuoWeo+DdeWRNW0VmURz/AHwqna8Z91Irgv29/hTHYeHLi4hjw3h+7S6tiP8Anyuztdfok6oR6ec3rXp3xd8Or8Kv25vDGvWsawWviwKJ0QYBkz5Tn8R5Z+prX/bL8ODUfAOpROpJl0TUbY+5gAuU/IxClLVXBKx+eUCqBggkelWnBEe7sQRz/KoLZQoyC3I79qnkI8gDk896fS7GY3ibS4NQ0+WSZN0sMZKMOCuOa8/hk8zIxjHGOtdr4z1GbT7BY4gAs5IdiOgxXHgYGAeo5NTfXQoSIDzlJz8rDoe9ewar4X8B6t8Jrm+1XUdZsvFtvMVtorVVlguIsLgMrYwc7uQfwNePBFE4bkEEE/nXsmr/AAN8TaxodrqNnpxu7a5hEqCN1L4Iznb9KUo3QI8SkRojyKTfgnByTXUa94VvNGlZb2zubVx/DLEU/mKzRpBmbIA9aV3YDKLktgA9OatPpkoiDAqQw6d6sPpEoJCLuYenepoFmlUL5TZBGABk0pSe6N6Mab/iM0PhdPeWHiZbdGeKG8XZcLtH7xV+YDP+8AePSvsHwDAIfB+mg9PJUgA9v8mvknwajWniWFHVo5ApfawIJGOvNfYPg2IJ4T03DYYW6fXpzXxnEr5pJM/cvDSlGGFm4u6b/wAj0nRtifBRV+QSXHiGPaO52Ws5JH/fX61nXkKswDLuYcjB6Vo2unu/wl0OVOANaus8cn/R0HH5n8xXP+IvF2m+Goi2o6np9mOuJbhFb8s5ryq9Jy5IxXRH02DrQpyrVJySvN76dl+hIIw0mCOM1YjsQXwW6V594h/aX8KeH4w4urq/UdTZ27SgfU8CsPVv2r0v9Fln8M6fZ6jPGpPlXNyUcY/2QM/madPLMVNfu4nNjOLsqw7tUrJvstfyueuXdsDICGzgDg1Zt7ENwMk7ccCvlzwz+0J47+LN+2b220TT4jtdrO2Bcn+6GfJ/GvafBXxsbQ7GC2khmvHhABmeUmZz/eJPWu+HDtZL35JHzOK8SsGlahTlL1sv8z0qLwfqF5BvitbiRQM52YFeda18XNE8MDU11WS50htNJRxe2zw+ZJtLCNR6kDjjByK9A8L/ALQ1tqN0tvI1xbykYAmAOfxFa/jCHSPiB4b1XT547ZP7XtHs5pPKUyFWXGQxGeOo9xWlPJ4Rkvaao8DE+IONqRaoRjD5Xf4/5Hxj4i/bu1e7LLpOh2VmOge4kaVse4GBXF6x+0j428TBxLrktqjdY7VBCv6c/rXKfEDw9b+EPHGqaVZ3p1K3sLl4EuNnl+dtOCcc45B/Ksy2MjSHHygV9Nh8rwlP3qdNHxuM4nzXE6Va8rdk7L8LHW2Hj/VbqAWl1qN5cReb5pjmlMi7/wC9z3rotLu1vMsHDZY8561wuhXUdrKd0ayMeTuGCMeldjZXCyNIseyPGCAo6V6K2seC227s9q+B+lx+MdQuNEeURtfRLNAD0kliySuO5KM5Hutey/D7wPf6rrsGl2drKzh8Elduwdy3pXzJ4L1640u7s7uzne3urOVZYZUxmN1OQfpn8wTX1N4P/bq0az0ASahp13Zasq/vUhjEkEzD+JTkYB9G6e9aUqsoOyMpwTPqT4+fH21/Za/ZQvlt7hEvZdMbR9KQHBBl5lmA/wBo5OfRa/Jq9vnubiW5lZ5HlJLMx5au/wD2mP2ldV+PXidZruZ47K1+W3gLZES9MntuP8uK850C0fxHqsWnC4ihF3Mtus8qkom4gbjjsM0VZu12VGKSsjzrxpqUl7rUiuAFi+VQOwrc+AFmuofGjwrAcETatap+cq16b41/4J2fEiyuXuLBdG8RI5yGsL1dzDt8r4rC+D3wN8ZeAPjv4VOteGdb02OLVbdmlktW2Lhwc7gCv61xyxFOcXZm0YST1R+4EKK8KlDlT3B6UrR8HarZJ5zXi+leN7+CLfFcO0XZq3dN+IuoBQC+d3qDg187y3k9T0m9D0aUNHwwJHsM1SvIA4yY8g8ZA5/GuYHj27kIy3X9am/4TyYEGRAfXK8YquWUdhaM0L3S4J1CugPsyhh+RrmfE3wxsdalinhW3t7u2OYpBbo6nPZlIwRW8njm2mO1oju75NSDW7N8DDLx19K0j7Ru5OjOZjh1rRrdkbS7DUEXHNrKIWx/uMMfk1c34w8R6rDdLNaTJpgAw1tfWbpvb1WXlPzIr0+2khlQbJVz7082YZcDDDvg5qJU+ad2NaLQ8Xk8QeJZdJa5k0q31m2C4ddPuEece4QMd30HNfBvx7+Aeqah471S/s7ZIYNQuGljt7om2njJ5KlXA/nX6g6t8OdJ1lvMmsrfzc5Esa+XID7FcGsHxD8G/wC0baWGDVL+OOUFfLuNt1HyPSQE/rXbQmqekVYwqx5tz8fvEvwJ8U6ZAZksNQLg8+SokAH/AAEmsGHXtc8HRLG8GoWs6H/WjfE39K/UjV/2PNV02d5NL1XS2zk+XPZfIPyJx+FcZrX7IXiSR2NzoPhnVA3UJcyxK34EHFd0cR3Zy+zPzul+MOv67cpHe397e4+XNxM7kD8Sa14PiJqluiiOYrAv3Y+1fYer/sB3GpX5ml8I2VmnXy7a7Dk/icVwfjL9hxBqLWulWevG5QYkgWJJFj/EGtfrEb2YOD3PBoP2hrnTtkc7EMGG1wvIFFeu6t/wTU1m8YTKbsBsNtlt9rL7cGiolUotlRlUWiPctM/Z68K6W6iDQtMj2jr9lT/Cuh0r4Z6PpqkQ6daxup/giUf0rRW1JPLudw6FqtWtrHaRiP51TkgE8UKJLY/TvD8FjGP3caeny9BWhEkMfC7Mtz6/jVSGMRKGCltx5yc/hUyoADsTDdef5UJE3Zbilt5CFZVLDjNFzJHEeO3BwMYFRrYPLGAIzg+2MmrEOiF0BKsg6kHoKJIGyOExSqGOScDBI6VMANpwwVVHTpzU0Ph987sHDDjnrViDQY1lTc6ofc1NluCb2II9RYgqDk/hx+NXreMXQG4Fm9CcYqdbWCAYJBz2A61YtYYJCn7wgjPA6n0obKsFvYKDn5VA45NXoLCJlUvKC3sOlLHosTSDdKw4456CrMtzZabGFYgn1yOKm76jfkRm1igTKfMSefWrUEQb69wKo3/iW0sU2RsjE8k5FKPF9rGgLSogPoec1V2BqCWGAEuAuOODyapX/iOCBiUV930FI3iSwa3VVnVjgkmmwa7oqpIZMSuRxgdapJ9EK6PzV/bw/Zku/h98SLrXtA06ebQdbkkulSCIsthJ96VGx0TqwPQDI7V82NCZZ2wwDMAcdq/aTxz4c8KfEnwRqeh6pBI+nanbtbzIp2Pg9wQcgggH8K/K79pr9lrXPgB4yubUwXOo6Kd01nqUURKNEDj95jhGGQCD3Ix1reL7ks8huG2sV6c4pvnuwUF2wvTnpT3UzDc33h1IqB2BbqPerSEa+reOtX1y0tre81K6ubezBEEUj5jizjO1egJwMnqcCqcWplfvIGHqDgmqeeOOgpd/PAGKIxSVorQGzSivYrt1jKEszYAK5zn3rt/CV3F8ONOvLsqBdzRGGPP8O4YY/lx+Ncl4HsVm1B7hwCLZcr7selM8Y62+oaiYiTti4x6n1pp2d0J9ipfvHPM0r72eQlicVd8JHSxqB/tLzhbbGx5QyS+Plz7VjGY88nBprAkgf5NK+uoFi/nie5cQA+TuO3d1x2zUBYKMUn8P16e9bnwz8Ov4r8eaTYiwl1KOa5QTW8bbS8e4b/m/hG3PPahajLfwo8A6p8UPGdnoekRCS5un5dlOy3Qfekc9lA/oOpr6R1X/AIJ5XOu6TF5viXT7a+2/OIdPYw8AAYO4N29PWvJvFfiK18PfF3yPh8r6LbWjrY2strI3mXhDcyOxOW3N0zxgDivsbwrrl3p+gWiarfJeagiDzpUQICSPQcH68ZqlZCs3sfLPiH/gnV4y01T/AGff6FqgHQec0Dn8GGP1rxXVvC914V8QXFhfBI7mzma3lVGDBWUkEAjg8iv0ibxhAoJZgOcg1+fXxe0680zxzqiX8DW9291JMysck72LAj1BBBzSkuxTXcy5o1SJHCj5WUZx2rct5F+xkMQFYEMSOB71zk9z9otBGoOTjpVi28+7227FkA6k8ZoXYmxb0jUfsavC5LRhvkbniup0ieC5UbJEyowMVjRaJaeUgjYrM3GGP3q2rHRRpvlMHiJPUDqvFCb6gjWixGowQMHn2qO+uB5YPy85PWkClucjOOKgu7VZWUFunXHanfQQWaK/3OS3QdMmv0D8HXv/AAzP+xBqtxbkQ6n9hj0mB1HK3MwEkzfUPMB/2yr4T+H+iNr3j3QdNUKWv9Rgt+eflZwD+ma+z/2mL+TXPhj8LfD6nC+JtZ+2Sr/eEkrEZ/4DIn5UKQSMFdZ1f4TWnw88PaFr2o6dqulXVvrOraTChEV1YSRfaLy7nOMGNIgIwWxhkAHNfP3xd+Jb/F/xze+IblGN/fyvIXZiRFFkCOBR0CogH4k19zftueN7LQv2dfF1pp13Z/bzFBp88cMiGeGKSVfkcD5lUgHg8V+da2zzWDRwkGUr8uejH0qoN7k8pYjuUkdgkgkOTn0+ld/+yb4lvPB/7R+i3GmRySzzW11D5KDPmkwPtXA6/MF4rzKKG6sNPJlhQ3MOQyqffp9cV67+xOkKftDW2t37NbaV4Ygm1C5kCM4VRHhTgckl3AAHNW3ck9DvfDus2/iXwlq+orrcdn4g8Xy3Gi2+rFvtiW4W2WRyrHKI8ocqp7LnGCK+gf2yrFNN8OXa784s9VlOewOnyZ/U1zvxI1ew+OH7RXwlfSLldQ09Uk1ZZUzh0JBB56f6voaT9u3xWx8D67cuwUro10AQf+fmZLZMe5VmP4Vk4uw1ufnfBAEjVcn61JsUDr34FIQ3quBzTJVYknuKLWLbZn+I5Auh3jMRgRkAEZyegrz4428dvSuj+ICXBniYhhb7doIPGcnqK51V3HHXBqV3GPtUje4Tzd2znO3r0r9EfgH4UfUfhL4cuDFIUexiYM8gVANgGcDnGa/O5D8/PJB9OlfXHwX/AOCgejfC3wBZaBf6BPNLpluLdbqDDSyDHXLHjrwOgwK6MPOCbczOqpP4T6Hh+Hun6/C8NxZQahHIqlo1tt4BJwTluPwFYeuf8E+PCHja0Mo0SbS7kZ3SWz+TnnrgHb+GK8n8Xf8ABWa5jgEXhrwhaWu1dqz3029uP9lfz614948/b7+KXj93E3iObToGz+6sIlhGPTPLfrW08TStpG5lGjNPVna/tPfs7aX+zp4r0jTo9QttSt9RRnZCy/abfaQPmC9MgjBIHQ1f+F9vpVlLnSLi0gl4+W9tUuUB+pGR+dfOV344utX1FrrUWe9upDl53ctI/uSetbmgeMIxOohu2t5eMBjjJ9M1xOab1Wh0KOm56F+1Tptw/jnS7qbV9FGrC0KJHZw4RYixI8wAYUkk474rz64/aT8aQwx2sd9DapCgjTyrZARjjqQapeL7r7PcSTT3H2q/uSSxVtxQdOf6CubWeTGAw2j15xXJVw1GpK84J27o9PC5rjcNB08PVlFPs2vyOkvfjJ4u1e28m68S6xPCCSIvtTLGpbGSqggAkAAnHasT7Q80xeR2dz1Yncf1qIhWAJXGO61NBBG/3XYHr8w4zWsYxivdRy1MRVqO9STfq7nZeELqX7EAuWwcfWtDUvDNvrse8KLaYf8ALeIbJPpkf1qPwCgSz2nbIc9mwTXU2WlxFwSGDc5Mh4rKW4LVGR4XsD4UsPs0CkoCWJbnJPcmuisvFMkLhZANzHp0/GrA8HG4KNHghhg7TnP0qWX4fTm2B3OOf4hUOSe5Vuxp2XiZAUf5A2Ov8Q/GtzSvH9xayKEuZAvu+cfnXn954Yn04ZDSvjsOgrPi1e4tJFMzNGB0BGRUWTWgbHGftHeGrfR/HDajBI7/ANru9w67AFR8jOMepOcVwSTPuXavLduxr23xolt4y0A29xGhYZaKQ/wP2NeManpd1oVwYZ02f3T2b3BrrpS0szGasye3dRfK02CB2HArpdP1CBEgZFERYkNg8tXIIzOnzEHJyfat3RNWiMbxqiglcA4ya2XYg7bQdYEMxUk4PI56Vfub8SOWKIf4fvbcVx1veFVCv8rDqOuDU0mrhgAxVsDOTyadrAauquLh9iiNcckL938a9e/Yw+GOg+MPFdxfarcPGmhsklvGSBHOzZyGz1x14rxXSBc65fRWdpBJLNOwUBFzkk9/T8a+svhd4FtvBXh2K1t7VUL4eYht29yOTz79K56zbXKmVDR3PbZPhjpV5AJ7NzBu5DwSFf5Gp7XwtqmlxEWutXm0cBZsSD9a5Hwx4pk8PwhIiqxk/dYHANdFYfFRYmIlh8z3VsGvPWHqR0vc6/bRa1Om02bxFbwjKWF3H6jKk1r6D4nu7EmKXR7qEN1MeGQ1neEfEUWusWt/NjAPIcYGa7Oxs2MYBAII/EH2qZUbq0oopT6phpMzeYWd5MEcRuclfxq7BeO9yAPK8npjcQ4/oaLaMROA0blV79RVg2sEoyR+NSsOl3FzC304tyhEbzKerKgO36jrTrgfZbNZGVFRujhsfnVdLPDsUldR0xnIp7xXBUqHV0PGGHUVSpNaJk89ye3maSIMrthzgHcCDT47uaM5WYgn14qrax3FtG0aQhQ3O1eh/ClsdDnim3Ks8it/BIcr+HpScLFRd0aEGvXVvJjeWxwDnrWnbeImkcB7dzkc7cdazbLw9eXF2hjjjMfdHyT+BrqE8PrYWyukbysOWUDkf0qdI7iTfRle3uIbtTgOpPOCKSayDgk4yR0HPFbGn2Au7bckZBU/MGG1hQ9vDLkIyFhwQOSPwp6bIV+5y15pKF/u9f0rF1nwFYax81zaBnHSVcq6/iOf1rsr62j8z5gQPXvVcWoDHDsO2KnkbGmcF/wr6SxAFtqWq24HKq03nAf99g/zorvmsfk4wyj86KfNbRj0PmRk+yEF0jXOMDqcVYt57ZkDvGirjksME/h+NcXJrd35JG8hW68kn86pSXl3MSDKcjoOa9f2Zw8yPTBqFisYAZA3QDsPwpZPFltbJjdCgHA4ArzF2n3DzGYkcZBwakS0JUEszH0J6j8ar2RLkei/8J5bOx2SDPqB0pP+E5tSmGlJJ6/WuB+ysYwSAPxp8ek9CSD6Y6j3quSOzBNnbnx/Z20Y5d3PTnpVSf4qFI8x2+ST3APFcsNO/v4yTk1PaWKsjZI2k8mmqcR37mq/xMubh/lVcDpSP421EMGWQpk9uMVlvZKsh2DgnqTgCrMVmnk8555BJ4pNRWyJuyw/jnUN3/Hy6ZPbnNMk167nGPMklJOeuMVAdLhM4JYkr1xnAFWHs0AHJyD36mk2ug0hyavcTKI2A5GdxbnFadhfqkSlixYn61nskUUWWCqAMc8D8axtR8Z6PpE5kkniaZBsG05Kj27VUWPY7O21NNxBPzegA4q7BqAZBtK5PVu9eSal8bbO2cm2hD8Y3Ox5Gay7v9oFo1JSOCMEcHBNVyS7Cuj2i9uGwJI3LEHketc18Qk0nxj4XvNK1s291pt9H5dxbSP/AKwZH93uCMjHpXiev/tBPIpae8YKRgqvyiuG139pSzsnO0+aw5+8SalwW7YX7HA/Gz9i668Pa1NP4Nuv7U0sq8hinxHNbADO3n7/AKAjk+leA3Gnva3DxTxyQzRkh0dSrIfQjrX0L4m/az1Mq5tIYYQBwScn2rx/x/8AEK98f3vn6gkDyj+NYwrfmBk/jQ0khpHJMQOx6/jSd881K0YyTtJHuaY8ZboKlNDOj8EkCxmxjIfJ9xiu/wDgH+z9ofxovpY77W763vy7k21tErPtHT72ck+gFeV6Bqp0i5O9WMUnDeo969D+E/xPHwx8bWOtWfkXAgcNJEW2Fx3weoPoabva6Ej3Gy/4J3aFbpK86+JbxFBZdkqIVAGSXITA6Hjr0rS079gjwx5UMZ0DXZn4LztLOyv8wUgIoGcnIzwMkDrXR6h/wV0+zWSxWXhbDKm0tPqeAT34RMkfU1g3X/BXLXrq+QSaNp0NsxIk23U80mM54yQM55/Gs1zLdDsaenfsH6SsjvD4EnuAEACyCeRE6kuzFsdFfgZ4WtG6/Yh1G1sb2Lw1oj+G5bmD7O06BQWbC/KAx3bSXGST0B9DjzDWP+CqHjy9b/RodAtkVdu1bJpM4HXLuf8AIrCuP+CiPxK1fKnVtPtkPUQ6dECPxIJpuUl0GotvRmBB8ItX+C/xVms9bjhiv9K2ugRg6lmGVIIrv7T4q3Me1Z5TkHHWvL9f+Ll/461+XVNXvfPv7rHmSsFTdgAAYGB0pYNfUoCCDnvjNYznLmOulCKVj1uD4qhAxd9wUFjnnivDPjV8SLH4n+JIZYLFoJIR5b3Dth5lHQbegAyffmtmfVgYyMckdRXm+qxG1vQ5G1lb5h04q4Nt6mddW2JtMjFnflPvjbkEj37VZ1YMrJPFjMZ+Ye1ULy9EMsbx43AYPHGKlluX1ZkRcIv8Rra7Oc6fSBFfwxTZXg5IOMitWFsykLjnOQOawtJ8JTTQR+Tm4djzj0rYtNPfR5THIU+ZeNrZx9aaXURaVisg64qKeIXEydsHOfWplYHkDB689KdOwO0Dr1460NoDrf2fD/xfnwhuIwuoKwGO6qxH6ivqL9ou4bR9V+A92x2W9u1qAx4CnEB5/I18o/CDUl0H4weEbxzhINYt1djwArOFP86+y/2i/BrfET9mzRvso36v4dH+jgD5vMt5HUr9ShXHvinfQTOJ+JX7L3ibU9G+J/jXUdJ/4R9josNqlq1wJ7jWJ4pxPPeMFztQIu1QeTnjgGvle1vRbIscitGSBtJPDCv0A8aftKXPiH9nXTdV0DUdJsNa1exld5NQi82KJ4UHnRFCRuYtwAex9xXi/wAS/wBhm40/wra+J4dW0bRbG7tIbu9sr8Sp9gldAzJHtVmZdxO1SNwHHOM0ReupLtY+edJsn1O4EUUZYlflA5zX2/8ABz9jzWfhn8DEeGTTtM8aeI5ob65j1SJpYba0CnZFIq8hm3CXH+zHnGTjF+AX7MXh/wDZ58E3PxEudVtfFV6lut7prrbl7GxLkAXJVhmUoDuCkbfl5z0rp/hh4t8b/EPwjZ+Fop9W8Q+LfG+rTppU17k3s9jI+EuJR1Xf87LnonPTFbaNWW5ltq9jpP2P/g3Bbanr3iHTUlutH8MwR+GdEmmAD3lzIeXAHALEs+B0347V41/wUu8TR6fYNo1pNuF/qCwqR/FbWKGMn6PPI34wmv0Mi+HVj8AvhzD4e0V4LqDwFGbb7QCAmreIrlcM2e6QKSxPQBR6V+Qf7XnxMt/iV8W7+awnM+k6aBpunSk8zwxk5lx/01kaSX/tpSmmlqXDc8ikLbjwSFGagZzsPXK1JPKYSRj7wqKd124Gc9j1yKxbNHqU7/w9F4htRHNM8O07lI7nFcvq/hSTTGYJKsq+pGM12G8sh5OFNZeprkknA/rWLk7l2VjlILX/AElDNHIYwfm2Hk1Y1RhPdmROFIXg9uMGpr+BxIWGSnUYqs0ZY89h+daXuhEIGWOQcH8qekQYcE9al+zZwcgnp1p6W+cYGfXik/ICARZBGB1pRHntirsOmS3DAJGSTz0rQg8K3Dr8yhQaTa6jsYqwkgjp3NSx2xkO3Kj611dr4Kto0y7u5J/u4rV0/wANW1uQFiHB5JOTScl0GonEw6LK4BRWOeOBxV628J3hAOxdp9TzXcw6eq5ICqB2xxVuLTgD8uGHX0rPnYcpzOkWEulkBgxPcKOK7XQNUhtoghTOQMg5NMtdOaM/MhAHI9q0LLTVlIDIct69qpwbKTSOj0jV4xKqvHgHBBUZxXYWF3Fe7QIJTheM8c1w+maGVfckksY/hx/hXYaTaXcNsBG0TsACSfl5rF0n2KU0T3tjZXMfzh1d8jhax7f4QWWpTswJTzDk4UgZrrbMfOBLE8R7nqv5itnR9LS5YspAB7jnNNU7KyE5XPOL74CskO9JkAXkH1HvXk/xH+GGrTzGGyhimj53bVyCfxr6i8QwAWjQo3zkdemfrXLxeHnLlggb1zWtOmlqyZSPkK5+DPiC3kJFjM4HZR0pbT4aeI4GUR6ZcHJ/u9a+zrTw4GYMUw3oe9adnoCL8whU44yAK3UWZ3PkPSPhF4n1uVv+JPdRyqoCmRdqn8a67w7+yl4g1MwvfT29mnV1zvb9K+mrfT43TaEIccnIq9b6QZBgAs3YAc1ShZasVzzj4QfBmw+GUMm1Wubif78rnJx6fSvR7KIBgNpQEda1dN8BXN6wBjMaddx6V1Wh+Bbe1CtIGkbHQngGoaUWNXZzmk6LcXsW5Y2IxkEjGfeum0PwdZBwbu3djgHgcVsQWphUARkqOemM/hWhpWkteSBRHIqN0J5rOcW1oXE1vC7abo9vst7UIh7nnNdPpepWtwPkkC9Mg8Vz9p4Pnkf5OOOB0Fbem/Dy8nHzLjsuK53CxqmbcIGcK+QeT3p0mny3JwqFsjqvGKm0n4f3kSLtWXI64PBrsPD+hyWyqJ43YY6svT8aylJLRlWZw9t4MuWfKCQEEGtiy8KXMaDzEBJPU8fpXoNrawWij5FGBnpmpGuLc/MVG3pnGcVjzxve5Si2cba+Hdqg7Ax68DpWlbaaE5Ee0D24NdDJbW0qnp8/OR3qCXT2RQqMGXt6ilJp62GlYyoYVibcBhvcdadI020leOfzq2YJY8DbuA5G0AYoRcg5DjPIJHWnGS6hKPUpJNIjAsvHv3qGVlSUSmOPzRyGAw351pOp8sfKDkfjVK5ti2chc4yK1aTMbtbGJrl4dRcea8kbJ0eM4b/69MtryOSDYwy//PQdfxFTXNiZiQevY9KgttDCzFup55zzUOhG1kVzsksTO8n73yDGeQyE/qKKtx6K0RJRmUsPwNFJ0pfzC5j4u+yKScZK5z7fSnJZlXwFB/Hj6V0D6BHMwAXBzljnOaZL4cBcLkgY/i717PNE5bW2MR7YyochVJ7gZpy2vlMBtJI5HtWo+kyRMVBye/GMCqUlrLG+3HXOBipUrhZiBlPzYZO2cVFJqCxy5QZZf4j3qTyTErA5GT37VXMK7WwcLn6UpDSEbVHuBjIYE5AHaopJ5LiPCkAdDtPJ96lW28pl5BY+1KV2qUwCAOMDip5kh8vYhgVy65aRhjpnFaMRfYQqltvc9TVOKUoSCMfSpmuSF6cj071PtEiuVkxnaHG0qByOT1qlrGrXFrp8skWwunK5qKW+8v7o6DoeKp3UwngcEgB+vYip51ux8p5d4j8eX99LKk10z4JyN5xXPXev8HDqcdTu5q58UvDE+lXct1FuaJjkgDoK83u9dMTMNx59R0rupVVbQycXsdPfa/sRszbi3481zGveK5VRl3EEjg54rPvtYfB+cZ+uax9TvhIOzZHX1onPTQFuZ/iPW5rmT5pHOe2a5m9usISx3c+uTWxqchZCMcdc1i36g54AP6YrmcdSzOum89drEc84FZ08DIeg46mtCUYHYgHioW6c8nPGTStYDP8AKz6c8mmtEAeo/wAKtzRqe5GfSoni2qcH86YELR4+uaYy4A6+1WPJZsnb+IpVtXl4x+OKOYCuV+o5pVXI6cVYlsnTngg+lR7do6H3ovcBhyPXj8afG+O+M0i5OMd6U8kHrRvoBoWksd0AHAPfJrorOVmjU7lUdMZ61ydvIVPuK6TR2WSFT2WspRSNoSL8kzJheAM9myBWB4jdb3UxFsKBRhmJ5atp5/Ll+Rcnvz1rP8TW2yMSqMluc9wfSiG46j0M6zs0trvZKA2RlT2NPnP2C9Dqv7qQYYCoZrtbi2ilyN8Z6UrXxuIdqcMeorWxznRaFftGyRqxKODggkVtRxhnPILY555zXK6VZTR2+dxLEgALXSWulyae6NJty6cgHJ9eaauBbT5nAJ5xgirSopiBJHI71TRyigkd/wAasQFpgMHGfzptdxbCzq8ltIYSyyxkSRsD0ZTkY/EV96/CvxfB8R/BVrNHIWt/ENompwbDysxXbcRj/aV1bj1QV8K2g2N90c9cV6/+zB8X4PBGp/8ACIanci0tryf7Xol277Utblsb4Gb+FJCAQTwHA7MaS7A0ep2PiGz+BfxIV9V0jT72EXIvY4bmEPbSScYuYMj5JMYyMEEjkcA12fxg/as8KfEDQ7IWniXTtLu/NdrlNWtZZkKvGyF8IDvdCwYDoSO1TXmp6T8RIH0vxHoi3dogYXMTIQ8Umfvow5jPXOOCSKraP+xx8I5LxZprbxE4zuEAffu9s9a0jbYmzLXgT48Q61pGieAvhLpWr+IHt4E060u723zJNgYL+UOpYkk5woz3r7a/Zd/Z5f8AZmBs4bmDxH8ePGMBW7vywkt/B9mw/eOX6B9vBPsFHFcD8EtPsvhZ4dSw8A+HNO8E2rptute1DH2jZ3255Jqv+0v+2d4d/ZH+EWoaT4fSTVNf1wf6Q9y/+mas7AkSXJ+9Fajrs4aTGAApJPTTStfZd/8AIykm3bqcR/wVU/am0n4WeBbT4eeD7t2eW0kgS4ziXyJci6v3P/PS5OY4+4i3t0Za/LTWLk3Fw7kZAOBjpiuu+LHxH1T4jeKL3U9UvZNQ1TUpTNdXDnmRvQdgAMAAcAAAV5/qd4ySFQ6jP8HdvpXPVkpPQ2jGy1Gk5kzyAv61Co3ygLhcf3qSX9yCAM46k+v+ePzq9okKklZfuE8E+tZKXcpK+xA2nCRCRk98g8VQutPkyAFJ57nrXa2OiWs4JLMD0IHStiw8LxrIGQjrx8uc0Xh1DY8sj0SW7l2CNlx/eGBU58ESODv8r8DyK9hh8LRXTY2pk98UkngBJXyPpUuLb90d11PHofAaqNwfcR2xV2x8NfZWH7sEdSMZFekz/DR1ztDH696gHgWeFjgEj+dS4y2Y7x6HJQaWDIMoMdOnSrUGh5PBIxxg10sfhaRWJaLI6DrV208NkHcFYkeo6mhU2PmscrDojuRuGQDkZHSrMegDIKgHNdrp/hjcykqCwrXsfBImXcFOT1/2ar2bJ5zg7Pww7ggnGPbOavWnhSQHgYYdR0/CvQrXwFtwQMHjtWlYeDlSTkNuP5VapE8x59a+DpiV3JnHPXrWtp/gojAKnOewr0Gw8Jxr2PH8J7VqQ+EwUJAyvXgVapPawnM4XT/CZVsKQB9MV0GmaQkSbZQzZ7J1FdJa+Eo+xYZqW08F+UJGVwWzhccY9qHTdgUkZsFtDAudjkE9N1altb2ckW4xIu4dxyKng8MTQyZdUcgZ6d6vWuiFRuclccbD0pcjByRz+oaKtzNlJCgA6YyKI9JktpVclJAf4Rw1dOmkLKwYR8nrt5wK0LDw012+RFjHI4zitFTstSHJ9Dlore36ypJG/XLJwPyq/aaSL3/VsrknqK7nSvhpHOA7DAHr3FdFp3w/tbRMmFHwOu3jmpc7bFqN9zgdG+GlzdyDzSUGM8jj6V1mnfCs2+07TjrwO1dhpnhgr/qmkRQON2GX9a39F8M3zAfKkqdcD5W/LpWEpybL5bI4u08MCNMNJj/ZI6VK2kNbuAId7ADkV6Nb+ETndNbyQ5I+Zk4/PpW5pfgeGQBw6En0wann0KSPI49Me4YZQ7uuNuCPxrovDPheaWT5kIOOnXPvXog8JR2Vxu+yrMndgADV7TdEFs3mRwIYjx1wwrnlWtoy1Ew9I8LyRuNyDPQ8YxXSWOji2A+UfL6dRWiloikHGY27q3I9jV6LSUK5DZU9sc/SsW7vctFS1gaMZUjHoRg1cE7KeQCMdOtPNk0WDjjsM1GsqxykEMG7j1pDuLuSTOFGPr1o2Ddgkc9qUPHO38XHbFJG6q+0nHJ61Ds3qO7WxAbBI5mxv56gHil8kxqQpOD6nir6wo3G5M+9IFChhx68c5pxSE23uUtu48+uaS4i6YAxVzaDg5x74qGVfMQnj+lWo9xXM+eE4xwB246VWnVkBJ+7396v3Kbk4yAOeTWJq+qw6f8AI8heTsqck/hVx20IZSub542PyE+vNQw69AnMrhWB+6OoqG5+16uoZUFtGcHJGWYVNpvhq1t5MlS8g53tyaE2GhoR6hLq5H2ctbqB95u/4GirH2QKPlKjH6UU7XJbR8tMu1QTyxzgg0wkowDEFTjOO1FxepuyOAOnHWo3nVFPO3Byc966mtdTMs4jzjKtznkdKqXUEbHPyMxzjjpSOxx+7BGRwM1XkmJk2Hg+/rU3Q1Yp31iULBQOKxrtnic/Nk45Udq6SdkmyCwZupPrVSfSI7nglYweOvX8KXPbqOzOXuZpPMG1iD6dhT7dpHG4nDLyM5+at+TQLSAqzSL07HoayNWuVj3CLL7eBUKpFspJleacQsS3DH+dRPqKeThSxPp6+9Zt+0ryjOCue3SozfmJCpGCRg571Dd9iku4XWpMWwQ2c8cZxVaa6eVxhiuexpZdZgtoy0xVM8EngCuY174xaJozOplNw46JHzUqLbKbsbmtiCXT3+2yRrDjkue30rwX4i2ml2eov9hu1nVudu3Gytvxr8f5dQVo7K2hjiXgNIu415pq3iOXUbktKVYv1IAFdFKEou7M5SXQL4eWnB5649qyLwSc8cH8RU019vBXAOfXrVe4ugrYGAf5V0yZl6mVeE/NvP0z6VmzJuBB64rZvI/tEbAkBs8GqH2RQnzdj+dK9x6mRcwAtkDn8qrGHng//XrcOnJMTkEdcYNQSabHHHuHIHX2qdOozMFtugyozz+NSQ2itECFXn8zWhY2sTKwD8jqD0FXbbTFZ/lWNgOwNS9NAMc2/YDgn06U5rY/3Gx64reFhHD98FMdsVXur2G3GI0YsfXgVFwMk2MknG09fSm3GkusfzJketXLjXZEBIAQe9QSahJdIPmz1707tAZj6YCODj61Wntmt+WA59K1nTd09OTiori3E8ZUj3H1qrgZoGRjPSt3w3ehPkYZRvWsMjy2Zckc49K1dAnRHbfyMY57USSKi7MsX10I7okfKFOPpUF7fyXNq6KVOfWq97Osk7FcgH3qBZOpyRT9Bt9iOKFdqvyNpw4HU1buIhG6PEF+XkehqAzrGwJP3uCP60W9+I2C43oeg7inYg2NL1Uo6urlCDg+1dGl1HtAdgGyOOpxXHada/aLgOz7U3c4610miaelxHLLIzBAcKB1Y1SRLNN/T159KsW837zGNvGc/TtVXO5Axz8p574pYZjHLlc5HTPehjNeDaxJY4B6cYps1vFqUTxXChkbsRUMc/mhcHIJx9ParZw7qvIPc07rYR6f8IP2nPFHgCSzsr6AeIbK2UJBK9wYL63QdEEoBDqB0Dg49a9z03/goxpWmRBv7L8Ypcr1AWzJz6b+PzxXyXYO9uoZWCkfnipZbiRh94BTzknrVJ63Q7H0Z8QP+CiHifxNE66JZLoXHF/eT/bb1B/sZAiiPuEJHY14F4s+IuoeJJZBLcz3lxPIZJp5pDJJK56szEkk+5rFvbuFEPmSlmHp0rJ1PUt4ZIiIgwJweS2OoqpSbEkkGo6sbIMsZEjpkls8H2rJEn26VbuRQuMhPf3/AAp81yJ1YYZYwxHu/t/9ekUS3z+XBE87kcKgzx9KzuC8i9oWmx63eGKUkx7chQfvV1Fhpi2kKxrG20jADDPFWPhJ4KdQ1zeW7RykFY4z/wAsx3JrvG8ELOdwjACjIGeaz5L6od7HCSQER/uwqvnjjjFJE1zaLw7Fs5GOlds/gVlIKBgBwflzzTk8GMi4lhJxgjAwKSovuUpqxzekavc2rK8qyyZ6hBgk+9dLp2uPNyygL23DDL/jV/TfBvmyowQJn+8Olatr4CWSXLhVHTGcZrSCktCHNMjtY2e3UhCxbg9ATVyTShPAMRYYdiOtXbfw+I1C5UnPBOSRWvY6coiK7QB7nINakto59PCa3Chiu0n0WrNt4PDwkhQ+PQYNdTpOieW5IGV6nBrYtNHWO3JIdd3aqjTchOVjiNN8IbgWKFscYZcVrWXhkuvypsI4JIrqodG3DKylgBjBHWp4bYxoqtADt6bG61Sp20ZDmjn7bww6EHIwfar8Wj+XIAyqdvr1rYRcEb4pVwMn5asWaqZQB8uOPmGT0rRRsJy6GdBpELjBG0jtVhdFMaA5BHp0res9H+2SkKN2B+NbOneBXvZACpRV6Z/rVOSRHKzkrDTkBAIB9MjmtKHQfOUbYQR9K7Wz+HbwYLKkijHHXNbmm+FFXaFj2DuKidRdEXCLPNbXwlNKW+UBlPQCrsXg1iMMGIOM4Feq23gvIP7tRu7jnOani+HkkoDwKQx/I1hKpfY1jGx5naeD4kcMYivYkc10un+FY1CFEB6dq7vT/hpcyW4IRcjrwa39J+HSxoDJsUngZHWsHVfVlqCPOrTw1KGTAbYfyra0vwdJgnB57Yr0Oy8NJaECSEEDuBmn3jR6cgJhOFPBUZxUSq6lqJzeleFI7SMsydP4a3LO0tFCruCOOmOKl/tGMKHELyxnuBnHrxU8FrbTRebHHtOecrytZOTeiGkkTS3EVpCEX5mA6CqRuo52YC2BlHQ52kmrt1pQu4gyzlNp4I61Sl0NmlyZQzAjHas2pdilYLXUnWcR+a8JJAw6hwK2bOVw/Cwybu6HGfwNUzpIuYcNHH5i8Bhzn61ftLKUQIjrGP7rAZxS16oehbt5oLdsvE0R5zuXA/OrkE0Uw/dFDgdsU0QlYRt5J6knNQTWET8tEoc91+U/pV8pNy9vDSbHCAt60NYLcKQeef4TWabeWFgVuJQp7ON4/wAajlvbu2JPlCXHeJsZ/A1k490Wn2Ls2nIVKneBngjtVO4tGJK4dh2OelLF4oiAAn82A9P3i4/+tUwvEu1HlyKy9iCD+dJwQcxmXUF3Cu07WA6HoahS9uIARlvQ56GtG8uDaQFnkjCDuTisibVptVTZZQtLyR5jjauf61lya3TL5r9Cz/brQHErMnGeelZ8njCFpisEcksg4+X7v59qSPwc9w4e8unn77BkKKt/2PHZEiL92MYwo4qlzINGiBPteqACWZIo2+8kZ5IPbNSx6NbWaYRNrY6nk0n2UjqQzjpjgmoJpzHwwcN9elW2Sx8tqg5JwenNQG2y5Eb8jqPSoZbsFgCwPXg806zu1Z+VAYdD61cZJ6MhjpVfOCQwXnPeirrbQOwJ5waKZJ8ksCWYrh1zyCKbJJHJIFGSR1BFNIyjEZG7px92q/lsz7zIM54zyDXY7GRYup/JGA+QRzioHiF5HnBQ+vU1Lbaa1yx3MOP4QK0mggtxtaMbMYHPWspKxa0OeKR20pBV5GHGQcCklLTEb0ZT9etbUtxbZKeXz1xiqUl4iMwbDAetZNspMyjaPI5RQI93Unn6CoJ9HZV28HHO4ck1rJICDj8On51HcSqy7FPIHas7MpGDLAEXDBUVRyzcVy/jbXbDTrNwt5biTHGDnNdF43tWuNKdVUtgcYJwK8Q8U6U/mkMAOc8dTRGHM7g5dDl/F13ea7duTePLHk4AOB+ArmLjw9Ij4XnPHJrqbzTfMAZT09epqkUkgbJG5gOmK0u0rMNGctceEpHB+bdnjg1m3fg6dWG0Hg5IruMKDuwRnt6UrJ5uPSlzsHGJ5/8A8Iu6YzgH0preG5uQy4xyPWu8/s0Fm/dgcdu9V5dJycrwCcHvVe1e5LS6HEN4ZZ3wEPIqveeFpgm5MFepzXdPZOJBhePXHIqJNPDRFWXg8YNUm3qJo81ktnzgEqB6Vn6hE6tsU9etdnr/AIbaC4ZgDjP+eKx7nR/tIPZh3HArWC0uZmTHbi1QZPzdelICIzuCnPrWk+hyORkjHTPrTodAYrhiAT+tVZMDIk1WVMqrOAPeqxviWO9d+ea6U+G0Y/M27PA4qKbw3CDgAnFHItwTOT1C4FyPlQqB+NS21oyQ9M561vvoSRMQYsgc+1RS6dkYAOQfpik0O5j+WRwQMZ/GiTKPyG9q0XsmBPygA9ahubZnOTkntUjMyexFzyBtb19agty8LEMCDWqLcxEtgj8aHt0uU+YZ/mKE+gzFkcbvSoyxBBzmrV3prwsWHKkcY6iqpj24FUpAxVOW+nPSprUrHJnGN/Xiq/KgknFOAJAxnimhF+N2tmO3Bj6kGtnQdcjVZAS5HXHcVzUMR2nLtyOPer+nXHkxFMBWbjnii9hHUWV+93IxKFY26EetWSOe4xyB0z7VW06QPpy4JVIx8w9Kksb+O+LKuMjv6j1pthbsXLSURncwJB4ZR2960LSUffXLA/KT0x9ayGJBDE7D2OOtOa8MIJO5G/vL0pRVx2NW+vfMhCbgoY4OT0FU55Y7YMxdm2jjLfkKqvqYZfmaCT/eHNQtdoei23PsWq27bE6ouzagsqOqKWYrgAc1WuZzMf3hBwMbB2Huahku3KYLHB9BtBqtNdpGwUkDJ4NCsG5LdXKxISSAuOg4GP8AD2rq/hTpEt1qwuFUtAq4kfHXPQCs/wAE+CT4nudskDSwZAJ25Ga9z8C/CGbT7SJIMxQqOE28flSab0Q1oS+H9MGwbUZQeMkc11FhogSIbsYXtnrWjZeF5dNgAmgeQ8fOg+6e3FaVno+OUYuR0RsKaqKsQ9TMh0tHBXG0e3NWF0DzG2lD9T3rattJkmKyOhjAPXsK0E0+MSAEnGOMc5PFawVyXc5ltDAZRtHHABFWrfQ2ZwSu70wM109n4fdpOVIU88jkVYj0QiTcEwQevr6ito0tTNzRy6aJsIJ2Eg425xkVNBoShiHaRM9Mkcn611sXhxJXx8pOckEVZTw5D5QSSFSOnB4BpqhcFVOatUeM5RcKo529/etTTmNxJlMydz2ras9KtLMFgBycYPatKLR13jYm0E9BV06bWtyfaIw005TIdybT29KnXSRJE20KCeM+tdDHoss/WBiR2HNWh4PluWVljC4GcYwRWsrJWsQrvY5dNNbI3E4zwc1sabp0b43KhUYwSK1h4HuXORGw47npU0XhieFVG11I68ZFYSlHoy1F9UXdF0qygZf3ak564rorPSIplBQAAenGaxLDTJdwCLuA9ARiuq0HTJN4Lb/mrncrG8ESWtkFz2XHcVq6T4ee4JwQB1AxxS6bbuZHwnCjA3DIJ/DpW1p4mgAkBjG7nbwRXLPEJOxsqbLukeDcjr155rpNN8MW9sFDbWJrDsvFcllIQ8YRTxuU5wa27TxdDLJ0RmUdQNuax9opFezaNFNIdP8AVeWeOQVxn8aifSw7DzE2fTp+BqW1123njP7xVOcY39almjN7F+6YhgO9O3YWq3MW9sJo52EbcD+IGoG06eaJhKhYHup61qfZZfM2yEMeoYH8qVYZY/l4Kk+vNLkHcxLfRBAHUvIEYfdbtUMWiNbXBKSyFSeVJ61uM8aE7yCcnAPakNukw3Dt6U1CKFzMzE03yGZoy4z1UnimoWVgCOAPSr7xBjtyM/SopIljPzA4NUkK4Ws+x8AY9M960lfeoBXrzx2rNS33MGHbuDV23fa4UEHHrSYItmURxgEHpx2pqyGRiSxIFIJGePLKrAdDSYXI7dvrSKRIFVoxtycc49KrXLbgwU4AqvqWt2mltlrkeYekaNyfwqndJqXimNRBH9ggPzGV8GRvoO341k7lpDNW12DSIiZ5E6Yx1LfhWL/akuvPttbMWYP/AC3bgj3AH9a2LPwLbadP5kqy3E+P9ZIc/kO1W7jRUKZAww71m22UZVr4RKMssl9LdT46Tjch/DtV9NQubJArWyMB18lsfoaHgMTYI6DH1qF5HCEFSD/Ok0xXJj4hgYhX3Qtno64qWK9SX5kZXGM8c5rHvV+0NhwQAeBUCaZGxyA8R7MnBp2QM27iJZfmIKkdx2qpd2qyRgFipJ+vFVF+12wIivPMUdpVz+vWk/ti5QfvrUSYOAYWz+hqkibsgezeFyFw6k4yeDSQRNG27ZtP1oOpxSyckxMe0ilas2xEzAht6n3yKpJCGSPJGeCSv8qKuLDtPB+X0NFPlA+VzZJLJjDDjB5qK6gjRXCIWC9wehpZIljk4O1T0wSSab9mj8vGXLk9K6raGKIIbowtgEgg8nP6Uy91OQucnJznnkmleIQ5woGDk55xSG1aXkJlR1Y84FRZbjuVfNeQ7irBuvA7VKYvPOG4POM1YFmYclSxJwPmHSnLas6525Prmpt2GZ5g2SEElu4yKkFiTJyCE74NWhZBAG3Evz15xUkYO4gnA9COlTJF3sU5dIjZTuUtvGME546V5v8AEP4Wm9Dy26hWzngV6vOytCcBj3xnrWbdW5nDEqDz0xnFZq6d0F0fMGueGJ9OuNsqMrKcj3rJurHIwNq56/4V9Pal4KtdZT97bJyeMisOT4H6TPIS0HKnpVe0X2kUj5ya1YYUDe+DjaM1JHpkuwExOV7kg19L2Hw307SFxHawgDuVyTUfiDwDHqWnlLYRQMeCdoArBuK2KtY+aLq0eMlTu3DngdahMeR8wAPfivXbz4EXgZyk8b9S2BzXLaj8K7y2nwkbS5OCcc1pGStuS4s4tLb5SQBycnjk+1EkCSSqXABPVc12Efwx1DygVt7kn7v3cYqxp/wL1S8lLFSinu3UUlZPRi5WzgrvRor6FlPG4cH3rlNY8IzWE5ZAxjI+tfR+i/s5KkIN1c5z0CryKvax+z3byWOy2A3Ecs56VpGtFMXI7HymumMHA2Eduaeljgg4wOh45Ne8zfsrXzyFxc24jJIznJrn/EXwIv8AQNzGL7RD1+UdK6oVIPqZShJHlcenkJnBb6046SgHYEdBXWP4ZEHybGQjgjFInhxCuARuHPFbpoy1ucfNpBD9F57etV5dD+Unbkk54612p8LvM4ZQTnOOMYqZPCMjIw8tiR3zVSgrC5nuecyaHhc7GwT6cVWl8PFhjj64r0w+D5GJXyjkc9c0t14NaC2UyIFB/hxg1nKl3KU2eS3GguCflz2zntVaTTDHhSGx79a9Tl8JFmwIfvHr2FZ9/wCEUGEKgsRjA7Vk6XUtT6s80lsiozjjpk1WudIjkypXDkdfSu81TwmEBDAoeuMVlXHhpmHyhio4PGM1Liy7po4WfR5IicfOPbg1XdCGxtx9Riuzm0NgeA2T1BFVpND3YVkGTnOam/dAcmV3cc0oYo5AYkdOa6CXwmG6BkYdcCq03hKdWwDuHrim2gsM0y+CW7ozn5xzk8Gug0pIbax3rtOOWweRXNf8Itdq2fJc+45qS1sL/ThjypCpHpmr0A3rXV/tzSAKFQnr3NJLc4c7XAOO564p/hrRL6/2xRWjs0hyBnk1ftfg74pv9ZQf2LesJOAQuVA+tCdhXtuZc1yQu5igUdyBTYpmuCCjbgeAFGOa9j8J/sZap4iss6xusg5BRInDMPc44/CvTPA37F+jeFpLaWY3N7NC+R5zfID9BgVfI2S5I+XfDvhzVvE2pm2tdKvZZuyiJiTz9OleyeB/2JZ9fWzutXlmtZn5MC4JAz0+tfTnh3wJbaaqpGoXnBwMV1NtoIhi+TAxzg+tbww91qZSrpaHmfhL4I2fhCzit4YcJEMKSMk10tpoRspGxHhU55wePauzi01bkgtkn06A1LcaYHZSgIYccrkV0Roq3umXtW3Y5KPSllIKgHHZuDUVxpYu7iPdbI6tnexO0x/h3rp30kzzbDH7AjqTVmLwvczxAxQvIV9Ac1MorqEW2zkF0sQIyRM6AcBHAIap7fS5VG6RImI5yg5Fd3pPwtv9QZS8SRbj0Y/dHvXQ23walt0bzirIw7VHNFM0tI820+WJiA7Mnb5hWtb6IL1QBtbntXT6t8MLe2gYAM7MOM9fzrAi0K40ucmB3G1vuSdB/Wto1E9jOVNmppfw6mvsFcIPfr7VvaZ8IzDIplfcSOVpnhnxDcWm1bq0mwMDenzjH869F8PTJfgNC27Pb8Kyq1JXKpxRykXwogQA+WpOepHWrsHw7hgGRHtGeMCu8ttEeVhlcjGCM1rWPhMTYEink/SsHVZsoo4CDwgqfKkeV/3a0rPwQZBxEB9RjBr0W08GQxsMg9c+9acWk29oMsAaylVZSiee2fw73gb419c1a/4V7bwW7uypkDv0Fd2Wig4XDZORjtVafy0Z1PzrL1HUdMVlKUirI88j8P2olMeIhgbvlOTUS3unWcwj6OhwTyBW/qNkyXoP9mB41bgpJz+NVvE+iSMVeC3glBHOV5FYc1S1zVKI2OSwkeMuFQvwJAdv8quRaJBdHdvzjgEjn86yLWwvryxaEwpCyDgsoKn2q3osFzYwHz3yx4IHSmoqXQd7bM1JfCy3LL84wq457/jSWXhJIplAlOB0GaI76VGyMlTxx3qZNUMbYdCFUYznpT9jFApsmfwgyyNIrqc+gx+FaujRyRKVkVRt7Z61StfECs4AbAxzg5xWpa3UdxH3+Y9+pppImT7hdBEl3FW9jzVcRxMx/eEgn8qtXPmqFG35cYA61nzJvJYJtfoRnAqmiRfIhMueHOe44py2wA4BQk8Y6flSx4lQKwAbp0pskbQI27kdsUIRXucK2CST64xUMqDZ2IH+elTupkHysQfcVWuSvksX2AKM7jxkUNjQlu2yTIzwakkkRX3scL35rGuvFKRZjtY3u5VO3EYyB9TUD+GtR8QsTdXb2sPXyou/41KY9DU1DxtY6d+7jkM8w48tBuY/lVK6fWPFC7FI06Bh1IzIf8Ku6T4fstCA8qNEfjMh5LfUmtMyqUP8WeQc9KHqF7GVoHguDQD5hzLOfvTSDLH/AAretbjywAeTjoaiWT5BnvSIRkseMVDSWw0y6LrAJJ3Z4qtcush9OO/Skc5yMcHioZkKk5RiD39Kn1K9CCWNflBBBz65qNsfNgA549xUktvkbkLDtURgcyFgAGHH1oYFS5t1cZJJye9Qi3YIFG4kfpVt8E/MoBHrSRxiBgyNx0weaQalMWbg4Z8445FRPbMrFlJPNaMjNKMFdpbqRUEoEXygH3xQJyRnyS+aMMyHt8wquttCzhlUxOD1jYj9KtS2aznIAAJz15qGSxWM/MSGHSqTYD1kmGStwkijoJF5/MUVG9pIiEk579KKdhWPm7yTGx3BTn15/SkdGDrkKc8ccVoC2QSM68Y/yKYqJEVZwdzHC7Rk13OGhjzIqLZJJgFeccAfxU4WqIp2pnJ6f41oRWo+YsffPoKRbAOepx19KzcB36mdJGzOFwAcdfenJpzMR0LE5z6etaj2pUbxgMD1x+lPEDLgtgFehB5qJR1GncoxacAxycbuw7VDNpiQSGVVJIOOTx9a6CCyMijK5J6HFV5dPLM25v8A69RtuVcxHtg7cKuSOo6VXmhUOFYe49z71oXKJCWQuPm44HSkgso4kBiUPk8knNTypsZn7CVC7Cc85xxUb2rBSCmBjBOM1vx6YgUcMxPTFDaWrnLBsHqPTHpWbKTsc5LozkjCnr34zSS6CHUEFQOo5/Wulm00xp+6R3OOF75+tQzWnkRDem3HJwMipcSr6HLvoOSSWJB5Ix96qkukjzCEgTK8ZK+tdW8cbMMlB7Ypg08TIGTaoHTJzmoVJDczlYvDbSsSXyAMhQOhqVdIRCGyCQM100WmuHLNGMdBT/sAUg+V1GTgUvZ2JU30OetdIBOQACecE8kVIbTzcxYBBFaeo2ARDKrtGqEZHb6VmnWI7RjhZH3HAAXAzUadUW7spy+HVjXIcDPYisXXrGe2smFtHbTsvLecx2gfh3rpb6My2odlkf1HJ21FaWjXKeUsDtu6k/drRPuSkeZ+I/hVb+LbPzbaGKCVFyxKkAH2NeYa38NL3w/fMWnFzEoPEUZ6/WvpS48IXVzKJBqUse08pjIA9AOlN1LQbZrIqlkr3IP+tni4YeuBW8a0o7ailCOx8kXGk3TQSPJcNsiPI2kbeafZarHkRtLPIRxkr92vovUfhBJ4iRlm8iFXJztUAe3asm5/ZsnsYVa1dJXXqQgDNXQsQnuYukkjynRNIaIrcO2Y84U7Spb2wavy6Jbajdn5pEY4ONuRXYXvgXUtJk2TaexUHkkFv1qvHbLaKQtuC/8AukkGtoyUtSNjmJtHttPVoxGZH6sSOvFVD4Gtrm3EqxlXwQdxAyfrXcQxrdzoJIU3HjLCprvwq97NiPYsY5Den0q+W6JUrbnmDeEZrmUIkQKrxzgiq+s/C9J2V1eIEcNGDgAjvXsEPhmLTUAZd8jHHyjJP+FVX8CLcEPscDqc9qh02Upo8dT4SCNxJKhIAyPrVa6+EqahNkNGuRkArgH0r3EeFFmiEIjkkA78cVY0zwGkUqt5THHZh2o9iHtLHhcPwRjAVWQ/N/dH3q0LP4ARyS/LGVHqRivo7Q/hXdawQ8NrgEgBiuBiuz0v4Bhx/pEiIRxtxnmn7OK6kqT6Hyrb/s6RuyHC46429a6LTf2frG3hzNaQynPygrjNfVGlfAmxstvmmRwf8a6K2+DektCNsIkAGcHvQvZodpHy5o3wX03SbYSQWcEcgGSNoJH410ujaDBDIqhFL4H3j0r6Qsvg5pPlgCyiIPByMfhWjbfBa0nAW102H0/1XJFV7WKWwnBvqfPdtoohXETCMjjHY1ettLkkIAQ9OR1r6Dsf2aoZmZnt0QHkY65ro9L+BljpWMWsbyAdcU/rUexEaD6s+cNO8E31zMqxxOQ5zyp5H+NdZafC2+mdT5exSMHPFe5XHg1YE2xRovsOlV20drchZAPzo+tN/CP2K6nltl8FpGkDXEyRqeDtHLVq2/wmsoht3SSjHc4zXb3lmSgRQwx0JGar2dtP57Bhll/Kh1ZdxqKRz9j8PrLTGysSbfdc4Oav/wBgRJxGFXPLY7VvwaXI3zMmST07VZtdBB3sYs7h1xWerdylY5ZNAYFTkEnjJHWtC100xcSDII+oroo9AeRgAhx2rTtvCzheULduecUm0OzOHv8Awgt6hZSpB7AdK5nWvhvLKWAiMcpBO/8A+vXttn4Kwd0ahWb16GtO38M27RhbhFVzwQw4/Op9qkPlvufP2ieAbmxkxMHcZzweDXYaZoMVkPMdAMAnd0YD616tN4Ttz93G3HYdKw9f+HaCFp0nmAYYIQ5z74qJ15WHGmjmNP121tlAjvY5Bn7sp+b86ln8f+UxSKNXA5LI9Q6h8P4EgMqTzkxkBt0PTNZ2qaI1tLG9oI/kXn5CM+tcsq0jeNNHRDxTPf6cJbVGYj76seR9PWm6L4guLq52Swum7kEg1laNZarcWjRpHbqmCDtfaVzVmw8O6nFcI63Stzgqz5xVqrezJcDQutUurWZwo3KPu/Sr1rdSS24kdQrYycHpVTWvBhdo5JLgwySNkjBIP09K0/Dvh+M2UkbXAlAJzj7wHetIz1sw5dLlWGUuMqdytyT6UjW7TMB69e2K6Gz8MRxQAg59MjGanXRIghO07vpV8xNjmDpbOxbJ9sdDUM2lvu4Xg+2DXYSWCxKdqBgegx0qKO0ZnwVCgjjjpRzAcmmlSRrnoAfrmnQ6c6yZK5DcdK6drAR8MB+VRyweWgZVwo6e1Lm6FJGPB4cMhXGAo7jitOxsI7PCsrHJ5yetOFwSBgAfQ9aWOYyggk/LngjOaTSJZLdwCNMgkgc/Ss+e8ONpAIzjngip5bprbAIBXHVay9SvoYo2kkkREXqWOBTEWVZHcEbl+tNmuBGrNKVAUdScVy1346W7uFg06N7qZv48YjH1NSQ6DcarIH1OYMcf6mM4QD+tDBFjUPE0cZaOxje7lJ/h5UfjVW48P3fiFAt5MyRPz5ScfgTW/ZGCxj2xxKgA7AVOZBMg2Dbn8s1HKxplbR9Jh0u0EUUcYVBt4XGfc1aDJGfmX5falNuMAFgG7j1pGnWNvmySD1NJqwXuMmVZctESQOoPNVGspZDjylVfUcGrMk/nv8vf04xUV+W2Bt5PqAaGMaitDkiXI/u9RTluTtxwSOOmKo3b46fPu6gnFV0nnU8ofY54rNz1sOxuR3e0nChgePenC/y4IO3b1yOorCj1GSNvmXJ9Varkd+TIrA8tzg0RsxtWNCTkh9wOT0700x5JAIHqPWmxzq3LbRnv2p8boZFDDg9MDrVcugEE1ordQC1QGxcEkDp+GK0Wt0IyAcjoQeRUE0RVyyljx681LQXKEgfG3jIPYdKqyXDAnLdK0pwIQCy5b9azb8LuPyFGzzjpSSQhEkUL8wCnrnPAoLqwzwffHNVFygIYHj8KehCDO7rwTVNMLD3l81MK2cdRjpRTWfALY49jzRSvYEfPptWZlwC2COtTCNjhlX5u+SOB61citPk5JGD69amttKMhI2tlulei0tzn9SotsTCAFzn9adHpoXDccdu9aSWIWXBXPHUnr/8AXq0lqgTKqMdBx1qG9CrMyhZ4bBw4Iqx9lRcEgDsARVr7EwZQMjvwOtSfZwFJcg5wB61NxoovCSmQ4GfTsOmKhjtQgy5zzz6itCWGOEYUEEHk+ntUcqAKdyk9xt71nZlGRqOjwsA6gDvS2dhFDB94rjnHvV6W2M0ToVEYbsDVW0tlhk25bbnp61NmitBGl2QFV4Qe1MZN67hjIxkk1Zc5XIxtXnGOaapWKIkj73T29KGuo0ypFcG4EhVSFTJDnhXP1rF1XxfAZNjzSEKfmES/K34mpXjvBI7PemKIfjx6AClSXTZ4dqrDPc+rptBPuKwkjSKS3MndaeM9QePfcw4QsNvCjHvWK8kOlz5gt7q5kBIAmJIyPYVsXFheJI4WUp83VSEUD8KvaSJ4bC5j86RpZRhHZfujucnuay16jstynbX934iiXz4bixVBkSK21fyPWr8Gq+VcC0llaZ0XIO3BNUodEZ5wZrmWTvhT0/E1bk0yN1EYd/MXndnpn3q7ytdk6bFO6n1K4ucQxOOcKu3jmrA0y7isP3iwRTb8kjBOK19JtE0+12CcPMw4Jy2aSfQZZRmRY9pPLck8/wCRQoprYG0ZVvpdw7ACfIPVt2BjvVm9V5olit5AgBwxPBY/4VrwaFEIVgzuMZySOv0qK7s/Kk/dBQx9RzinGndWJ5jKS1XTYW8zJ5BORkH60ye4aRcKF5znA6VrJarIuGTcR69qtxWESR7sLk9gOgrWNO2hLepy9pYZOG3DknJPOKtwKwIQuoVjkDHP51uX8tpYr+8RdwIwoGf09aoQapaRNwh3sepXgmqbitA1ZDc6SJ8ZUMDknPJNYfiT4YTazEpsxaRA/KS0fzV08+qCC88tjywyoUZ/M1fsdYUjGyQsnHAzu/CqjO2wnG6PJr74G3ltas6SRzyL1CKavaN8HrqSJNgI7ndgfh9K9WAhIy6hGl4xjGaWCye0lYhtin7xrRVpEciON0n4IjH7+YKx5Aj6j8TWzH8DdIwC5mbuQDiuohQLIu1sLnr/AEq7bjaP4sKetN1JdxcsV0OctPhHo1nkmDIA+9zmtDTfAmlRz/u7SIjGD8ucV0Nnpz3zFEhdwe2K09P8DzpgpGyjrjGMUnLpcLLoYNnoUVlhY0RFA7Crseipn5Adw+99a6bTfAd3O+Hg2Drk11mgfDBPleWTB9MdaUpxQ0jgdP0GSb5Y4t57MR0rf0v4cTXUi75BCGGfSvQ9P8LWmmoPLhDn1NXhZxkqTldvQVDqdirHM6Z8MILTBkdpTnK46Cugt9ISzj2xouParwRghVHXA4xileKaQZ2ISv8AdNQ22BU+xoy/d/XmmyacGXcNg3DA5zUzQyIH3oyd844qCS1W6UASAev1oT0Ar3OlL5Y+7k9qoXHhcXKhyuPWt6PS2kYEbGAqzKU02IvMoVRwS1PmaCxzB8FhoxhVA7Ypo8KpCC4UA5we5NbU3iW1Q7I8yZORtqOPUY7tpB9nddoLj5NwNHtUPkI7bwtE8QGVGeeO1WE0CDIGBhTyR3qvbaoPtLRgSLu6hhjFWmkEY4lIJPCjrT52xctieHw1br1wT7irSadDbjKtgdcds1XW73HOMH+83epIR5ilieTzwaYFmO229E3e/pSXFguMsvJ7daZHfoh698HinSzsygqSw78UgIstCwCgSJ3PcUqxoxJGGPdSKf8Aa9w245PFVZ4mgnDhcgnJKnpQA9rWFd21QrNyTjriqdxowLlht5OSNoIrTguNyDeAF6EkUj/uyNvzD9ankQ7syf7AgjRj5YIf/ZGPpRFpForbREsYUdu9aU8gKYUD5egqCWbzVIwAf50ciHzMRlV8KVDqvTI+7UTW8cbMViCEj7w708K0Mf3WK0pYOhIXI688ihJDuQy3skaj5Qce1V11SXzDuxgnoOKtvFvyAR+NQ4jYFSCTxwOaaDYs2k77Sc/gabNOzS4wTx2qCMH5hubAOcY6Ul1fyRRBo03le2OtNeZJPI52gNlc5wB3qlPdvHlXG5Dx8vaqqeLQZljmRYiWwMnFJ4j8R2OjWfnXMqRKB0LYJNNrsPYlVI5sncBj17VDc30OmgySXCogHzFjtFclP4v1TxHMw0W0eOJuDPcDAH0HenWPw+OoXCXGr3kl9KDkKDtRfoKV7A0XdV8aS6nIYNKtGuexlcYjX39TWHceDLrVT5urXRuAekMfEamu5kjgjtERVEaqMADjNUpGihkJUg5OSrdBR01EZmn6ZFYwLDbxqkYXGAMYFWYGeRRG5IzwDimXcxnmDBWWMHBx/jTuHDOoOR09acX0ETw2aRqQhLdOvrTrlnibG0FfVaq/aGxuYbCeM/41cgcBR0fI+tF+gDTcMI+jYXvjkUksyyAdAfce9WU5B3KB3PNVzGgHAwfXtSaAieRmPQD3xxVPzT5xzlR71osoCZGdp71BI8YOWVWHcmmkO5VKxyL03evFEcYihZVCnfViSJXk+TjPoKjeLbgjHAwKlofMym1goDHAB6nBxVmKwVUBJwBwSeopQQrjOD6etKVIOVH1z3qHFdB3ew9H8qPaOccfWpBIJDhDhvTsKqqDG5y2Oe9EpA5UnJ54otbRCTLyzFSWBJ9uxpjXPmDLKRzyemKgilbsW+ppZJwF5Pf60JMLiynK5Jzg9+aqXLeYCVYfj2p8jh9wQ/jUXmrG5VznuSelPlQ9SJk2xnkcnPrUawHAwMck7cdOatP8o4PXtTEYgZBGO4PpRbQTZWeFWOOQcUVZBUA5BwB170UtCjxfYodhgY57UiMRjk9aKK9B/CcyLWBsPA6/1NWZjtmhxxx/WiioZS3I2Y+Y3J+7n8ainJEa447/AMqKKlbh1I5OVX60xzz9OlFFSUitIxNyoycE0yYDe5wM4ooqWMtIo+bgdB/KqWqjY6gcDnpRRWc/hLgOtIk+xN8q8rnp7CsG5gSO6kZURT6gYNFFZMotadCjlyUUnI6ilnUc8DpRRWbEimUCzLgAc+lQzf8AH3/wI0UVr0JkWY0AuAMDA9q3Yv8AVY7c0UVdPZiYttGq7SFAJPJAqlqPFyvs1FFasET2yjBOBkmluDtnTHHyZ4ooqF1K6jLqFJLcsyqzY6kZPWqdrAm4nYuR3xRRWD+IaLtpEsgUsqscdSM+lLgIrEADkdKKKuPwsSJtO/fRnf8APgjGecVekGLb6L/jRRV0dxSLmlgNFHkZ5FdHo0KNuyqnr2oorWXQk7zw/bxpCpEaA4HRRXR2kKbV+Reg7UUVjLcC+qAqeB09KktjiNx2xRRUMCa0YlxyfuirEag5OB93/CiiiRRHGx82Pk8nn3q/ZnLfnRRTEyLUWOw8mkZAQMgHp2ooqkAhO0ccYHaqGrHzbNt3zYHfmiiiWzBHPwwokxYKoJVuQOe9Zf2uWHUkCSyKCBkBiM0UVzx3NuhcubuUTjEsnLc/MeafHO//AAkcfzt/COtFFUyDpnYhScnOR/OlRjvAycZooraJmW2Ub1GBikkYqwwSMg0UVQCzKDjgUq8bR7Giipe4EaE78Z4206A/If8AeNFFUtwC8G2FsccVUJ/1Z7nNFFDGjRteUOfpVVwFL4AHJ6UUUug31Klwx888npR0ZfpRRUofULk/Mff/AAqJiQv4miirYmc14+ULahwAHUEhu46VwPho/wBqa432n/SdrkDzfnxz70UVPQOx6faKI8KoCrtHA4FQklb7A4GTxRRQSVtVkbLfMeB6+9Ubg7hFnnOKKKBsdeMVh4JH0pAxW3OCR8oooprYRLITs69RU9kSX/z6UUUluBejOYxVGUYk445NFFaxAUHMX4f1pkoyMds0UUgI4Sdjc9DSOcWv0ooqZlMgUkSfjVhBknPOM0UUoiQsgxNxxz/hUTjCt7H+lFFEhDCxAGCRzRKPmT/Paiis5FxK1ydsgxxzSISVXk/5NFFWStwl+7TWYgnk/eoopFdSSIDafp/UUUUVmET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7001440" y="4986956"/>
            <a:ext cx="981892" cy="3857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2770" name="AutoShape 2" descr="Znalezione obrazy dla zapytania sejmik w międzychodzi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2772" name="AutoShape 4" descr="http://www.tatianasokolowska.pl/wp-content/uploads/2015/10/DSC0575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2" name="pole tekstowe 11"/>
          <p:cNvSpPr txBox="1"/>
          <p:nvPr/>
        </p:nvSpPr>
        <p:spPr>
          <a:xfrm>
            <a:off x="142844" y="642918"/>
            <a:ext cx="9144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/>
              <a:t>Zasób gruntów komunalnych Gminy Międzychód </a:t>
            </a:r>
          </a:p>
          <a:p>
            <a:pPr algn="ctr"/>
            <a:r>
              <a:rPr lang="pl-PL" sz="2800" b="1" dirty="0"/>
              <a:t>wg grup użytkowania terenu</a:t>
            </a:r>
          </a:p>
          <a:p>
            <a:pPr algn="ctr"/>
            <a:r>
              <a:rPr lang="pl-PL" sz="1400" b="1" dirty="0"/>
              <a:t>stan na 31 grudnia 2023 r. </a:t>
            </a:r>
          </a:p>
        </p:txBody>
      </p:sp>
      <p:sp>
        <p:nvSpPr>
          <p:cNvPr id="11" name="Prostokąt 10"/>
          <p:cNvSpPr/>
          <p:nvPr/>
        </p:nvSpPr>
        <p:spPr>
          <a:xfrm>
            <a:off x="5286380" y="2143116"/>
            <a:ext cx="3714776" cy="185738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>
                <a:solidFill>
                  <a:schemeClr val="tx1"/>
                </a:solidFill>
              </a:rPr>
              <a:t>Wg klasyfikacji środków trwałych najwięcej przybyło gruntów  określonych jako tereny komunikacyjne – drogi.</a:t>
            </a:r>
          </a:p>
        </p:txBody>
      </p:sp>
      <p:pic>
        <p:nvPicPr>
          <p:cNvPr id="4098" name="Picture 2" descr="http://miedzychod.pl/files/image/herb-pomniejszon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572140"/>
            <a:ext cx="895348" cy="1090303"/>
          </a:xfrm>
          <a:prstGeom prst="rect">
            <a:avLst/>
          </a:prstGeom>
          <a:noFill/>
        </p:spPr>
      </p:pic>
      <p:graphicFrame>
        <p:nvGraphicFramePr>
          <p:cNvPr id="13" name="Wykres 12"/>
          <p:cNvGraphicFramePr>
            <a:graphicFrameLocks/>
          </p:cNvGraphicFramePr>
          <p:nvPr/>
        </p:nvGraphicFramePr>
        <p:xfrm>
          <a:off x="357158" y="1928802"/>
          <a:ext cx="4552957" cy="3362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Wykres 13"/>
          <p:cNvGraphicFramePr>
            <a:graphicFrameLocks/>
          </p:cNvGraphicFramePr>
          <p:nvPr/>
        </p:nvGraphicFramePr>
        <p:xfrm>
          <a:off x="4786314" y="3929066"/>
          <a:ext cx="4124329" cy="2928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866404553"/>
      </p:ext>
    </p:extLst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data:image/jpeg;base64,/9j/4AAQSkZJRgABAQEBLAEsAAD/4T34RXhpZgAATU0AKgAAAAgADgEOAAIAAAAgAAAIwgEPAAIAAAAGAAAI4gEQAAIAAAAQAAAI6AESAAMAAAABAAEAAAExAAIAAAAgAAAI+AEyAAIAAAAUAAAJGAITAAMAAAABAAIAIIdpAAQAAAABAAAJLIglAAQAAAABAAA8dIgwAAMAAAABAAEAB5ybAAEAAABAAAA9cJyfAAEAAABAAAA9sOocAAcAAAgMAAAAtuodAAkAAAAB///9+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gICAgICAgICAgICAgICAgICAgICAgICAgICAgICAATklLT04AQ09PTFBJWCBBVzExMCAgAENPT0xQSVggQVcxMTBWMS4wICAgICAgICAgICAgICAAMDAwMDowMDowMCAwMDowMDowMAAAJIKaAAUAAAABAAAS7oKdAAUAAAABAAAS9ogiAAMAAAABAAIAAIgnAAMAAAABAZAAAJAAAAcAAAAEMDIzMJADAAIAAAAUAAAS/pAEAAIAAAAUAAATEpEBAAcAAAAEAQIDAJECAAUAAAABAAATJpIEAAUAAAABAAATLpIFAAUAAAABAAATNpIHAAMAAAABAAUAAJIIAAMAAAABAAAAAJIJAAMAAAABABAAAJIKAAUAAAABAAATPpJ8AAcAACimAAATRpKGAAcAAACAAAA77KAAAAcAAAAEMDEwMKABAAMAAAABAAEAAKACAAMAAAABEgAC2KADAAMAAAABDYAABKMAAAcAAAABA4AAAKMBAAcAAAABAQAEAKQBAAMAAAABAAAAAKQCAAMAAAABAAAEb6QDAAMAAAABAAAAAKQEAAUAAAABAAA8bKQFAAMAAAABABwAAKQGAAMAAAABAAMAAKQHAAMAAAABAAIABaQIAAMAAAABAAAAAKQJAAMAAAABAAAAAKQKAAMAAAABAAAAAKQMAAMAAAABAAP//+ocAAcAAAgMAAAK4uodAAkAAAABAAAQY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oAAACWAAAAJwAAAAowMDAwOjAwOjAwIDAwOjAwOjAwADAwMDA6MDA6MDAgMDA6MDA6MDAAAAAAAgAAAAEAAAAAAAAACgAAACcAAAAKAAAAMgAAAApOaWtvbgACAAAASUkqAAgAAAApAAEABwAEAAAAAAIAAAIAAwACAAAAAAAAAAMAAgAHAAAA+gEAAAQAAgAHAAAAAgIAAAUAAgANAAAACgIAAAYAAgAHAAAAGAIAAAcAAgAHAAAAIAIAAAgAAgAIAAAAKAIAAAoABQABAAAAMAIAAAsACAABAAAAAAAAAA8AAgAHAAAAOAIAABAABwDWIgAAQAIAABEABAABAAAAMigAABoABwAoAAAAFiUAACYAAwASAAAAPiUAACcABwAOAAAAYiUAACwABwDOAAAAcCUAAC0AAwACAAAAAAEFAC4AAwABAAAAAQAAAC8AAwABAAAAAAAAADAAAwABAAAAAAAAADUABwAIAAAAPiYAADYABwAGAAAARiYAADkABwBPAAAATCYAADoABwAHAAAAnCYAAIAAAgAOAAAApCYAAIUABQABAAAAsiYAAIYABQABAAAAuiYAAIgABwAEAAAAAAAAAI8AAgAQAAAAwiYAAJEABwAQAQAA0iYAAJQACAABAAAAAAAAAJUAAgAFAAAA4icAAJsAAQACAAAAAAAAAJwAAgAUAAAA6CcAAJ0AAwABAAAAAAAAAJ4AAwAKAAAA/CcAAKwAAgALAAAAECgAALIAAgAJAAAAHCgAALUAAwABAAAAARAAAMMABwAMAAAAJigAAAAAAABDT0xPUiAAAE5PUk1BTAAAQVVUTyAgICAgICAgAABBVVRPICAAAEFGLVMgIAAAICAgICAgIABaHgAA6AMAAEFVVE8gIAAABQIAAAAAAAAAAP8AAAAAMS4wMAAAAAAAACNiNiMcgECDREpIhgBKTEEAAAAAEUAwADABAAEAKAAUAAAWRQAPAA8ANgAUCA4WRQAAAAAAAAIAADAANgYyENESEA2NA6QAAAAAAAAHgA8PARUB/wKjARcB/wKlAAD////////u7u7uMzAzMTMwNDE3NDAxMDY5ODAwNjUwMDEwMDA2NTA1NDEwMDAwMDAwMAAAAAAEIAAAAb8DZQAUABgADQAQAAoACgAYAAoAEAAUAA0ADgAQAA4HAQZ2HtiA4wPoAAYAIQQBAfIAGwAAAAAAAAAAAAAAAAAAAAAAAAAAAAAAAAAAAAAAAAAAAAAAAAAAAAAAAAAAAAAAAAAAAAAAAAAAAAAAAAAAAAAAAAgABAkEAQQJBNAXQXQXBgAFBAAA3yoECAAoAAArUAAI8YwABHjGAAEEagAAAAAAAP//AAAAAAABBGoBtwcBAZgnKCtbKtMilAABPiAeACzBKxYAAAAAUgABIQBThSwE1iO+ACgAKAAoSAAAACrTAAAnPwAgEAAAAQRqAAAAVAAAAAAXUXUXAQRiAAQBA+gAAAAAAA0ADAEBCAAZAEErgAAEQAAxAwoD7RRyBB8EAAQfA+0EDAQfBAAAEgBBhqAEAAQAEU6GAP///wD///////8A//////8CfwSPBkYEpAJzAdAAAAAAAAAAAAAAAAAAAAAAAAAAAAAAAAAAAAAAAAAAAAAAAAAAAAAAAAAAAAAAAAAAAAAAAAAAAAAAAAAAAAAABd0GOAZMBfMFhgS/A/cDQwJ/BI8GRgSkAnMB0AAAAAAJ3RJeFxYPxAfDBS4AAAAABd0GOAZMBfMFhgS/A/cDQxVJFzkYSxeoFgUTFxAGDPkADQFAAZUB6QGbATsBJAAAAAABegImAr4CHAFrAUMAAAAAAckDSwTEA6cB8gFyAAAAAAG2AkQCggH9AYEBXgAAAAABUQG5AhMBsQFGATAAAAAAAXgCkgOxAvYBrAFCAAAAAAE0AWABfgFbATEBIwAAAAABggHkAgQBogFQATsAAAAAAhYDagSDA24CCwGqAAAAAAIWA9YFsgSLAm8BvQAAAAACYgObBCAC8AHyAZ0AAAAAAxcEnAS0AxsB/AGyAAAAAAWFChAMrQjCBHUDJwAAAAAAAAAAAAAAAAAAAc8B0QHcAckBuQGYAXkBWf//AAAAEAAAAAAAAAAAAAAAAAAAAAAAABcRcRcAOWRkZABSAAGgAaEBQAJMAWkCNwMGAwD//////////wFeATIBXAEoAAAAAAAAAAABoAGhAJwEAAAAAAAAzQB7AJsAmwAAAAAABQUeAVwBNAFRATeTIAQeAAAAACo3/RVFRUVFAWYDiAOwAWYCAAFpAjcB/wEDQEYAAQNSAAoAGwAKABsACgAbAAIAAAAJAAAAAAAAAAAAAAAAAAClpaWlAAAAAAAAAAAAAAAAAAAAAAAAAAAAAAAAAAAAAAAAAAAAAAAA+vr6+gMAAIAAAAABAAQCwA/FDOEPug1iD+cMnw/+DsYP5Q7cABoAAAAAEjYAAAAAAAkWOLYAAAAAAAAAAAAAAAAAAAAAAAAAAAAAAAAAAAAYgYgYAAAAAAAAAAAAAAAAAAAAAAAAAAAAAAAAgAAAAAAAAAAAAAAABgIAAAAAAAAAAAAAAAAAAAAAAAAAAAAAAAAAAAAAAAAAAQRqAAQAAAAAAAAAAAAADI0MjQybDPYMuwAAAAAAAAAAAAAAAAAAAAAAAAAAAAAAAAAAAAAAAAAAAAAAAAAAAAAAAAAAAAAAAAAAAAAAAAAAAAAAAAAAAAAAAAAAAAAAAAAAAAAAAAAAAAAAAAAAAAAAAAAAAAAAAAAAAAAAABhxhxgAEgCAAAAAAAAAAHYAAAeOBAMAAAAAAAAAAAQDAAAEAQQfA+0AAAAAAAAAAAAAAAAAABRyAAABPgAAAAAAAAAAAAAAAAAAAAAAAAAAAAAAAAAAAAAAAAAAAAAAAAAAAAAAAAAAAAAAAAAAAAAAAAAAAAAAAAAwAAkAcwAAAAAAAAAwAAEAAAAAAAAAAAAAAAAAAAAAAAAAAAAAAAAAAACGAAAAAAARALcAAQAqABoAAQAAAAAABgAAAAEB0AAAAAoAAAAqQAAAAUAAAAFAAAAGAAAAAEAAAAYAAAAAAAAAAAAAAABAAAAJQAAAAQAAAAAAAAAAQAAACQAAAAAAAAAAASkAAC2GAb4MFAAwADClAAAAAAAAAAAAAAAACAAAASAAAAFAAAAAAAAAAAAAAAAAAAAAAAAAAAAAAAAAAAAAAAAAAAAAAAAAAAAAAAAAAAAAAAADAAAAAAAAAAAAAAAAAAAAAAAAAAAN9gSnAAcEkQG9AIwBmQCAATMAXgAAAABBKwWYAAAAAAAAAAAAAAAAAAAAAAAAAAAAAAAAAAAAAAAAAAAAAAAAAAAAAAAAAAAAAAAAAAAAAAAAAAAAAAAAAEAALABIAD8AQAAsAEgAPwyADIAAAAyAAAAAAAAAAAAAAAAAAAAAAAAAAAAAAAAAAAAAAAAAAAAAAAAAAAAAAAAAAAAAAAAAAAAAAAAAAAAAAAAAAAAAAAAAAAAAAAAAAAAAAAAAAAAAAAAAAAAAAAAAAAAAAAAAAAAAAAAAAAAAAAAAAAAAAAAAAAAAAAAAAAAAAAAAAAAAAAAAAAAAAAAAAAAAAAAAAAAAAAAAAAAAAAAAAAAAAAAAAAAAAAAAAAAAAAAAAAAAAAAAAAAAAAAAAAAAAAAAAAAAAAAAAAAAAAAAGFGFGAAAAAAAAAAAAAAAAAAAAACDg4ODAAAAAAAAAAAAAAAAAAAAAAAAAAAAAAAAAAAAAAAAAAAAAAAAs7OzswAAAAAARgBYADQAQgFAAPAAAAAAAAAAAAAAAAAAAAAAAAAAAAAAAAAAAAAAAAAAAAAAAACf8EAwiAAEQAAAD88AAAABAAAAAAAAAAAAAAAAAAAAAAAAAAAAAAAAAAAAAAAAAAAAAAAAAAAAAAAAAAAAAAAAAAAAAAAAAAAAAAAAAAAAAAAAAAAAAAAAAAAAAAAAAAAAAAAAAAAAAAAAAAAAAAAAAAAAAAAAAAAAAAAAAAAAAAAAAAAAAAAAAAAAAAAAAACvASOvADQAEwAAAAAD7QPtA/cD8wQBBAAECwQMBBUEFQQfBB8AAAAAAAAAAAQJBAkEBgQGBAMEAwQABAAD/QP9A/oD+gP3A/cD9AP0A/ED8QPuA+4D7gPuAAAAAAAAAAAAAAAAAAAAAAAAAAAAAAAAAAAAAAAAAAAAAAAAAAAAAAAAAAAAAAAAAAAAAAAAAAAAAAAAAAAAAAAAAAAAAAAAAAAAAAAAAAAAAAAAAAAAAAAAAAAAAAAAAAAAAAAAAAAAAAAAAAAAAAAAAAAAAAAAAAAAAAAAAAAAAAAAAAAAAAAAAAAAAAndAAASXgAAFxYAAA/EAAAHwwAABS4AAAAAAAAAAAAAFUkAABc5AAAYSwAAF6gAABYFAAATFwAAEAYAAAz5AAAKUAAAAAAAAAAAAAAAAAAAAAAAAAAAAAAAAAAAAAAAAAAAAAAAAAAAAAAAAAAAAAAAAAAAAAAAAAAAAAAAAAAAAAAAAAAAAAAAAAAAAAAAAAAAAAAAAAAAAAAAAAAAAAAAAAAAAAAAAAAAAAAAAAAAAAAAAAAAAAAAAAAAAAAAAAAAAAAAAAAAAAAAAAAAAAACfwAABI8AAAZGAAAEpAAAAnMAAAHQAAAAAAAAAAAAAAXdAAAGOAAABkwAAAXzAAAFhgAABL8AAAP3AAADQwAAAqcAAAAAAAAAAAAAAAAAAAAAAAAAAAAAAAAAAAAAAAAAAAAAAAAAAAAAAAAAAAAAAAAAAAAAAAAAAAAAAAAAAAAAAAAAAAAAAAAAAAAAAAAAAAAAAAAAAAAAAAAAAAAAAAAAAAAAAAAAAAAAAAAAAAAAAAAAAAAAAAAAAAAAAAAAAAAAAAAAAAAAAAAAAAAAFMsAACOaAAArRAAAH08AABCtAAALVwAAAAAAAAAAAAAoYgAAK4QAAC0+AAAsNgAAKaAAACTdAAAfugAAGnQAABWgAAAAAAAAAAAAAAAAAAAAAAAAAAAAAAAAAAAAAAAAAAAAAAAAAAAAAAAAAAAAAAAAAAAAAAAAAAAAAAAAAAAAAAAAAAAAAAAAAAAAAAAAAAAAAAAAAAAAAAAAAAAAAAAAAAAAAAAAAAAAAAAAAAAAAAAAAAAAAAAAAAAAAAAAAAAAAAAAAAAAAAAAAAAAAASUAAAINAAACuQAAAhHAAAEcQAAAxoAAAAAAAAAAAAACkYAAArVAAAK+AAACmoAAAnEAAAIfwAABzMAAAYFAAAE5wAAAAAAAAAAAAAAAAAAAAAAAAAAAAAAAAAAAAAAAAAAAAAAAAAAAAAAAAAAAAAAAAAAAAAAAAAAAAAAAAAAAAAAAAAAAAAAAAAAAAAAAAAAAAAAAAAAAAAAAAAAAAAAAAAAAAAAAAAAAAAAAAAAAAAAAAAAAAAAAAAAAAAAAAAAAAAAAAAAAAAAAAAAAAABoQAAAjUAAAKvAAACPQAAAZIAAAFkAAAAAAAAAAAAAAKQAAAClAAAAqcAAAKGAAACbAAAAjsAAAIFAAABzwAAAacAAAAAAAAAAAAAAAAAAAAAAAAAAAAAAAAAAAAAAAAAAAAAAAAAAAAAAAAAAAAAAAAAAAAAAAAAAAAAAAAAAAAAAAAAAAAAAAAAAAAAAAAAAAAAAAAAAAAAAAAAAAAAAAAAAAAAAAAAAAAAAAAAAAAAAAAAAAAAAAAAAAAAAAAAAAAAAAAAAAAAAAAAAAAAAUAAAAGVAAAB6QAAAZsAAAE7AAABJAAAAAAAAAAAAAABzwAAAdEAAAHcAAAByQAAAbkAAAGYAAABeQAAAVkAAAFEAAAAAAAAAAAAAAAAAAAAAAAAAAAAAAAAAAAAAAAAAAAAAAAAAAAAAAAAAAAAAAAAAAAAAAAAAAAAAAAAAAAAAAAAAAAAAAAAAAAAAAAAAAAAAAAAAAAAAAAAAAAAAAAAAAAAAAAAAAAAAAAAAAAAAAAAAAAAAAAAAAAAAAAAAAAAAAAAAAAAAAAAAAAAAAF6AAACJgAAAr4AAAIcAAABawAAAUMAAAAAAAAAAAAAAn8AAAKYAAACqgAAAogAAAJrAAACKQAAAeYAAAGsAAABgAAAAAAAAAAAAAAAAAAAAAAAAAAAAAAAAAAAAAAAAAAAAAAAAAAAAAAAAAAAAAAAAAAAAAAAAAAAAAAAAAAAAAAAAAAAAAAAAAAAAAAAAAAAAAAAAAAAAAAAAAAAAAAAAAAAAAAAAAAAAAAAAAAAAAAAAAAAAAAAAAAAAAAAAAAAAAAAAAAAAAAAAAAAAAAByQAAA0sAAATEAAADpwAAAfIAAAFyAAAAAAAAAAAAAAR9AAAEuAAABK4AAARcAAAEBgAAA2wAAALWAAACWAAAAfEAAAAAAAAAAAAAAAAAAAAAAAAAAAAAAAAAAAAAAAAAAAAAAAAAAAAAAAAAAAAAAAAAAAAAAAAAAAAAAAAAAAAAAAAAAAAAAAAAAAAAAAAAAAAAAAAAAAAAAAAAAAAAAAAAAAAAAAAAAAAAAAAAAAAAAAAAAAAAAAAAAAAAAAAAAAAAAAAAAAAAAAAAAAAAAbYAAAJEAAACggAAAf0AAAGBAAABXgAAAAAAAAAAAAACYAAAAoAAAAKeAAAClwAAAoAAAAJTAAACIQAAAesAAAG2AAAAAAAAAAAAAAAAAAAAAAAAAAAAAAAAAAAAAAAAAAAAAAAAAAAAAAAAAAAAAAAAAAAAAAAAAAAAAAAAAAAAAAAAAAAAAAAAAAAAAAAAAAAAAAAAAAAAAAAAAAAAAAAAAAAAAAAAAAAAAAAAAAAAAAAAAAAAAAAAAAAAAAAAAAAAAAAAAAAAAAAAAAAAAAFRAAABuQAAAhMAAAGxAAABRgAAATAAAAAAAAAAAAAAAgMAAAIRAAACDwAAAgAAAAHpAAABvwAAAZkAAAFxAAABVQAAAAAAAAAAAAAAAAAAAAAAAAAAAAAAAAAAAAAAAAAAAAAAAAAAAAAAAAAAAAAAAAAAAAAAAAAAAAAAAAAAAAAAAAAAAAAAAAAAAAAAAAAAAAAAAAAAAAAAAAAAAAAAAAAAAAAAAAAAAAAAAAAAAAAAAAAAAAAAAAAAAAAAAAAAAAAAAAAAAAAAAAAAAAABeAAAApIAAAOxAAAC9gAAAawAAAFCAAAAAAAAAAAAAAN6AAADpwAAA58AAANcAAADHQAAAq0AAAI9AAAB5wAAAZwAAAAAAAAAAAAAAAAAAAAAAAAAAAAAAAAAAAAAAAAAAAAAAAAAAAAAAAAAAAAAAAAAAAAAAAAAAAAAAAAAAAAAAAAAAAAAAAAAAAAAAAAAAAAAAAAAAAAAAAAAAAAAAAAAAAAAAAAAAAAAAAAAAAAAAAAAAAAAAAAAAAAAAAAAAAAAAAAAAAAAAAAAAAAAATQAAAFgAAABfgAAAVsAAAExAAABIwAAAAAAAAAAAAABbgAAAXUAAAGCAAABfwAAAXYAAAFoAAABVgAAAUUAAAE5AAAAAAAAAAAAAAAAAAAAAAAAAAAAAAAAAAAAAAAAAAAAAAAAAAAAAAAAAAAAAAAAAAAAAAAAAAAAAAAAAAAAAAAAAAAAAAAAAAAAAAAAAAAAAAAAAAAAAAAAAAAAAAAAAAAAAAAAAAAAAAAAAAAAAAAAAAAAAAAAAAAAAAAAAAAAAAAAAAAAAAAAAAAAAAGCAAAB5AAAAgQAAAGiAAABUAAAATsAAAAAAAAAAAAAAfIAAAILAAACHAAAAhgAAAIKAAAB6wAAAcsAAAGmAAABfQAAAAAAAAAAAAAAAAAAAAAAAAAAAAAAAAAAAAAAAAAAAAAAAAAAAAAAAAAAAAAAAAAAAAAAAAAAAAAAAAAAAAAAAAAAAAAAAAAAAAAAAAAAAAAAAAAAAAAAAAAAAAAAAAAAAAAAAAAAAAAAAAAAAAAAAAAAAAAAAAAAAAAAAAAAAAAAAAAAAAAAAAAAAAACFgAAA2oAAASDAAADbgAAAgsAAAGqAAAAAAAAAAAAAAROAAAEgAAABIYAAARMAAAD9wAAA24AAALvAAACewAAAiYAAAAAAAAAAAAAAAAAAAAAAAAAAAAAAAAAAAAAAAAAAAAAAAAAAAAAAAAAAAAAAAAAAAAAAAAAAAAAAAAAAAAAAAAAAAAAAAAAAAAAAAAAAAAAAAAAAAAAAAAAAAAAAAAAAAAAAAAAAAAAAAAAAAAAAAAAAAAAAAAAAAAAAAAAAAAAAAAAAAAAAAAAAAAAAhYAAAPWAAAFsgAABIsAAAJvAAABvQAAAAAAAAAAAAAFbQAABaEAAAWeAAAFMAAABL8AAAQKAAADWwAAAsEAAAJMAAAAAAAAAAAAAAAAAAAAAAAAAAAAAAAAAAAAAAAAAAAAAAAAAAAAAAAAAAAAAAAAAAAAAAAAAAAAAAAAAAAAAAAAAAAAAAAAAAAAAAAAAAAAAAAAAAAAAAAAAAAAAAAAAAAAAAAAAAAAAAAAAAAAAAAAAAAAAAAAAAAAAAAAAAAAAAAAAAAAAAAAAAAAAAJiAAADmwAABCAAAALwAAAB8gAAAZ0AAAAAAAAAAAAAA5kAAAP0AAAENQAABD0AAAQYAAADywAAA2UAAAL2AAAChwAAAAAAAAAAAAAAAAAAAAAAAAAAAAAAAAAAAAAAAAAAAAAAAAAAAAAAAAAAAAAAAAAAAAAAAAAAAAAAAAAAAAAAAAAAAAAAAAAAAAAAAAAAAAAAAAAAAAAAAAAAAAAAAAAAAAAAAAAAAAAAAAAAAAAAAAAAAAAAAAAAAAAAAAAAAAAAAAAAAAAAAAAAAAADFwAABJwAAAS0AAADGwAAAfwAAAGyAAAAAAAAAAAAAARIAAAExgAABSEAAAU5AAAFCAAABJsAAAQjAAADjgAAAv0AAAAAAAAAAAAAAAAAAAAAAAAAAAAAAAAAAAAAAAAAAAAAAAAAAAAAAAAAAAAAAAAAAAAAAAAAAAAAAAAAAAAAAAAAAAAAAAAAAAAAAAAAAAAAAAAAAAAAAAAAAAAAAAAAAAAAAAAAAAAAAAAAAAAAAAAAAAAAAAAAAAAAAAAAAAAAAAAAAAAAAAAAAAAABYUAAAoQAAAMrQAACMIAAAR1AAADJwAAAAAAAAAAAAALlAAADJ0AAA0jAAAMvQAAC+kAAAplAAAIygAABy4AAAXF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eEeIR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rtqu2po5vxtcXTxXSIlrAEL0RKVCET/lOjgzTSv/KSAh6xf9Me8wxSpwPaJLLoUkR1c+LzxnQDo9STdUJmgjsTtuLCki6CznMHd6gD9BP41AckEPOpw75DYQNy8uxyf7MawnvSH3MylfHC6wEW4fChn9NMVA41iEPFA9aTlZM4c1+Df4R/lSZxmYIfYfSBSDDYYfTyI1OidSe3IhUjtFPVE6ZJcYgClaJbA0yh1vFWwNkB3eDkQadC50SN5D4VqnbACMNhrnIdkjPSOPFeISXyhYIWUb6x43OZZBL0SyQR2XpZ1mG5IjbCnrIEQYoB+GJ9AhlyRwHjBEflufSVdPkYX2bwYywSvdDl4SIBimKcMwcE61GlATlj3TWwZJmU1dXIZFTxlZEF0UWx6zKjI1CojaBwMLSQyGPSNbdlbhRLoXJ09IDbgRfCNoTk9fwXXoNK8PMwjbK+oveDUWJB03BihuPKoMchAcGzAqmDs1QUwNeyPuCzYZsyIDIiAhxEEaPzYp/SzyMMM09g9ND6wOvw50JoYNvBLsDK8YQh30SzBZak1oMjowuxwqCgMH0Qg0DSIsExFxGnQnuUBwVj9jPVgOTFU2Ezj4MagkeBY/D5UOQBt/NBRC9Vb4Y5xhZV3HWN1GSDePPwQ/rDrAPDdFMGL2Z7tt03clbw5hBFo7WaFQ2jH6q9qr2qG0382lpcOqm6CjpXuIkZKhj5OSoafJqp6goaCrn4mOypmVi6GhoJedm6Gdl5eLloO1lY6WeIBooZ+1o52amZ+JfrGkh1xrh72toZa1rqevloWHfYNcb3itlX1bv7+yp4iWg4eHg29vqZ+BfsvJoaSBeH10hY6PdLSkf4vAyKqqalGWmLCpkYGzoWl0rbStqqiZdmE7xKGWtKFWW614qrCnhWNbX4TEsZuVjU6jiJOJkYV0aohamp6Eh25Ok6ShgE6UlZSQblZbdltqT6uyqYBVc5WXgF0/PKSPfWursrexjZefm4lpZXm3saidqLK2tqChoJu5uK6jtru/vZuus7NwZW+cAAAAAAAEOM5WRNTSbTVZCm01SQ4ABLz/bTVdEm01aRxtNWUXbTVNEW01QRRtNUEPbTU9Dm01TRBtNVkRAAAAAD5FIO5tZU0CbTVVDm01SQttNU0HAAR89m01cR5tNWUZbTVpGW01ZRdtNUkWbTVdDW01URFtNXETAAStBQAESPVtlUT/beVc+m01QQgABJzzVkUQ5hFVETgRdUk5bTVxHG01dRptNWkYbTVREm01XRhtNVUWbTVJEm01WR9tNVEUbTVNDm01TRUABGDrbkUc8wAE3TgABR0NAAS1JwAEyaUABQVcAATtF201bRVtNWEbbTVhF201SRhtNXESbTVdHxEFCTVtNT0ebXVJAbU1gQUABOleAAUY+gAFBPIABGX/AAQA6wAE/UkRJS02bTVpHW01ZRltNVUXbTVlHwAFbS4ABPD3AARp/wAFFSYQVV0vAASpnW3FWPwABPD7AARF7wAFJQsABH3BAATVjRKFFUIS1TlFbTVRIgAFcSMABXEqAASZigAEkewABDUpAASF3wAEWckABFm8AATBrgAERfoABLGcAARx2gAEzU0ABSkubTVFHhHVMTwABXEsAAVxLAAElfUABImVAAStJgAEjc0ABFnMAAS1igAEzZ4ABE3nAAR16QAETfEABQUqbVVRAwAFNRltNWEPAAVtLAAFdShtZTUCAAUdFQAE0TsABHHHAARZwQAEXboABMFGAAT5IAAEga4ABHFyAAUZIW1lUQJtNTkHbTVhCW01RRxtNWUYteVw+gAFJRJtNTkSAAS5EwAFAUsABRUsVkUM6wAFFQBWRMziAAShUAAFIS9tdU0BbkUk8m01VQcABOkHbXVBAe01RQduRSTzAAUJEW01PQRuRSjwbkUs9D5FJN8ABQzv7kVE8T5FFO8ABO1FAAT9SD5FHPAABRUDbTUxCm2VLP9thV0AbVVdA21lTQJthUUAbkU88G4VRPe+RRjvbkVQ7AAE/PcABTEaAASR3wAEqaQABRj5bTVRHm01RRdtNV0XbkVI8231RPluBUz4vkUs27WVeP8ABRD9AAUY+G5FLO7t1Sj7AAUY+AAFJR4ABQUHbZU8/201TRFtNVEObTU9CG5FKPRtNUEJbTVVCoy2EOvWRRDo7TVhCQAFAPBWRQThbkVc9W3VPPtWRSDpbeU4+m1VOQNtNUEJbTVVD21lPQI+RSjobfU4+W01UQRtNVUKbkUs8G2FUQBuRTDvbkUw7j5FHO5uRUT0bZU0/22lOP5tVTkDbVVFA201OQptpTD+AAAAAD5FJO9thTUAbTVZCW3lUPptpUT+bYVBAG2VLP9ttUD9bfU4+W2lQP5tdSkBbXU5AW3FRPxtlUj/AAAAAAAgICAgICAgICAgICAgICAgICAgACAgICAgICAgICAgICAgICAgICAAAQEAAAAAAAAAAAAAAAAAAAAAAAAAAAAAAAAAAAAAAAAAAAAAAAFAAfAAAAAAAAAAAAAwMTAyDABAAfAAAAAAAAAAAAAAAAAAAAAAAAAAAAAAAAAAAAAAAAAAAAAAAAAAAAAAAAAAAAAAAAAAAAAAAAAAAAAAAAAAAAAAAAAAAAAAAAAAAAAAAAAAAAAAAAAAAAAAAAAAAAAAAAAAAAAAAAAAAAAAAAAAAAAAAAAAAAAAAAAAAAAAAAAAAAAAAAAAAAAAAAAAAAAAAAAAAAAAAAAAAAAAAAAAAAAAAAAAAAAAAAAAAAAAAAAAAAAAAAAAAAAAAAAAAAAAAAAAAAAAADAxMDEwAAAAAAAAAAAAMDEwMAAAAAAAAAAAAAAAAAAAAAAAAAAAAAAAAAAAAAAAAAAAAAAAAAAAAAAAAAAAAAAAAAAAAAAAAAAAAAAAAAAAAAAAAAAAAAAAAAAAAAAwMTAwAAAAAE5PUk1BTCAgICAgICAAAAAAAAAAAABkAAAAZAAAAFNDRU5FIEFVVE8gICAgIAABEQBEVFZSAAAAAAAAAAAAAERDAQLDAGcAZAAA+ALsJwQCAPv6+frv9f399PP3/P/0/ez0+vny+v8AIq4AAgAAEAD5AuwnAwIA+/r3++/0/v308/f8APT97PX6+fL6/wArrgACAAAQAPgD6ycDAwD7+vj77/T+/fPz9/wA9f3r9fr48fr/ACWuAAIAABAA+ATrJwQEAPv6+Pvw9v398vP3/AD2/Ov0+vfw+v8AI64AAgAAEAD5BOwnBAQA/Pr5+u/2/f3y9PX9APb97PX69/D6/gAfrgACAAASAAYIAAoAAACWAAAABwgAJwAAAAoAAAAIAgCYAQAAAAAAAAAAAAAAAAAAAAAAAAAAAAAAAAAAAE9GRiAAAEhBTkQtSEVMRCAgICAgICAgICAAAAAAAAAAAAAAAAAAAAAAAAAAAABWUi1PTiAgICAgAABOT1JNQUwgIAAAMDEwMNkD6QAAAAAABwADAQMAAQAAAAYAAAAaAQUAAQAAAIwoAAAbAQUAAQAAAJQoAAAoAQMAAQAAAAIAAAABAgQAAQAAAPlUAAACAgQAAQAAAIaCAAATAgMAAQAAAAIAAAAAAAAALAEAAAEAAAAsAQAAAQAAAAAAAAAAAAAAICAgICAgICAgICAgICAgICAgICAgICAgICAgICAgICAgICAgICAgICAgICAgICAgICAgICAgICAgICAgICAgICAgICAgICAgICAgICAgICAgICAgICAgICAgICAgICAgICAgICAgICAgICAgICAgICAgICAgICAAAAAAAAAAAGQADQAAAAcAAAAEAgMAAAABAAIAAAABAAAHAAACAAUAAAADAAA9FgADAAIAAAABAAALAAAEAAUAAAADAAA9LgAFAAEAAAABAAAAAAAGAAUAAAABAAA9RgAHAAUAAAADAAA9TgAIAAIAAAABAAAAAAAQAAIAAAABABxnBAARAAUAAAABAAA9ZgASAAIAAAABAAAAAAAdAAIAAAABAFdVAgAAAAAAAAAAAAAAAAAAAAAAAAAAAAAAAAAAAAAAAAAAAAAAAAAAAAAAAAAAAAAAAAAAAAAAAAAAAAAAAAAAAAAAAAAAAAAAAAAAAAAAAAAAAAAAAAAAAAAAAAAAAAAgACAAIAAgACAAIAAgACAAIAAgACAAIAAgACAAIAAgACAAIAAgACAAIAAgACAAIAAgACAAIAAgACAAIAAgAAAAIAAgACAAIAAgACAAIAAgACAAIAAgACAAIAAgACAAIAAgACAAIAAgACAAIAAgACAAIAAgACAAIAAgACAAIAAAAP/hC9NodHRwOi8vbnMuYWRvYmUuY29tL3hhcC8xLjAvADw/eHBhY2tldCBiZWdpbj0n77u/JyBpZD0nVzVNME1wQ2VoaUh6cmVTek5UY3prYzlkJz8+DQo8eDp4bXBtZXRhIHhtbG5zOng9ImFkb2JlOm5zOm1ldGEvIj48cmRmOlJERiB4bWxuczpyZGY9Imh0dHA6Ly93d3cudzMub3JnLzE5OTkvMDIvMjItcmRmLXN5bnRheC1ucyMiPjxyZGY6RGVzY3JpcHRpb24gcmRmOmFib3V0PSJ1dWlkOmZhZjViZGQ1LWJhM2QtMTFkYS1hZDMxLWQzM2Q3NTE4MmYxYiIgeG1sbnM6ZGM9Imh0dHA6Ly9wdXJsLm9yZy9kYy9lbGVtZW50cy8xLjEvIi8+PHJkZjpEZXNjcmlwdGlvbiByZGY6YWJvdXQ9InV1aWQ6ZmFmNWJkZDUtYmEzZC0xMWRhLWFkMzEtZDMzZDc1MTgyZjFiIiB4bWxuczpkYz0iaHR0cDovL3B1cmwub3JnL2RjL2VsZW1lbnRzLzEuMS8iPjxkYzp0aXRsZT48cmRmOkFsdCB4bWxuczpyZGY9Imh0dHA6Ly93d3cudzMub3JnLzE5OTkvMDIvMjItcmRmLXN5bnRheC1ucyMiPjxyZGY6bGkgeG1sOmxhbmc9IngtZGVmYXVsdCI+DQoJCQkJCTwvcmRmOmxpPjwvcmRmOkFsdD4NCgkJCTwvZGM6dGl0bGU+PGRjOmRlc2NyaXB0aW9uPjxyZGY6QWx0IHhtbG5zOnJkZj0iaHR0cDovL3d3dy53My5vcmcvMTk5OS8wMi8yMi1yZGYtc3ludGF4LW5zIyI+PHJkZjpsaSB4bWw6bGFuZz0ieC1kZWZhdWx0Ij4NCgkJCQkJPC9yZGY6bGk+PC9yZGY6QWx0Pg0KCQkJPC9kYzpkZXNjcmlwdGlvbj48L3JkZjpEZXNjcmlwdGlvbj48cmRmOkRlc2NyaXB0aW9uIHJkZjphYm91dD0idXVpZDpmYWY1YmRkNS1iYTNkLTExZGEtYWQzMS1kMzNkNzUxODJmMWIiIHhtbG5zOnhtcD0iaHR0cDovL25zLmFkb2JlLmNvbS94YXAvMS4wLyI+PHhtcDpDcmVhdG9yVG9vbD5DT09MUElYIEFXMTEwVjEuMCAgICAgICAgICAgICAgPC94bXA6Q3JlYXRvclRvb2w+PC9yZGY6RGVzY3JpcHRpb24+PC9yZGY6UkRGPjwveDp4bXBtZXRhPg0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8P3hwYWNrZXQgZW5kPSd3Jz8+/9sAQwACAQECAQECAgICAgICAgMFAwMDAwMGBAQDBQcGBwcHBgcHCAkLCQgICggHBwoNCgoLDAwMDAcJDg8NDA4LDAwM/9sAQwECAgIDAwMGAwMGDAgHCAwMDAwMDAwMDAwMDAwMDAwMDAwMDAwMDAwMDAwMDAwMDAwMDAwMDAwMDAwMDAwMDAwM/8AAEQgCIgLYAwEiAAIRAQMRAf/EAB8AAAEFAQEBAQEBAAAAAAAAAAABAgMEBQYHCAkKC//EALUQAAIBAwMCBAMFBQQEAAABfQECAwAEEQUSITFBBhNRYQcicRQygZGhCCNCscEVUtHwJDNicoIJChYXGBkaJSYnKCkqNDU2Nzg5OkNERUZHSElKU1RVVldYWVpjZGVmZ2hpanN0dXZ3eHl6g4SFhoeIiYqSk5SVlpeYmZqio6Slpqeoqaqys7S1tre4ubrCw8TFxsfIycrS09TV1tfY2drh4uPk5ebn6Onq8fLz9PX29/j5+v/EAB8BAAMBAQEBAQEBAQEAAAAAAAABAgMEBQYHCAkKC//EALURAAIBAgQEAwQHBQQEAAECdwABAgMRBAUhMQYSQVEHYXETIjKBCBRCkaGxwQkjM1LwFWJy0QoWJDThJfEXGBkaJicoKSo1Njc4OTpDREVGR0hJSlNUVVZXWFlaY2RlZmdoaWpzdHV2d3h5eoKDhIWGh4iJipKTlJWWl5iZmqKjpKWmp6ipqrKztLW2t7i5usLDxMXGx8jJytLT1NXW19jZ2uLj5OXm5+jp6vLz9PX29/j5+v/aAAwDAQACEQMRAD8A+RPE3iG58Ra3LPLIGmlY8D7q+gFSwX76TabUZkJO52zyfb6VR06OK3USOw8xjwD1WpL2/GoyGGLljwT71PMM6jwr8cdc8H6jFPp95NAyNy6OQR+Ve+eBf2/9RgtUt/EcFrrFucKTMu2TH+8Ov418tafp5s7Rt7qTuxk9aZbh9Xu2VCSsR+bBrqo4upD4WYzoQl8SPuXTfGvw8+JkiXNhfT+HNRPzK27YufYjitu61jxd4Wt1dbm08T6cQMOWG8L/ALw/rXwudal0WFTGXjA+6qtium8G/HPXPDlq227nWAjGwORuH06V6FDN5w8vT/I46uXRl5+p9IftR/tkWXgrwPJ4V8IXKz3d6gOp3qtzcPj/AFSkdI1zg4618Sah8S9VudfC324zTniQdD7Cuy1lNG8X3Mk0M39n3cmTtYfuyfb0zXHeJdHm0C4Qz7JEz8jJ82TXLisZKvL3jro0I042R1Wja7BZyJ5sqPcAZC5Hy+59667S/i1rGk3EP9m3csZ3YAJyHP09K8j0+CCGZrp0AkboM8k+uKNf+It/4Y0pZLOBJ7k8SSDpEP8AZHr/ACrl5LaGyZ9XeGv2r5NEtki1iNJnAxIYcDaPcetdvoXizwR8aLWRo1haZcBmCeW6mvjT4XaJfeOrL+0tTc6bpqHdLI5xuHtnvXqGn/EnStHsFs9J8qOzj53I3zufU+9THE1IaRdyuSLPdNQ+DV/paGXQtTE0ZHFvcgMpHpmuP8WadqlnF5eo2FzZBeDLAvmIw9x1FYPhD4s64tyv2O6ZIR1WT5kH1zXpum/HazFuE1S3VkI2l0Gc++09qmWJp1JfvFqHJJfCzi/CmhWaRm4W5tru4UZ4PzJ9Aec+9VvFPjGZQ0VrHJ8nUAEH3/z7V6Wvhjwj8SIjLYyQRXJ7xny3B+lY+qfCTWdBZ2tJYdRiwRsnX5iPTd1rN4eEtabHztaSRy2haNb2lsL6+dGP3guflH19TUOqeJbnX7kW1mrBW4+Xgkf4Ua9pzRzJDeRXOlqvABQvEo9iP61O13b+HdOzZos6kcujbiR7+n0rknSlDVq5pGStuS6bpNn4Zi867YSXHoTnafb1NUrvV7zxZqjw2sfygYODjj1JqPSvD974pnNxdSGG3UkhjwWHsPT3rVk1+20JJLawQEnA3ep/rWDt8y13IrPw7B4Q1u2vJrhZZliYyIRnk9Men1NWPtt94vvPLhUhFOeOij1JqHSvD02p6g9zfymJNgf3Ye3/ANetO+8VR2kK2mmx4PA3Afe9/rQ2/UovW9nY+EI1kk2T3Q/JT7f/AF6veHNUk8d6ZfWEkRDrme3bn5W7r+I/WsvTPCL3BN5qkjRRddhPzH/CrCeMRpgii06IRBW4YDrz+taQfK00Q43Rb0SHT/Ddkl1IfOuj2b+E/T+tM1G5u/G8ogEImiP3kYZA9yTV3WdGt7u8tr6ZWgtbtPMdQOUfuvtRHqzXcv2LSIWJbjag5Puf8aqVK09ECd0Yk3wjtfCSrc6XqcljqO7f5aAPbufRlPX610Hh3xJ4q8QSrDqdhGtmgIe/hbZCMeqnnJ7AZPtXd/CP9nHV/iLcGeONJraA5nvJ38uxtR1O6T+M/wCyv516RL8RvCHwOK2nhmGPxh4mhGwahMn+iWbd/Jj6de4yfeuunh0lzVjJz190zfhz8Hkhm0hb+11aziuke6mc2m2faQNhBb7gbtxnqa9ds3tfCHht9P0azh060bmRISS8x9ZZDyx/SvOPCvxN1zVpJptdu2mubuTzOCAx46H2HpXRWWj+JPFs7LbxRT2T/djQFXX8e9U8UrctPQSp6+8eafGD9pvTPBWr/YZRPd3AOJGRf3MH+J+lcL4p8eS+JNKTUHujNaMmUYAkBSeFUfnx612PxV/Y/wBdu7ObVJbeF2lmYGMSDzvXOzqFHrXPeHfhBd2vhKxtryKYQ2m5Y4sbf4ic+5OevWssSo2TbLhe9kjzaPw/ceM75Z73db6fC+5QTlifX3b36Cjxx4X0/WpraG5s1uLJsW4znzIs9CH68/zr1O/8FRWESm8cQRpysSAbsfyFc14mhg1q1NlDAI4+QpHLE9iT3NcKleXKjVLqzyrVv2ZRY23ladfbLhQdsF0wO8dfvDofqK43xJb634Tsxpd/bz2SL/qyBhWx0wRww+le3aJpo1Gxaa+uvKNu5jkUHMhI9B/U1Nqer2t5Z/Y5LRL+16GOYb93vz3p+1a0YOPU8Z8LeLEj0Pz9ScvLbjBhjxlsd+f5mun0b4ptq9qq6fEttG42kJ8zn2J71c8Wfs+WOswC40aV9NncHFrdZ2MfQHqPxzXnl7pOsfCxZ7W4snslnb5ZhwMn+6w459q2jKMiU2tT1Cxs3mG++mSBX52ty5/D/GtCy1qC2k22UTM+NpduWA/kK8n8E+Jn+zTPqM5zbk5O4lpFPQ46k11fhv4pW9xaAaXahX3YMsoDv9QOg/U1NTQad2dyLC5vIvMupFgibnLtjP07n8Khk1Kz07i2jM0nZnH8h/jWPGl3qRM+oXHk7uQXf5yPp1NXra+sbJdkEZkYD70g/kOn51zvzKJBb32vP50jbE6F3Pb6/wCFTwwWOljlftMp5y4IXP8Au9/xpgu7nUMEZA6ByeMfX/CnraW9koaSTz2PY8Ln6dTU3V9R69BJL661eQBFYhfl4ICgfyFKbCO2Ba5cSMOiqxxn6n+npTvPnvTtijKRr3xjA/l+dMkWCDmWTzWHoePz/wABTckmMP7Qkl/c20WxOeAMZ9/U0yaxRRuu5dp67VwT+nA/GnLe3N2pjtohFH0JHH5//Xqjcm1tDm5uPOYH7sZyB+PT+dOF3ogaJTqfltttI/m7NnJP4/4VBdWpRt13OIs8lQDvP4Dn88Vl6142SxiIXyrSPocH5m/Hqfwrmh4gvvEV0YtOtbm7durbTge+P8a1jB7slyR1d54lg08/6NEodR/rJMMR7jsP51zms+N/tUrP50lxM5xw24k/WrFl8O5b+RDq+o4J621r87/Qn7o/Wuj0vQLbw/EptraCw4/1j/vLk++e34Ypc6FqzlLTwzqutIstxs0y2k/imOxiPZfvGtzQ/A9jYp5qW738458+6+SFT6hQcfma0XvILeTzEje6lH/LWX5ifw6fzqQxXd+N08ggTGFLErx7Dr+QrNzbKstmaen+LX0qNkupReq3GwIAoHoD/wDWrD8TfCDSPHED3GjyJY3R+ZrdlxGx+n8J+lSSS2lhny0a4ccEtwo/Dr+tKkt5c4aEGJF5RuEUfj0/nVRk4u60E1c87uY9Z+HN+lre283lA5EUhzGR6o3Suk0LxvZ6u6JBH5chOGjk5cH0Hr+FdofENvd2RsdZSHUIX4OV5H9T9eK5HxX8CkuYnv8Aw7cGYKdwtmba6H/Zb+hraNSMnd7kuDWxW0m2H9pXVmkyRRBvNUH0PUcVnePPGlp4J0+OK0ijvtWu8raxScoD3dlHAVepJznpXOxahf8AhjX2e8inkMeVkhf5XJAxjmn+BvD1x4q1ibVL4JNezH50U5WJR92JP9kdz3NaOKvzdCU1t1Lfw78CvaA6jfSmS6uWMrzScNM5/jPp7DsBXVu9vbNkFpZB09TU8unb1H2hwvsDz/n8aaLqCybbFAGOcZfnP4f/AK6wnO7ujRK2hBELm8QhF8uNupPT8f8A69Rtp9vAM3EvmH+6Pmx/T+dWZBdXLBpT5MZHRvlx9B/+qiGxgjGR5lyzdsYUf1/M0Wu9RX7FR7wq4W1gCt2OMtWX44ha3Ww1AjY9o/ly8ZwrcEcV1AtZ2jwAsEWM7VwAaq6hpseo6fcWu/zGlQ574rWlKOxDJNHhto4fkUzDrzwtcd8ZfgrYfEm1ebEen6go4njXr6Bh3rq/BN1LcaJDHsBeD90575Xin65CiANNKSB1A7/hWatGXMty1J2sfJ0fiPxR+zh4n8m7VrmxzwTloZQeCR6HH416to/inQPjnowltpEtdRC5aNvvD/EV1fizSrTxJYSWd3aJcW0oKssi/r9a8B+IP7PetfDW6fWPDkl1JZxNvMIOJYR7dyK7Lqe+j7mVrHQeItEu/DuqIl0HRFOA3VSKns/GskDi2tQqBeM7ck+9ZvgT9oCy8YWY0zxHEI7gDYJmXbg+/oaj1u1XR7ub7HKkkbjjHJwe9TyvZolSOys9Sdyvn3QMjHkF+f0rStlgkPDNN6CIcH6mvNNM16OwjUuPNkPAB6A+9a/hnXdQOmpFvRIwSMgdBUSTS0LTO5kYRqyhYYl6YByw+tUWvYVwWHnODn5ucfhWda3NtLgyXJdz2JzU73kasFiiI2jjjFTF9x2J5tQuJkwE2H3OeKhZDKWM0vqCM1GondPnPlq3c/KB9O9NRFlPy73xkfKOnvmnvoFuqHSSQooUJ7f3RVS6M00LYG1Bx6DFXo28snJSPvkDcapagyeU5LNKyjOM9fwqUhoPJUKPMkyxHRRk/nTgoikwqrjpmQ8/Wq8t06jCIAPXp+lV5pzu+d2A9uBTSlcPUty3SJnfIx/HAzTYdSZP+PeLp1PT9aoLdKg+VFyw4OPT61Vv9Umt4XYdiOeuBV2urBdmo8krEmSVVwe3LfnUKOjSZJZiORxuNVY5izKSMnjIJJIp4OXJwFH+0cD8hSUdQvYsZbKjCL0A3f8A1qR8OSzsWx90Z2gmoUlSM8yE4PbgYzU1tO8h3Qw4PY//AF6iVw+YMoQ7VQg9c9M/nUVzbt5qs5RTjjHJrShs5bxm3EcDnHapzoCqobZuOMliSeP5U1K25XLfY56aNS6gKXbv6H/P9aKi1jxfDb3vlQwvN5ZCnHA/Ad6K0TvqK1jP1aV45thR1c5yCuCKs2kCWsJMmx5G+8SOlfpn8WvA/gnVtWim1rwJoOuafqMW63ubfNrPzznenGfTNeI/ED9gr4e+MTK3h7Xdc8J3DcrbajGLq2z6CRcMB9RXpVcI0+WMk/nqcMKnMrtHxgHj1K5MCKsYVtxOeAPWrtvbW2lzyujNu4GVbGTjvXrPxA/Yg8ZfDtTNY21r4ltIkZvP0qUTkgdSU4YDHtXkEOl3MWozC+hkttj/ADJIpVgfTB6Vyzpyh8SLjJPYsJZNeFp5pH8vGRnq30qtevtziQtjv7elWdTvdqBEOSRgKvas8zR6SWuLxlSLAK5657YHvUxbZSQ7b/Zts15MypEgyS3Sq1lrb6+A5C+QeUTPf+8aoXtpqHizUwt8Ps1jF8yRBsgjsx9/5VY0zw3f+NdeTSfDlnLPIww5QYUDplj2X61pG6FJGjYeONNuNlhc29u7oNvmjILH2NaJ+F7eIlR7aZYirb/Km+ZHUepHIrrtH+C+i/B+0X+0JU1PXp0G4/wwnvtHYe5qrrOufYFMNsoRn647D0qakuXRBHzMrxLdahJDHa31ssFlEMRxQ/NDgDrkf1rn9J8PR22sLdW87pC/DxfeB9xXb2Usk1vHM8X7xBjb2b606aTRtTkCz2skMh/5a242sPw71nGVjRdjB1H4j6lpEyL5A+woQFEZOUP95vU11Wj+KIktoLvU7wRLJwgZvmf2A/rVX/hXU0hL2N3FdqR/q5MJJ9PesPxD4fd1MGp288LAYUsNvT0PSolyyC9tz0rTviZHLCIrBQuzkbOf17mu68JfF7WvCtsXudQaVMArbzHf+PtXz9pU954W0Mx6a4a7IIWZ8Ege3bPvUnhfWr57eS71iWaCKFsSHGWfv8o7k1n7NrVMu+mp9XaF8ddH8W3IstR02TzJON8S71Ix1I6gVcv/AIQaL4k/f6TdxxykZHlPsY/Uf/WrwDwl8U7W4XydLjOyTgseXb/eP+RXV2V5ItzHLd3X2ZvvKqthx9PSiOKqQdnsJ0k9jsPEPgTxBocLRShL+2Ixg/u3x9R1rG0S4sdEkkNzHcRXJOVWcfKMdg3St3SfjpqNm8dvCq6jFjbtnG4n8etdWPEfh3xRp4GrWq6ZK2VOMOg+tN1aE/iVmFpR8zzlbXU/FeryFf3UKqMsv3O/fvW1FNp/g9SseLm7A+/1x/hW/J8FYryNrrw9qSSJ/wBO8v8ANa5m88Jah4fvw9/p63ag5JQ7G/EdDUSwl9YO41U7ixLqPi6TcxdbfnLcqgHt61p2U1j4YRRbgXNy4+8wyAfb0rP/AOEhbVr+K2S4i0+H+JZ/3e0D+f0FexeAfgboOg6DH4j8Xa9D4f0i4UT28SlJNVvUOceXGMiLP95sn2FaUMFKSu9EKVXldjmPh34a1f4h6jLpAs7nULq9AkgtLdN0yH++3aNcdS5A+tepx+A/Bf7Pdir+MriDVNXKhk8P6bLvTP8A08Sjl/cDC/Wub1n9pa4bR5dB+HGlReD9Bfia6Y7r29P96SU8kn6/lXH6vdRzFdUAivZ1GyZzz+8HU/1rr9vTjHlo6tGai73kdn48+NXiX4uWsVrO8Ph/wzFxBp1ovlRqvYEDGf5Vj6TdW2lqI7CL5h8vmEfMf/rVzljbX3iRjPIfKgJ5eQ4X8B/hXT+H7uy0aVBbjz5hx5jjv7CvMqTlKV5M6FFJaHonwx8FTaxfxS3T+Wjn+LqfoK+6P2ZfhBbXOmiWSEJbxgbmx8zn0r4q+E2tvNrMIkPzbgTk8KK/Sf4C3dldfDLTvsbKSqYmH8QfvmuilFv4jKWgniD4F6HrluyeQIiwx0yK+VP2lP2eNS8GXs501lCSDKh03KR7HqK+3q5X4w+HYNb8D30kuFktIWlRz2wOn41pVp+7oEJu9mfkr4yh/sXVGi1+O501f+emwvG/4jp+NYd3r1vFEf7LSNlbjzlIdm/Ht+Fe1/GnRkur+c3LosBJ4IyW/CvnrxV4JtLPUTceHpr3Sb7nDwtuSQ+6Hj8q8/S+qN2ZWpaXJY+IoJLovaw34CSkjo3ODj3q3Ne22jnZp8JZzx5z4Zj9PT8K5y/k8WLryWevW1rPpt0gQXcGRIj/AMLMueOcfnWtpXiPKJZwRoupICki53SEg4JA6gfQVc4rdCix0ulzXIMl/MIEzuG4ksfoOv8AKobzxDCLL7ItsNQt24ZLgB9/4dquy+HHm+fUrgRHqYwdzn+g/Gmi5isT5dhAd7cburn8f8Kw5luVa5xfib4A6d4jt/tGnM2iXsgz5EpzEx/muf8AIrz/AFLw3r3wiknS4sGhhnOftMYymfVWHA/Q17c+jTTqXvJ1iDfwjlz9R0H41JFrK2sH2SCFruFjgxzfvA+exzx+ArT21t9h8l9DwXwZ4rup5LhLycIseXVyxZ3Hpg8k113hrx7bXsYNpE0j52lpiGZSP9kcCuj8W/ADQfE0ZmtP+Kd1KXnyiwaFj67eq/hj6V5lrfgXxB8HJ7i5nst0Nxgfa7f95C3+1kcA/UVfNGW25m7o9Wsrm4nhFxdSCBG4BY4/L/61WItWsoGIhDTuf424B/Dqf0rxLwv45d3mbU7p2WI5Rt2+Rwe34VvaP8b7aexxp8CQqpIeadgzAg+nQfjms/ZMrmPUri9nlhDSyLBEDjBIAH0HSqE2u2mnk7AbiQDkt0J/mf0rgI/GlzrtwBClxf3L8ALnB/8ArfQVo2fhTU9Xcf2lepYxf8+8Hzyn2OO/1P4UWitWNu+xo678QVXiSb5s/wCqj5H0wOPzqlaWOteJEEkUC2Fq3/LxcHafqM/0Brf0jw5Y6AFeC2hhcH/XXOJZT9F6D8B+NXf7QieXcqSXcxP3pjuH4D0rJVEth2k0YmlfDW0SQTXAm1SYfedyUhH9T+YrdMUNhb+WXVIx/wAsLcBE/Mdf1p00VxcxhrqZIE7L049h/wDW/GoPttraN+7VpCP4m6f5/Gpc3LcaikWLe6mlBS1gECjjcowfxPX8zUUlnDbjdcT+Z/sIc8/Xp/OnN9rvY0JYRxdt3yjHsOv6VGkdtAoJ3zykc44Uf1/WrvYV12HJeszbLOLa3chctj69v0pjWDZL3M4Usemdzf4frU7yzSR4GyCMfwgAVWkmgQZ2mdwecc8/5+lCnf3UDXUVZoomH2a33EfxP8x/w/IUk7zSnfPM2BxwaXy7m5YkBYEPc9qijigtyQ7tMe/p/n8KpS8gt3GGZScxIzk98VPZz3lnOJlm+zd+vX2xTRLNcZMMYRB3Xt/n61FJbq3M8u5v7qjd+ef8KpWeojV1S60Xx1bC21aEeYBhLpBtKe+e1cN4p+D2q+D5DfaRM93agcPD/rFHX5l7j6V0akxsPJhVAR95+SR9f/1VY0/xNPoNxuFxvB6x9VNWpOOkQtfc4LQ/HsWNmpo4OdodOAT6N3H4V1VldmeMSWvlRwt/Epzu/GtTVfDmg/EtC0kR0rUmHEqKAsh9x0P864PxB4I174azFyC9mW/1keWgce46qapOLWqsTqjqfskY5llaQE/XNTx7mGIotgHQn/CuQ0bxSLvxBbnasCmAoySNkO5bgr2/yK61zLKqmWQRgep2/pWc1JbFq1xbmMHmac5xnb61WiuVWcLFEQOhJGD+AqWbyo0JAllY8E/dB/GopZjFISCsQ9F6/jU0073uEo2INMX7H4gubcSeXHcL5y5PQ9DUmoxwyHjfKenAwPzqv4hk8i2tNQT5jBJtYn0PBqG/ubm9j3KwSNh1rSUWndC3VivdR+S5IMcCkfwjJH41j39/FC4KB53x1Ybtp/lV2W2iDZkkMx4yBzVG+uhbW0zqEjijQs7NyFAHJPYUJ3drmZ4t8fPhlp11ob6yoj07UAQqGIZ+1Oeg2+vv7V5Z4a8Z3/gDWUj1i2kkhOF3PwD9D/SvWZbif4seMop8v/Z9r+7skYcDH3pCPX/61drrPw00nXNBXT7uyFxAM7XfhwccsMc5rqVXkSjLW4nG+qPMdMtIvF9ib2xeNyp5jB5H4VTgu5EnYTyeWic4JOTz0ArD8dfDbXPgh4hW60Oea4s8bwAMsB6EDritTwz450n4k2MdtcFbDVgv8XCTH+hrRu6vHYzOr8P6uskirBFuHdmbtXQWl0dv7yRIx1+XrXm1+15oE6wODCF6uDjI+tamk+K7e3jEccPnXBP3nPyms5LUqLsds95HLgIryerHJP61BPeuAE3bOgwTkj8qzotYeSEFmijc9s5phLypncGz6cmpdkW2X21CHG0mSZvToOvtUN9dF4m+URp25wf05rP8x4yQCF7fMcVFc6giwlPMZySOgwKNCbl+W7YgENyevbNQ8uNwGc9ewH503z5GC7Y0jGOC/UGmSFpHYtKSSOABS6BqPaVYXLM8YI6Y5/OqlxcjYQoaU7h9OtSGFQMqhJHc85qC5udoAMiphh07CqV2Fy5HJNIcjEfr70qxB2w7lm6n/wDVVJ9ShVgg3SOM8Dr9KsWs95cjEcIjU9S3GaUVbRg2XoISpOxQg65YVcgMYUI0mOf4R1/Gn6L4A1PVWG7zcN3Vdo/M11Wk/DrTtKCteXdnFIMEhpDKx/AU3ZlxRmaNaCdlEcJlbOMYJzXW23gW/wBWtmj8pkypAC84z7Cuu8C6Hp0k0aW1neXhA4JGxCa+kPhD8FNQ8SSW8VpYwwtLjKxpkr/jXHVm4nVTgfIvhT9kDUNTmEiaZczM3JeciJPy6miv11+Ff7AF/fadDNfxMu4A/vTtH5UVmsRWe0W/kXKNJOzkj80f+CbX7WU37S3wlvfB+ussfijSIzJZtOOJxzjH0NYdx+3z4Y8PeMNQ8NeKbO/8O6xpUxtrmL76iQccD0PBB7giviH4G/Gu7+CnxC0/XdMnKT2cod8HGVzyp9jX1b/wUB+COhftRfCXR/jd4ZhBuY4Ej1sW/D7RgCQgd0PB/wBkj0r6pwp16d5K0keCpOlPTZndfB74y3fxb+Kks+kX8VpoFqjRMhl8ma9J5Uhc57A+lepeMfhlYeOLV4dQtLS53LgNdQAv16hxzX5Lhdc8P6l5+k61dLIDuVWc5X8a9V+H/wC318Vvg/EkV3c/2taRdEnPnDHoSeRXE1UWkJ/JnR7r1aPrvxp+w/aJaS3GltcWl4h+RR+/hf3J6j9a+ffGP7NPifSvEZlu7ea8giYqojQ/Jj0HU16X8H/+Ct2heITDbeINFubC7chfMtG3B29lPJ/A19cWOq6frnhe21m+WOysp1WSMXsYglBPTIOME8fnSpRqynaUPmgm4JXufB3wz/Zq8TfGDVWtxbS6LoVo+25vZ027sfwqDyzfoO5r1XUdb8N/BLRH8P8AhONDKAftV++GaQjgkt/EfYcCve/inbw674dltZU1AaddDaW085k59cdR64NeBfED9ku1063eWw8Q+TGF3CG9HlNjGcc9fzq5VoQ92GrIjGctZbHkt/rjX91IyO9xcSuTvJyTn0q9puhxW6+ddYeYc4PRf8TU118L/EPgixW4bT5rm3mTzYrmPkOh6Ee1YEGoG4vmS5d7cDqHGM/SuKSb1ZsrJaG5/b+ZfMjhEsEZw+PTPP5CrGs6EmjObhQcSAMhxwRisS31pLO3uLe1GVkf5a7bwsp1nSnsr0o1wh3QrnJYdxn+lC191h5nExpeaheK6l4UjOSwOMCtweP5tLjFrJHHexngpKA5NGs2k91qH2SOFoZIsjIG0Y/wqtZ6Lb6deztcEyXC4wuOM47VhKp0aKtroX7a10DxJB5jRy6LcE7WVW3Rg/Q1HeeAL6O33Wxg1S2YcGFwX/FTWfZ6Hc6sDK4EMIYtknkjNX11J9MURafvWRTj5Cck+tNStaw7GXo1gvhqe48hGsrmUc5BBQ+oB707w5p+pxa1I15etcWud4dmJcnuMHrXbWevF9O2a5bwXwPG1k+dR9R3qay8LaRr4ZtNuZrCQf8ALOZfMj+m7tVymraoI+ZhaZ8ZRFqzWFrZvaOmRuk+9IP6D2FdjY67GQGvrxFZuTEGy5B9u1YGp+Ar7SJRO1oLlI87J4AJQv8AUVP4D/Zv1T4g+PYv7Jhv3lucP5KgyGRTgkn+6P8AabAqYUVP4BOb6ndaN4tk09f+JUJYnbBDRk7s/Wva/gtovirx/ZPPfixfQ4P9fqOoL5UEIHXD9XI9Fz7kVymp2Xgf9l+2iXxG6+LPEXAi0PTzutoG7G5mHX/dHH1rhPij+1vdeP8AUobLWb5I4Ixi30iwXy7W1XsuBwT9cn6VuqUaestWTdyeh6x4r0jwL4l8RXWm2F+ZvL4W4EDeRIfYnkfWuQ8VfAzV9NtvtGjyDUII+QInEg/LrXGaL4rudZtitrEIIcdAdoUe5rp/DfiH/hF51uU1Ccz/APPOByqZ9/WsPrcldPY0VNPZmUfGuo7BZ31u8DRDaURNpH1XrXU+FdZ06PTTFHcyTSXON6sNu0j261sWXxHPin5Na0ay1G3B5lkXZIo9Q1JP4F8I+Kbhl0/Uzp9yfuxXQ3Jn0D9aKdSlfmWgSUrakSC61iVw9wq28RGWJwBWvo9xb2yYt/mAODcMOSf9kf1rA1j4WeI/C8bOkb3lp/eT99GR9RyKn8N+MW0/ZDNZmK5ztEv31H/xNauna8o6k899D1/4c3ElnJHLK32eIHPzfeb6DrX1f+zz+0P/AMIlKkUb74XADqx+9XxF4Z1Qani5kvE8snorbmP4dvxr0Xwh4+NkVSzRgem7qx/HtWUHrdje2h+lui/HTQ9Ut1aSY27kZKtzXlv7SP7QgfRpbDTXPkuMOR956+WIPi1Lp0WZ7r5v7qnJ/E1R8RfE648QWrLBuX157e5qp1JfIFFHOfEfVlvbl3u5tmcnYDlv/rfjXmOpao885isIGViMZAy31z2roPEb28MzNczGVucqh4/P/CubvLy4vQUtYhDEO4G1fxP+Nc1TXQ0T7mVdaLHAfMvrou2dwjjOT+J6D9a5bxXpkFzq+9I/LXUx9n81fllgfOVKv1Un1zXVT21rZktPKbiXqEXO38/8Kz9at21+xktzGkMWPkZVxsccqazp2TsN3tc5O60bxL4N8tjeQeI7IH57aaQR3Kj0EmME/XP1qxpHxm069vFsFt5dDvZTt8m8Xy2c+gkPDfnV7S9WilsFacPJdxtskUjG1hx/9fj1qPxDpyeKbExX1va/Y+wmQbR2475+lKcnf3kNJ9DTuIoIEzeXPm99kZBH59P51EuozyqY7C3MKgEF1+8R7sen6CvP7vwufCc6v4d1WZQnW1vF821f2AJ3KPoRVLUvjDqNmqw61ZS2iE7VltP3lu3vgcj8QfrWagpbMalbc7q+ntdOTdd3Jnf/AJ5xEEE+7dPyzWXcfFCfSkKQpClsBgxON6sPQ55/lWPokU3jOxF1Z3Futi52i4aUHPsFGWJ/Krmp+H9K8F6Wb7UA1wqfda7GA7dlSEcsSemaOVJ26g3c4/4g6Z4X8W6Bdahb2Vzot+rABoEJt7hyeFA6bjzwMdK4XRfALeA4JbvWLGXVUncyWpicLDtwOXGNwOfb8a9J0WyvfG2rx6pqkbPDHn7JZBf3UQPYAYHPc9+nSt/xhpM8ujlzEiT2Z82OMAA7R1GK0jXS90lwPNNG+K0tlpsxmWG3TJxb2SeUrL23Mckn8TXQ+HPH8+tWge0aG0tmx8+QufqxqzqPgXQfG0EcsUcllcTjIlgTgt33L0PNcX41+E+v+G7NjGHu7FPmSa2y3l+5XqP1FXGVOTs3Zh7yPRrXXrGAt5k7XkgPzBDhR/wI/wCBrUtNZmuEBtIBEh6uOAPq5P8AWvFtL8eDRreDbb/aZi+2SSRd5U+oHTr7V3GleK42ZG1K/JcLlY1O5gPp0H6VM6Vthp33O5+zorb7m58w4+7Ecn8Sf6CpLacMD9nhWIAY3nlvzPP8qxNK8SjUSFs7Vtuc75Dk/wCfzrQkv49wWa5j3D+CPt+VYtpaFcqLkssceRNKzk87R0H+fxpyTySAiCEIAPvMe1Z8Vwgl/cxb265Yf0qeVJp1zPKkSdduckfQD/61V6hdE7qiHM05kOc4XnmiK7Yvi2hGfUjOKjgEUbERI0vqZBgE/QUslwcYeZECchF/wpJroFxzozMftFxj/ZB3GiIrGR5UBb0d+cD6f/WqKK5Dv+5idiByxqj4h1SbR7SJ3kDLJPHEYkGThmxkelUrPRA0aF1KOfNlweoC9agjlZyfLgJ285I600XKKwEMWWPdu/vikkeSVP3j+UnQrnGPwFXe6FawS7gczTYB/hAz/KoTLHG+I497e4/pQY0GNgaQ55JOBSTXIgXDSJHnOVXvSTFe7uEgmlZt8ixr6dP0Fa+h+LZ9MgMBJvLZuDHKPlx3FYCXQLHy4nZh/Ew4pzrK+S8qRL6Dimm5D0S1L+u/DLRfGe6XSZY9Ov8ABY20h/dsfb0/CuPu5dY+H92LW+tXKfwiTkMP9luhratZY4LwtGJHdVGCTjHJ/Guih8YHUrA2esW0N5ZScZkHzIPxrROSVtyU1fTQ5TTvEkfiCJtkwiZfvoeGX8+tTQxQL8255jnIPb9aTxJ8HVv4mvfD119oQciF2xIpH90/0NYuleJbjRrr7PqMLq8Z5do8SL9Qev1qoxTWgNu+p0l1B/aGkyxMm1WU4PUE1iWVwLqxTc7SNGTGy4LHI/SttdWhvLffA5mTuc8CuUnu2stcnQSBEkG8ZHepXvRFs9TRm4iIKogGcFjuP5CvMPi/4sm8RaiPDdhPIE4fUZUPCr2jGO57/l61tfEzx4vhjSlWAtc6ndny7WMnILHqxHoM1g+BPBx0nT5JZW8+eQmSWQjmWQ9Tn0FVRhbWQpa6I3/Bnh3/AIRnTgqRpDI4xlj9xewGKtzXqKu1pWYgfdT5Rz+tQSq7/LuMhHGRzj8uKjZRGPmCIf4i5AP5ClL3ndlbK5W8Wok+i297GvzWsmGB67Twf5ivIfiX8A4dfkfUNJcWF8fn2L8scjdfwzXs0Jg1OxurQMZPMQ9BgDiubsbmaSwEYVFkhJiLHk5HFaQqS3iRZdTwzSvibeeHrkaL4qtZVWM7Vdx8yDtg9xWvehrO3F1YSie1lHEi8kf4V3PxA+H9h4107ydQQTup+R1HzR59O9ePa/4Z134MXcs8LG90pzhh1+XsGXtXTCUZESjbU6y08SqLJolBnmdQcs33a6ux1eWazQTXEMOR0Tua8y0nXLLxLatNpsgguNvz25IB99tbWkSahEqOlnI7NwWkGxR+dQ1roNPQ7lhHKmctIMcseKr39wLSIgZ3Aj7oz+HpUOi6JrWvom1Ttb/nlGXI/HpWxdfC+50+CKS9uYrXewDGeQZA7naPahCd3sZcmqojHfIXJ9D1/KlivpLofuITuHcrj+db1va+HNFbAlutQcD7tvFsQ/8AAjTx4rNqx+waVaWpHSSYmV/y6Ub9BWMmx8N6tq7K0cbFWP8ACpI/M1dm8AQ6WVbUr6ytucssku5s/wC6KW91bUdWG24v5yp/gj/dqPyqpHolurBzArPn7zcn65NHOyrI0oLvQ9OkAhivNQcdNieUn51ch8U3pIWysbGwUdWYeY9U7e02FQOAB1FXrO0d5BxkFuRnpUvuO1tC5bLfak2L3ULqcHqgbYoHpgcV2fgTw5ClwgSFcE8fLknmsTw/opkkVj0P455r1v4WeF0mvYcqpJIHC1x16jjG8mdlCk2z2X9mX4P3Pi/XbS3gt2nkmkVQuMkk9OK/VL9nT9lnTfhDo0M95FFc6qyhm4ysJ9Pc18Yfsi3dr8P9Ws74CNZYGDqSO9fdGhftJeH76wV7m4EMgHzAcissFiaM5e89SsVSqxVobHonSivMfEH7VnhnSYHMMj3LqOB90UV6ssXSi7XOBYao+h/JprnwE1/w3L5ptbhlQ/MYQJUYfUdK+k/+Cbv7Sg8CeKLrwH4pVT4b8SKbfy5v9XEzDbyD0B6H617pc6R4O8W2bXf2e0RQu83Wn3CsAPUjP865jV/2cNE8YKt3pmoWV4QdyNPHtcEf7Y5yPrXq0XZqUHc4pNNcs1Y+Xv21vgHP+yn8YbzTY1eXR9TJu9LuG5Uwk/cz6qePpg964b4Z+F9Z+LfiO20nSbG41C9vGCxQRJuLn1PoPUngV9zftEeD9Q+NPwfsvC/iXQTNJpDKbHWLVvNkiA4IIbkgrwefSoPD3jLwp+x58F3tfhh4bm1fxnep5c9zqaiKRTjlmJ6qD0jQ89zW0sLGdTRpX76WJVRqO1yp4H+AXgH9hHw3aeLPiEbHWvGsy7tP02BBIIX9I1P3mHeQ8DtXzx+1b+0F4l/aL1NLrVdYudFtbVy9jplpIfIh9C3Qu/qx9eK4/wCKPi7xdrmu3OueKTf3uu3xP765BCRjPCr2VR2AxXm82oXtzKbm+MjMX6Meo9PpSnieROnQdl1fV/8AAHTptvmmejfDr9oj4q/DBTLo3iK4ntYT/qpHyh5/uNwa9F1X9vu6+JkelWHxCga1sIJv9JbT7YC5lXp3O3H/ANevDNM8VPqCiKLCJkZHpWxHf2kYAdI7l26uwzj2FedJJu0kdKk0foZ8Hf2xvhL4h8LWGjaZrlpbwW8Qhjgv0MTrj1Y5H5mui8QfCLwf8S7drhbazlikXKTWkiuGB6dOK/M2LwBpuqBppImsyed0TbS1aPhLVvGfw61Xd4Z8S3cOzlUMpWuaWHi9YSsaKo9mj7Q8UfsVwiZ5vD+oSLJnPlvxivPfEPwc8aeBtQS5ktJZlgcOrxg5GDn9a5DwT/wUp+IXw0xF4l0i11+FSFLsArkZ6715/MV738Mv+Cm3w38dQrb6qLrQLh8Ai5jE0RP1HOPwqJQrR1tdFJxel7HGeKY5ta8PRaraxPbzAfv4mGGQ9x/nsa5aC7tbYSzyyCaY5KlDkKcDn3r6o1jTvCvxa8MT3vhm80y/YReZizlVlcdwV6g4z2rxDxZ8DvDcfh9b86i2kXjXAtvIVsbnY4X5f7vPJ7YpStNc1rEpW0OX08XGswwoSIYSuDIwwDWlDHbaThLZRLK/G7qaveL/AICeNfCK8xrfW6cqApViB0I7Vk6Xd3FrJDbjTruC+kl8oCRMlifQjoKxcJN2iU2kaMXhQ3MglvnEa9kB5rV0zw9c61eJZadBIwyEBAIAz/Mn0HNehfC79mzW/GM4vNQljtdIRwv2yVSI5OzCMH5pCDnkce9fR/w/8KeHPhbp/mabDFBLGuH1O82iXHfYOifhz710U8NpzVXZGcp62ieU/Bv9lBLVLq71bVGRYybfy4GLtK+Pm2jouCcbjnnPFaHxx1nUvhN4Rk07w7Bb6NotzttittmK6uDtyWeX77c59MZ4r2XQfE0XiGYQaOvnu3W4kHH4CjxL+xzf/Em4gvNXXUJrSOQMzxnDfRSQQPyrZYmKfJFaB7OT1Z+ftoF8YapLHa/aIbiIkyLN8y49d3Xr61k+MPBU+kyJPfacxaI70lTkf99LX1J4+/Y9vfhjrN7cW6SNHOCqBl+bGc8nHWvM9S8OXMELwTH/AEmEllDc7h71zyqR5rRNOTTU8Zk1PVdRurWe2uituu3fZg7VUH09T9a6WT4ox+ErqC0SzluJZWx9ok4jz7ev6Vfm1C0ur4Q6npcMW7I+0Q/umGPpwTUUnhe11iTbpmpxSuzcW90Nj59j0NZtp6SQkmjprHxf59pE2pX8NoJBlImb5yPZRzXSaJ4mtI41+xQtLI3Akcbj+ArxzxD4Hkh1JLnULa7tLmNt3m53JIPTPQ1d/wCEl1u31C3jspYV07hGEeAwHqx6n8Kz9hHozRTfU9/8NeK9U0OcXL6tNaAnPlhtzN/wHp+ddGPiDa+K5/LutCgvD91poj5MpHfJHFeCaf8AFLT9Kv4bFknu7vbnLDZET9eprvtN8XPPYxiWaCyif+EttyPoOTQnOOqE7Pc9AHgTQrkj+y9XOnXB5EF03APp5g6/jVi4TxJ4NtCssImtDyJosMrD/eX+tclper2ESK0a/bJT0Z87fwWul0jxPqmnsj/a3s4z/B2x/u1tCvpqTy9izpPxDsAmbjzfOH8EhxH/APXrYTxFdata5SSOC3zgNwFH09ayNS1rRvFDiO90sySMPmuLbEUhPqQPlNYepfDj94x0PW42cjItrhvJk+n90/pSlyTWjsLWO5u6hqlpbSELm6l6ZYYXPsP8aydTvJ7oEzyiCMdAf6Cua1bxBrvgv9zqWntFzxKY8E/RuQfwqtH4y0+9IeWeV5258txsx+PesZwnF3NYyizXbVIYX2W8TTO3GWFU9Tu33ZurgKFPCL94fgOlZ2oeJnhhLL5dtDg/d4/M96xxJdant+ywyMhJzNJ+7jH4nk/hXPaT1Zpoi/qeqDTtQF9bqPKuxskyuSkg6H6kVlXGuTatemGMzXUx/gjUu34//XNacHh0jTbmK6uvNa4XAAXZGjDoRn5ifejSNVSPThDDb4kT5JIY12IGHXOOW/E1VSWlyYvoUbbwpd3kh+0zi3wc+XDiWX8T91K0LWz07w+cxoiSMMMw/fTN/wADbhf+AipJ2eRP9JnS3j/55rjP0wOKoalr1l4b06a68sbIPvSyjdz2AHqT0HOa5+ZstnOeLfB2m2EcutWa3Ph6aAc3lk5jeQnopHR2PYYrmNJ/tfVXttW121vNdhiJVYYnSF0Xs23ozf3iMZ6Cuk0bTLr4l6quqa3JLBZWxP2S1UZPvjtkjqe3Qd67izCWkY+x2qQqoxvflh9M9PwxVutyqz1JUW3dGL4Y8c23iuRrTT5INPkjGHt5l8idfYhvmP4ZrTbTIIGctK9xOcgBFwo+uf8A61UPFXh7SvE//IShjvpecMBh0Psw5rITQfEfhuA/2TfLeWin5bbUjlgPRZR8w/4Fmo5ovbQdmP8ADIk0XWLzSBIIomJnhyOSp6jPsf5Vs2139ikLRtJI/TIPH0+lcXB4nn8Tw3N7JpN7pd/oV1tlSfDrcx/xMjDhl6121tI2o2STQhI4pQGVzwAPrRVhaw4yRj+J/h1oni+J3vLVdPunOftFtgE+7Do3+ea818UfBHWPDNyl7ZkazZwfMrwZ3IP9pOoH0yK9gNmjMSzPOw7DhfzP9KVZmshlWitM915Y/wCNXTxEoe6S4XPB7HxxqF3qpgnuBbWf9wHaFPoQP611nhjxtZ3BEdpE9xKnysznAU/Qf412PiXwvonjs7b2wcz4wLu3Ty5AfU/3vxFee+Kvghq3hpZ30uf7fayDLrH8kwHuvf8AD8q6eeEvIzs0dxbeIY4Il+0XSI56xxAEmr9nfm6UeRbO46lnNeJaZ4xk8KWKxm1ea8RsSGQcjnrjjn612Gm+NRN5Qv75txXcIYxkn8BxUSp66lKSPRndnjAnuEjUnAjTqPy5pIJkDfuIDIw6s9Ymla0t1GGigWKMceZM+M+9XBrsMqBftIcDjEQwDWMVZlXNGZ5ekkyxqR90H+grJ1+wF3awJEZEk89GEh/hwc9PerAv2Kfu4dp/vPVPV71GeFXuGkzIDtT05qrPoO/c02kEPytIqKP4VHNQ/adx/dRMzHPzMMZFQxXBBIhjx3LNz/8AWoxJOpV5OvQLzj/CnT5m7JCdhzsSMyz7cjOF61GssW4lIy7DoT/9apmsPsuGIGDz85/oP61A9/GRtDmTb1VFwBWnLyyakJWJnE2MPIsS55UcZ/KkNuoXOx39ycA/1qubxiQVVYVPdjk1DLexuDvlkkIyTg8VEX0sFrk7XcUd5NmRF+VfljHJ68UhvPnykWCO785FZ6TubiRoo1UNt5PQcUjFpuGkZj0wv+cVdtL3FtsX4tZlsJkkW5MLjnCVrf8ACR6X4xiS31q1UuPu3SLh1P4c1yriOIfOyj1yc0i36bzsWSQg8BflB9qlu+6GtFuaPiL4d3ugRG70uU3tsed0f3lH+0vf8K86vtduLbUTLOu6FB95eufTB9a9EsvEd9oq+ZbusCDkg8g/UU3UodF+IUINyi6ZqLrzNGPkc479j/nmtaVTl1aFON1oeK+FtPuPFviGXXdUVozMdltCf+XeIcZ+prt7idYbJo47d9qrwXPT6U7XvBuqeBJS/lpNauf9bGdyMO3uKyNT8TRx2bKA4nKkKCuVHHX3/OtbuWqMtkWLlp2C7phGqjOxeBUCQRlizKxPXMh6fnVC41fUbqPZaWRBbjkjJqSLwJruqoGup/ssJPO5tn6mlKlfdlczJk1u20+/QG4gVkIDIrZKg1jeKL1NC8QToiGdLrEihOQD3/ya07r4aaZ4eu5E1K4SSaUb0NuPNlx7noD9au61cadofh+G9ttOFw8eEzOfmQHjJA6mnDlSB3WrOMnOr62uy2tvLO7gAEn8hUrfBrUdUtXbUbhLaFv9Z5sgiT9a05/HN9qMASC8Fmmfu2yCNh7EnLVVntjdSb5med8Z3SsXP61pe22hFu5gL8LvCfh6YPBqlyuwEvHpVou6Q+8zA/pWEPj54Q0fxS9vYeHtt9FiE3eqOZX49Fzitnx74jbwroTyIga4l/dwR/3m/wAB1ry+9+E0/iqx8yWEvdMu/wC0s4TDk/rirUk9WFrHr0vxG1HXbcE6iUgkHypbBYlx+HNVoLTzD5j5kcnksSxP51yHwz+GGpeFs/br43EUYKoq8KenOK76OxEYyMk+mcUN9iSEQ/MAO1SLCAM4x2IqdI8vjaM+3PapIYt3yggZ60kyrka2xbIPA744zUkUO1cYLY/KrMVowhU59vc1NHEIsAhTnnGOahTuUkxLWzZjggAduK07OAqcBSDnHHSobK33AgHPGQe1adogQITwRxwMA1lKpfQ0ScToPC9mGIV2x3OBXq3gbV4NKRTxkYx615Lp1/8AZxgFVx3zkCt/Tta2ovz7sjPuPeuWrh+Z+9sd1LEKC03PovQfjXLpUSgSFR2Gelb9t+0Vdykf6ScdMbq+Yl8UuDgnOemelWYvFjQoMsR/OtaOHpwVkjOpiHLdn0dqPx5nuNwNwR7lulFfN83i91Gd5GTk80UTo3ewRqXR8J2/iG8sb7yEe5tEx87FmQt/s+9eleCf2n/EPgm2ihtpBJbRD/U4DRZ9cHue5BFfXnjT9nbwR4tjP2/QZtOkcZ3wqGQfiM15h4k/4J1aRrrySeH9aSNiCQpfHPpiuv6xCSs0cHs3ujpfgD+0zovjjw7btq+s2OkavKzK9qX8sLzxgsSDkc9a9ZbQLPxbYZZNO1CJzkOVX5v+BLxXxd41/YR8a+FzIbeNbyNDjcoz/KvOUsPiZ8F9WM1rLrFgYm58mVgp/Dp+laRqy+xP5GTgn8SPu3xF+z1o+pxyAW1xZseuweZHz7civKfHX7D2n6uZGht7SUnndF+5cd+g4/SvN/h/+3x4+0VootVltdU2HBF1Dscgf7S4/WvY/DP/AAUQ0PUWiTXfD1zaluPNtmEq/XnB/nWksTP7UU/TQFTXRng3i/8AYruNGL/ZluYGLbmEkeVb/gS/4V59qnwF1vwvK8kdkbwKTgo+7b+Ffa/jD9rjwR/YEdzplydQuGwPsbo0Tge+RjitjRLfwh8WdKt57a60ma8njDyQRTqZYiR93HBJHtVRqwSvqvULPY/PGS2vrG6db2Oe3285YdfbFXbHxQskgjg+VkIVsrlvrX3J4x/ZfsrtCDGGD52rKm7+fNeTeMP2NYUlkeGzkgfBG+A4wPof8a0i1JaO5Ox4Ta6xbWjkyFZ5McrjIp93ouneKPnubaDyjxvUAHNdNrX7Leq6Hdyy2kqzEnPlzjyyPoelcleeB9d8N3c39oWVzHCmdrKu5SM9sVKiltuHUTSfCl74duxN4e1fUdLmV2ZWjlPTjg4PtX0/8DviLfeIfCgmuLbTNT8R6EhKfbR5iXBwCHPTBPIJ7da8E8CeD9c8f3lpZ6FYXM8s/wApiSIsxbP+favefC/hPwX+zBKLzxrqx1fxIwH/ABT2lzCV1B/huJQdqD1Uc1o4t6S2FJ22PdvgN+01r/xu0x4pPBU+k38fM000+6wt0H3pJGb7qjnAJya6TwNf+BdY8aPc2PiLw14p1SCQiYRvH5SPggrGmcFR685x1r57/af+JWreOPBVi1jcrYeCLqMK+m2KeXCc9C+OWz057ivnGHwFp13dCTT/ALRpsyc+ZBIVx+FY+zhHSOhak3ufqVeXWrJLLIbiK7lbPki5GxIh/dULxj0xXj3jr4d/ETXfEQvrrUI9Tt1O6O3UeVHGPRQOPxNfLnw9+OHxS+GTRx6N4sm1e3TgWl4POBPYANn9K+jn/ah1i3+HFnceMobPR76YfvIbAMZLgf3SOi+px+dc8o1H1uWmj6q/YY0abxJ4j06xuIRavPMkBd2DYOcZHtX6i6H4Vs9D8PQaakMb28KBCGQYc9yR71+UH7Gnx48IXNpE2meIrW4v3ZXa3uF+zSRHH3Uz1wfev0I+F37U9jf6ckOqud8Y2ibrn6noa0hJLRoJJyV0Xvj3+y9pvxL8PTmwgigvlUlE6LIfT2NflV+0n8NU8C+MJYnR1vLScoynjYRkFcfmK/WnxR+0hpGm6NNNYBrudVO0Ejbn3xX5uftNad4l+J3xKubjT9DkuZb2dpZJ0GEjyTlmJwAOfWsJwjKaVPc0g5KPv7HyN448Hrc3qvvMMDguARypPYVh6P4XvtW1BbDQrG5u7t+FESF5D75HQV95fDX/AIJu2urWK33jTXD9kbEphtFMYPcje/JHqcD2o+Lf7W3wN/Y48N3Fh4T0zSNT1aPKC3gAly4/ilk5HX6mvTpZLWkuebUUcc8dBPlWrPizw74V8Q2F/JbRM97OjFJbVd06I4OCrBVbnPauqtf2atV8SW8k13oN3pzgZD2lnd7yf9zySP5Vzfxl/wCCr/xI8dWs1v4ciTQYZkKPNZQkTEHrsJ+WMf7oz7k818veN/j54wvSy6xrOvuxHHn3koUL1PBOOvet5Zbho7zbfkgjiJv7P4n1NrHwA1zR7g/6Fqk6wnckk2hXiY/HyiP5Vysvw/v7LxAt9J9sWReJo2yN49PnwRXypD+0Vrmk3KSWet6vaEHJeG9lX+TV9H/sZ/tU/Ez4meKbjTV8U3us2cUYdrfUpPOSGMYG9nYEhQSOBknt61vSyrD1Xywk0/QzqYqUFzSR2Om+MvEGl6yLV7YWliR8syKcj1DMeenpgVv6Z8X9Ov742ls8l9PGQG4KoPpnk16dp93a6tcH+1LXTtT8w/IVsVtpJhjllKYYLnoSa5j9pTRfh3D4bgvvC1pr+m+MN4hvoZJopbeeMIWZo3UBw68cHtnnNY47IKtCPtL3XkOhmFOq+XZgPFh8sCa6hs1IxsB+b8hyab/wk9rbKPLHnOf45TgfgtfPfglL+PWru3tLlIdpEjyXz/6vPcZ5NdvB4i0vQbSS41TULm/8nh2RTHGT7Y+Yj8BXgSpcuzud3M2enxfFjULZjDHcG5Rxj7KY/OVh/uH/AOtT5NK0fxjE/wDaGkvo05GQ9nICSf8Aai5C/mK4/wAO/EW11OFW0q1VLZlzuA2qR745P4mtBPE8NxxLdxnH/LOLnB/Diuec3HZFpdWSX3wn1CxnE+jX9lrCw8rESBKv/AG4P4Gsy58f3+kyCDVLCW2nTALFCG/AH+lbFlqUkmGtLYIBz5znp+J4/KtKPxK00It7+SHV4j/yxmi8xR9GIz+VT7ZSVqiHydjAs/EOnalyk5upT/CTtP5HmmNcvZ60FLm0S9GWDHABA4P41Jrfw98O6y/mxNcaFPnI2t50Q/A/Mv4Guc1v4aeJraNJ7W4GtWsBJV7WTzWUe6n5h+tXTUHdRloJ3W6Oo1K6sPD+nSXc7NLHCNzSSDC56YA6kk9BzmuXtI7n4g6it5qbG2062Oba0QYA9yOhf1PYcDuax5/Fba34jhTX5JLa0tANsCREbHHBZl4O4+vYdOtd9ouqafe26/2aIXSPHzFgSv4dqwmnT82afEW7JWWNI7S1CovAZhwtJOqgg3Nw0mB9xO1ElwJPllmaRh1SLpRI/krkLHAvq53GuRNvcu9hYSwT/R4o4lAzvbkr/n2pmImJ3yyTNjkLyPzqu14tw/yiW5boMjC/lUdzK8KM800VpGoJPPT/AAp2tdJhe5ZnMRtDG8caROCGXqxBGMZrz7T/AAlcadrl5Bp2o31lfQv5ipu822nQgYLRtxnpyMGus1G1S/02ZIBI7yIdspJwp7HjmqPiSOTSvsWoFy8lriK5aMY3oe/HvW1KT2uQ4la48X6xoLLFrtiVten2vTQZQB6tH99fwzWv4f1bS/E0Qk02RNSXPzEPyn1X7w/HFaFsYliEkcaqrDdvkOc/hWBr/gjRvEFz9o8qaK/7XViTBIv/AAJcAj65qFOF/e0KUZG/OrBSsk4iXr5cQyT+X+NUbywjk2BIW4kVgzsV5ByOh5GR3rDYeKfCMR2G1120ByBIVgvAv1+45+oH1qCf4qaKke7UJbyynt1aSW2vIzE4wDwo+6+e23Oarkb+F3Qr9yD4tWukLoEt1qPkPOp2RMi/vXc/dRSOpJ7V5nD4LvbbTYtXhi2bGCAPyVJ7A9GHb611+mabd/FfxENRvU+xadb5FtbF8eSD/ORu57Diu11Dw9Dc6JLZbCsbpsU4wsePukZ564raFRw91O7Icb6niln4qubS9l/tF53VeY4uR+H0rpdB+IMl5CGQW9hADgF+WP4nvXTW2lWHinREj1G1hlnizC6qpEisvGcjn/8AXXJ+J/glKUM2lztLHneLec7XUj0bofxxW8akG7PQizW2p1Ok6ymqOP3k9yw6kcKfzq5c3cVvcQKWiiZWzjIc15NNreqaNqn2bUPtNrCg/wBUqle36itXw/498/Y8EUdskZI8yY5YmqlRlvEakr6nqB1AYUIkkhbkFuB+VRy6rJgB5kiB5wgyTXOab4lOpAESzzM3oML/AEq0t1EGw7RiTPQncf8ACsORp6GnMaranHKTgSTEdCxziopb2dgfuopPA71VW53rhFdl754WmtfEPtMkYz2QZIqlO++rJsF7FJJf2z+ZIqqW8wHgMMfzzj9asC8iQth+cchBk/mazbllN2m75/kJy5xjpQl8iZ2yLGAO3Bocbxs/wGrGgLtnllCxADI++c44ps1wz8PNwBnCDpWTb63Je3FwsULzFHVRhduOB1J6mtG28Pavq4LCPyYjwWxwv4mrhFrRkuXYbKkMOG+UY67+9MbXILdCPO3nIAVB0/Kr8fgGxhKPf6kshXgopMh/HHFXIIdI04bYLOSUkY3SMFAz6AVXKmtWNaO5g3V/dahC629q3ThnPX+tJb+BtY1OMSS+ZAgXJIGxQPdm6V0d5rdwtr5UDR2ihcfuFCt/31yawtQnmumPmzSyFuPmYnNapwSJauzS8O3kXhGBoZtVW6hJ+a3Aa4P03dBWTrXg/RvHCO+nuLC7bI8iUAI/4dvwqowy2ACRjH0qHymjwyjn0HWobTfuuwW6MwL5dW8FXht7oTxKx4KkDP8Aut3p8VxDrO2UOZ3HJMjFmB/Guvg177RZG01CNL21bqrjJT8a53W/hsk5N3odw+RyYWbDj2B7/Q0/au1pC5VfQqS222McH6H0p8VoL/RLu1fkyrlfr61kp4ll0+5a3v4TDInG8rg/iK09PnQMJUYNEw7VCUuoNroY1rZQ3VpFO0UfnIuCccgjin3MkdpbvLI4WONdzE9FA55p1k4TU7qAdC3mr9D1FcR8WtefVtSi8OWLnfJiS9defLjzwn1NapPmsS9jDtGk+JvjI30odbGEmO1T/ZB5f6mu9m05LWwKquxVAAG2jw34Zi8O2FrGOJOpGOgA6fhWjqyZgxt5OAcH3rS7WiRKT6lRIAyAr0B/i6U94+CpIH0FWVgynAGM+mc4pvl7ZAOck80mMrgAH028DipYrQMDjgfxcYqeC0VcEZP171YW28vIzn2Hak3paI2upBFHjAxgj9amWEs4ypUcHntUiwqjEEcDrkdaevyyZGfXIFQkm9Ck7ksCnZyM54HzdaswlSgY+2PSqyJwT1z+BqaNQVGAST19KXLrZlczZo20wB4JxjAqympOE2g5x0Pp7VlxrgHJwB+Qp8M5j4AA9cCq5WO6saqamzoFJznnNPm1HdkBmIHOfX8ayo5go2lthxnHrTpLkBfvEHtimo2JuaNzqJULtyM/yorGuLolMfKAO+aKq3YXMzwXwp+1z8QvhjLHF/aupQKh2mK6Uuv0w9es+DP+Cmt43kxa/oGmXyAgGWFjBKff0rnF+OmlatGLfxBoCtxhsoJB+TAVXm8BfC3x/cBowumXHYxs0Bz9D8tU7P44kJvoz6U8E/t3+ANbhiE2q6loEhAyt2nmwj23DP8ASvSdF8WeGfifbK1rc+G/EMLdoZU8z8VNfCmo/shLdQmbRPEEcqtkrHcKCMfVT/SuS1L9njxv4NuPOtLWSbyzuEtjcfOPoODWPsaUn7rsxqcluj788Yfss+B/GCuJ9Kk06Rh97y/lUfhn+deVeL/+CcUd0JJdB1SMohBjHmZP5c18+eDP2uPiT8IwbafV9ZSNTjydQjMifT5x/WvXPB//AAUxnkjUa/4dsbzIy09nKbeT8ByKfsqsfhdx80Xucbr/AOx94w8DTzYiF5uYsxbOeOwPpXKX3hrWPDEoN3Y3ls6fNvUEj65FfWvgn9tvwP4z2Qz6pf6TvHA1CETImf8AbGTXqGk23hL4k6cpiOh67HI4HmW06bz9VJzUuvVhrNE+zT+FnxH4X+P/AIu8PoIrXX9QaFOBDcP5yfTD5r0Dwn+2VrFpti1LTre+ToWicxn/AL5OV/QV7141/Y+8F68skssMmklRuLTJtjUZ5+boB7k14Z4p/Zr0ceJprXw/qy3vkNsYqxZGb0UfeYD1HHvWlOrGfQmUZLc7vw3+0h4F8bL5OoWt7ptwQBnyPMRj9Vzz+FdXP8HdJ8T2EE0DRQNeR+ZHBORHMVPI+X/61ecW/wAL9X+HHh5ZvDXh177U14l1C7j3fZ29I48Yz7k14t4q8Way3iqf+05LyTVVfE0ssh3o3p7D2FdEbtWiyGkfR+ufCnxB4P0S+s9KmutOgvU2zPaAJLIuPu+Yo3Ae1fPeq/s4+Xd3X2O5uYLt2yy3A8wg9znr+Nafhn4weJfBOrw39rq9xNPGuMXTmZSMYxhvavetH+P+gaz4D0vUfGmkolzqU0kaS2lrlVROC3JzknsDUyqTS1Q1E8h+COk6lo2gaj4W8RgXWl3WTbzBs+Vn+Hnkc8j0NecXXg3WrLxzNocUT3FwspWERj5ZV6hs+mOuelfXdlp/w/8AiDGP7G8Q2iu4wIZX8th7bXwf1pmpfs939hI1xYPFMcYDxNgkenp+tNYiD0e4cjWx43bLpXwG05ftBh1HxNcpuWIMClrx1J7D36ntWBbeN3169e41G4a7nk5wPuqPQew9K7Dxt+zGdQu5nmg1C1uJyWMgJbc5PXuCa6P4Y/8ABNvx34uvLMRSxaXp8zhVnvIm8+Xt+7jHLH8hW8Ic+kROy1Zz/hOazk2O0UVu6n5WU7G/Svq34BeL/ihPpHnaLdXB0a0QNNdaqoWzt4+Bu8w44+le+fsqf8EnPBnwo1GOfxJDL4k1S3gjnkN22Y4ZGJwuwfLnAz36jmvUv2tPid8KPgt8GJG8WxWNzp9hNFPp+iW8asdRuY2DRKU+6QCAfmyAOSOlelRyyTXNVdkcs8ZFS5Y6mE2g3nw/8AWuveNNT0u0kuAvlLaZ8y7JGcRpzxjnJrifGX7V3gr4N6a+patONW1k5kh0eCVXNpz8vmv90P045I9K+DP2j/22PGPx68TXOs6nemwtmykEQcpFaxDkRxr1Pue569hXzT48+OMqSsltNJgnDSs3zse59q0Sw9D+HG77hy1J/G9D6j/bE/4KQeMfiubyG41T+xdKkGI9LsXIyvpIw5Pvk/hXyPqPxQn8SaoltZRJC87eWHY73JPuen4V594l8fyXczbnLZOOTnPqazfDnjuLw/rMNy3zCJt20eo9ayqV5z+JmtOlGOiR9Dftr/s5eJP2JPBXhK58Xaha3HiTxpYHUrTR4Zi82n2xxskueyl8nagycKScYxVf/gnj/wAE4tV/b4nvfE3jPxZceF/BGmXiWTyRRGa4uXOC4QfdjRFK5Ygkk4Ckgkea/E79rKz+OXxal8SfEeXW9de8YCcx3Q89EVQqLGzhgqqAAFxgAYr3Dwb/AMFOPhx8F/AMeifDibxn4Rtig+2211aQ38OpMCxDufMVlbJPK4BHGOBRQpylFtySfqaVKkYytFH1hH/wTy/ZS+EDS2aeEdW8ZC2JH23UfEFxFJMM4DhEKBQeuMcVznxE/Zf/AGe/B+jRax8P18V+AfEV232eG503V3vI0YnG2S3mJWaMnAIBBOeK+JfF3/BTi61u/lmgsrGZy3yPJEw3eny7j/WoPhv+2z4i+JvxB07Q7mz35Ekf7oRqLdQrFiu5T82OhzwcV20JTjJRjY5aq5lds+hdR8Zav8YfB97p7+IrTSPEHhfUGtdSurQO0FwYxwwA+cArg47HIr2fwL+y9rXxz8E6VrMGtWixad58U0TKUkkeSMAtheeARnv1r5EfVn+HHiy08NQeFdTfT7ljeTTbjcvePgklnyAzZAyD2+tbx/4KVa98Gra68M6T4QFnYWUjCG78ljKS3LNhSQCDkD0AFdOcYuMMM4zfvPRnocM5UsZjOS3upX/qx9I6h+zRrx0m6tWi0LV5bR/3JtLlS5A4KYbawIxxXnfiD4SyaRcm3uItW0O7A5F9aO1vJ9HA4/WvFrD9vltT1x7mPXZLKeZy7R3cB5YnJJOcivXfAf7futJbCIz2upwYxthuVkDD/rm+Ca/LJZjUhJqSZ+vz8OsNWgnha6v2Zh+Jvh9q1ppYSWCVrBDuW405/MiHudv9RVbTfFF/pk0EenfZTADtmZ+ZQfXngfSvXdB/a08DaxLv1jQbfTrqT780cTWcv5rgH9a37jwv8KPihD50eoSW1xL0lAVnU/7yYJ/HNbQzOm1aeh85jfD/ADXD6wjzryPJtP8Ai3bzaj9g8q9u7vaGJkGxD7g9x+VdRa+LYZgsZvLSJzxsgO9gfTjP6mrmv/sb6i26Twv4i0vWo2BxBcSiKVh6ZPBry3xF8MfEfwgSdLnSNR8PyyMWFw0PmQhj3VuV/Wtk6NT4JHy2JwGLwztXptfI9VgaM/OkTzN1LyHAqzFemOUZuCjLyBCcY/KvF7P4jX2iWcMlxHPrVw2BIyy4VB0zjqR7CuosvitaQyiK6ura3uXG5baFSzge/wD+ulLDNaxOZT7npOoajFr0Cpqmn2d/EOjXa4lx7OMMK5u++E2gazcs2kane6NdEcJcKZoM+gkX5gPqDUdlrkN9AJEhdyeQ07YBrRivTPCA0+VPASBf8isY1J03uKUEzE1TSPHHgSBpJLUarpy/8t7Ui4UD3K/Mv/AhVbSfinpl3gTwyQXGcO053ID+HI/GuqtdXbQruOS1mazlz9/zDuPB9KXWL/TPGC7NX0W11WQ8faUX7POPfzFxn8Qav29OXxonlktURW2pJexB0u4ZIiM7YDu/lUWowRPYzh4l2upBMrZJBB7Vj3nwfsRKZ/D3iCXTbk9LXUPlH081OP8AvpazdVbxV4FiLa1pLXdvggXq/vIz7iRMr+eKTpRl/DkO/c6NJEg0uOFGmm2IFAzwelTzr9thkhnSJIJVKFM/Mc1zdl8RNP1a1RRO1qxZR5bLgdR36frW2J4EQMGjO7nJO8n6AVNpQlqik1LYp+FJQYZbOdXlubFvK5Pylf4cCtr7S8fyh441H8KDLf1NczrN4um61BeoDskHlSbhgMOxrQn1JoUw1wkSjkiNRx+NOpB723BPoX7u5g0+CS4uXjjSNdzyzOFCgDqe+PxrzGe7ufjL4kim8p10eyfdaxmMAt285s9z/COw56motZv5PivrCWtnuGjwPnzJGx9sYH7xP/PNew/iPPpXc6LoqaRCtvDI5VF52jG7J6k1UVyK/VifvMzx4b1Dw6ztpGoi1VyW+y3f76Mnvg8MufY/hUTfEFdMIXXbO6spF/5bBjLa/XcB8v8AwIfjXQStDagtI8SEnjLbue1Ejx3MLIYy8TjB83CqR6Y/+tU8+moNPoYVlqUE+pw32n3ME2na7HlZUO5fNXggEdyK1n04szNIWcE8BuMVUPhq2Xw7c2emRw2skT/aYEgXCpIOTgdORWRpHjHVdMso5dSsIb22cf8AH1aHe8frviPPH+z+VbcsZrmiL4dzZ1bQbTWrb7PcRJdR9gVyFHse351594j+CCz+dJp0/l5bKxTNx+Df416XYa3Ya7Z+bbzvNEepClOfQg8iud1D4e+MvFesvcaNJqCW0dywjW3gLrsCrw2QFB6nk9DXXhoy72M52aPLtQbVvC+opHqMc6QhSNi8BsdwRwau6R8RQ8YfZDYgttGRudjXpes/DOTRJXg1O+02zJA3QzSm480dMiNM/NkHgEVV0b4K/bCsul+HfEeqQkgmZ1TSrMe+9/nI/GtpOP2tzNJrY5618SyTxq6rM4/vSfIv64rV03SdS1kFoLeQp/eWM7f++jha6q38GDQJH+0an4R8PYHIsom1W9/77Pyg/jUd3F4ZeTddHxL4olHAN/e/Zrf/AL9RY49iaxtBS0RabOJjvLG31eWHU9RtLZbeRoZAJvMfIPZEznP1rqbG20PR0Xyba4vpAc7nOxD6eprSHiP7PYNa6bpWj6PaEYKWdoqsw9C5yx/OsxYQ3y9M8cVDnqVGJLHrT2yMLW1tbRXkMnyxAvk+5qO71G5vlBmmlcDsTx+VAtwAOeffsKbsy/qAccUr9xoiiUq4HT6cVchjOAcdRximRx/MOOCe4/lVtIBkcbRVXuK+pFcgsmM9ec1nzoCBkE8cmtK57DGAO/rVOTljheh9OtJprRFNqxQkUoSMcN29Kgkt134PUdz2q/LHuY4UDIqKWAKcAHA/OqctdhW0KUkRU4GOPQdqjQPAwKF0Yc5AwRV4wBSvJBPU1HJbjB5PBzwae2vQVyrqkNp4jg8rULfzHHAlUbWX8a5HV/B1/wCGXNzp0v2q1PJUDJ/Ef1FdlJBlC2cA8E9cVEoe3OVOCOmB1+tPncdhP3tWeR6j43u9Jnubv7MZZUibZGD98kcD86PhL4MlRJNUvi015cOZZX6lnPP5DNd/4j8I2fiONi8QimPR0H8xXJtJqngXbG8YurFDgMnO36Ht+NbKpFq0dzNxa3OguoQbmDcowCeR3qPU4w5UDI+cYI/h5qrYeKLTWpozFKMhSWR+Cp96fd3ySqArqx3dPSlaSG5dSxIgVFQEkj170sdqcnAGM857UsCAnOM545qcgswwNoJ6n0os7WBd2JGoXoPX8aFXnjbjtgdqeLdipOeB05p4UlcZH8zSb0HuRiAscc8ZzzUkaEOFGAv14qQQKoG0dccHvT1iLEkDGabl7uoK1xsSINoyflPHPWnCQDIBPGcDvSxQEtkHPHXGKBauUyBkg5yf5VK0epUl2GSXA6MATxgClUEHODyOmetTfYMoCMA/zqVLT5sDjA5Of1ockxJEUas6/KCpYbsU2WN3JIBXjJ960YoRjkjI5x1/Gk+xF5GbII7Z60OdgsZLRGRhklQR1J60Vp/ZQxwQOR2/KilztabFJI5ifVNJ1hCt/p8TYHDNGGqhc/Cbwnr+14y1pIehRsc/Q1qvoRYELtP8R9TUTaKGbmMg5wCOQfervbSJF+5iSfAa+09vN0bXpEAHCsxXn6ipo7z4h+D/AJmH9pxR+oD5H4YNa9vZ3EEw8qV0I564rQttf1OzuCuRIoXcN3JpOcmrbhyrocxP+0IkcTw+I/DmY+jfu8j8mFUE074WfE26YmzOmHZhnTNuS2fbivQZvEdtqkbJfadFMpwGyNw/Wsq18CeE9X89ZrJbIvISmzKEjt04FRzRte1n5DcWnY5h/wBkqxvbfd4d8S70X7sc+JeO3zLg/pWPF8IPGHg/xHb2kbxzTzAtG9nKxf2JHBHtz1rupvgDDDeW0mk6pOkbyjzNsmGjTqSCOtbuqReNfC08f9jLDJa267A7v5083uxOPyFXCvdWUvvJcVbax0/wy0Dxrd2GzX/Ed5b6HYsHljv598SEZByG+9j0PGa7Xwj8e/B3hjxILfRLRtbmZtt1qGQDJ/uEjn+VeTWXxz1ywh8jXvDrzRNw+1Cqt9Qcgiun8J678NvEV1A0lsunXRPzOiNAyn6rxSjdu8lf0BJH2f8AC/WrXxtorNpdnqELuhYQPAJPMOOxFecfFD/gn5e+J9el8UX3ht4I7uZZ5khVk3KuNwBPdscn1r6Y/wCCWXxN8H/De+ubW9u47+2u40S0nkCymzOeeeuCMfTFfoU97onijSCjS6de2Uy8qWVkYH2rWNHrFkOXc/E3x/8Asf8AgnxlbC5jtLrTvNXOSnyr7HHfNeTeMP2FNSmtEi0bXPtdtblmht2mJSPPop6Z46V9v/8ABTn4aS/C7x/ZzfDC+uJv7QX/AEjTYT58cc5Y/KowRgjBxnj1rg/hN4Hl1PwHd6p441rSDfWj+W0OlxBzDJjIiaQHaZPULwPWijhq87+z6DlUhH4j4M8Rfss+OfD16Ik0iW9ZmwPJBy1ex/s5fsqfESS8gkuvEd74agZgzWdvN585HowyY1H1yfavdryyi8VW02lwS38drKP3rLOwcLkZCkcjI49eTXSeJPj74G/Z70aO2kvIbi+2fJZ2pEtw+F7qCdi47sRXr4PLZS1rvQ5K2Jt/DV2dz4T+H+kfD7RY7vVi960QCLvA828k67c4/MgcCuy+FfxJ0nw344/4STxjdxaZpdhC7RFgIoojjAVdxAAAz/8ArNfCfxV/4Kra1qNu1t4c0my0ZYxhLq5Vbi4PPbjav45r5k+IP7Vl74w8URXfjTxUpsIoiZUmnaWaeQuTkL0VVXaAqgDOSetekq1Ch7tNX9P8znVGpU1mz9XPix/wWK8JeE/7TsfCVkfFN1dSuwmWMxxKD8oBc/eAAAG0H618t+NfhX8Z/wBuLVJ/GD+GbqawtYyFvmh8uxsYAOQoPyqABycZOOTXxnN/wUI8E+BkA0Hwnca5LEf3b38pgt8g9Sq5ZvpkV7F8Sv8Ag4v+KnxF+BUngez0jwx4V0eSz+wSJpVsYTJDt2lcuzHkdcYzk152JxtaStFf18ztw+DjHY8P/af8Y2XgfxFNpkGpjUJrYmOa7Z/lkYf3R2UV886x4/iu7oqkylnPQHJP4muX8a+IDr+qz3M1yxaYliEyxOaxrLSjqDhkgdxnGXYjn2FTCLsVOPKdDqPiORrrbFG5wM9c1h3/AIpllLZ3LtyeT3rpNI+GGoaniVo2aEDJODx75NY154Ju11R0UxJGGOOMkj1rTlaMlNWOavdclkQllY9uB0ql/bIyRgk9PpXav4Wht49sjlpOh4wAaqzaJp8cfKoh6kEZ/GmloJzKWkWWlz+Er3UJtctrbUra4iittLNvI0t2jhy8okA2KqbVBDHJMgwDg47j9mzW7bw98WJLu61AWPlwyokiFXJZsAgE5HQnn2rz3xCsNssTxWyyLI+wkoVHPTmmwWCyzrFBCu4kDqeadOsqU+Zm0MLOurQVz7KvfGNz4lu7ZrLXZnghk/fwvKpeSIDLFSACDwOnpWHeT/2hcvK4+eQkk9cGvM/hr8MdZ+HPi9jqihH/ALPE8apPvA8zbgEHodrH8jVn4/fEK88D+F7J7GVra+uLjcGBG4Koyf1IrzM3xcsbXjSvofqHB+GWT5XXzCtHXtttt97Z2njC1tND8PS3ms2eyxTG+aeAlcHhQDjuelZXg7wf4Q8c6Ut1p2tWujTOx2o8ktrnAzkMVMePqRXgHjD9oXxP4/0hrDVtWvbq2YgmN3ypIOR+VbHhbxkui+C4EkLNlS3lo2C/PU+1ZxymhHq3+B5mI8QcZWknClCPyv8Aie0eH/ivJ4Sv/IjudV8RoCFRJrjyo1/75GW/QV6DH8arK2sRNL4VjtJVGd9tqUsUh/mM/hXR/wDBPn9k/wCHvxr06O48dW/iHWNf1MiSCxtrlrSw06E/dDlTvlkYcnJAAOME819c/Fz/AIJK/BL4Z+DV1XUNDLwtHv2Q6ncLIo/E9a0ngMGkoTUfmeLLizN3Uc6daSXZPRfI+QPA37VYEwjs9c1jSZgeIdSC3ETH2lTaR+Kj617V4M/bp8UeFoRa38VtqVvKMhPNBEi+oV+GH0JrzG5+Dv7MUeqSWwb4meH51baJba/89FP0YNxVq/8A2PvBXivQUtvDvxXutRs7V2ntLbV4GtntS2N2GTA52rn5f4a5cZwv+79rhFr2Tuvuvc+myPxHqzqLDZvyyg/tSVmvWys/uPXm+Nfwp+Is4GveF4tFu5uGuLXdZPk9+PkP5Vox/ss+E/H5F34O8aWzXCgmODU4lJQH0kTn/wAdr5D8ffCPxt8FLiJDq7PaXOfs0zMtzaXIGMhXXHIyMgjIz0rK034o+IvDlyGm0hHYHPn6ZOYZM+uBjP5GvmefE0Zcsnquj0Z97WyDJ8xpKtCnZPaUdU/uPp/xH+yx8RfhhFd3cWkTa2pJdJ7eb7dDGfovzgdOo4rkk+KuoaK0MOrpe/aWfY1vDF5awnpzkZAz7Vyvw8/bz1rwndIsPiPUbCRCB5GpxHH03DH8jXs+mftv2Xj21WPxb4X0fxLbkAPPCqTuo+oxIPwFarMJb1InzGK8OFK7wVZPyZiab8Q7Oe4jVpLS3cHlS/mSDjjIFdHFrQu0DZkdT3Y7FP4Uy08N/BH4janJLpOsan4M1WYbSrMJEX/gMnzDn3qyf2PPFltYibwd4k8P+OX3Zxc3RguNvspJUtj3FV7ahN6S+8+Ux3CWaYXWdO67rUUahGDwVDHjCDcQfrU0Hii90YPJazzWuQdxMmc59V6GuT17TfGHw51FrPxH4c8QWLqoYzG12WmPUSjKn86j0/xjpmqQjyLqK6kbGRCfN7+vSnyPdO58/Upzg7Ti0/M6jWl0PxM3/Ez0aGS5dgDc2A+yy/U4+VvxFZqfCuS1lEvhvX42kzxaahiBz/wIZQ/jilfUtwRVQAbhnewGPwFSefI0eCzDnkIu0Vqqs0rIy5Dm/HD+ItEtVh1fS7i3kVgUmkXEMi9wGXKn8DWPrXiC68Y/ZtJjX7NYNGPtUmQrXRycRg9lwMse/T1rv7Pxvc+GEZYr0xQvw0THzEf2KtwaozS6B40kKyeHLmKeTrc6UfJy3qYm+Q/gBW3tY21iZqL7i6JYpoNkqRxwxFcZIG5j7AU+XUVF7KkkhYhVJDPjGc9R+Bqxf/BLW9MtBcaNqsVzE5wtveH7Hcn2CudrH6GuJvdHvPC+tMniSy1KBpWHE4MalR/dP3W/AmpjBSluVfobev8AiSxXT3gluF+YY2RfeHPqOada63e6y+2w02e4duA0gODnvg/4Va0PVtCscLp2k2TyEZ3XLF2J/wB0Y/rW1/wlGpND5aXP2eI/8srZRCoH/AQD+dU4xT5WGu5DpXg7xDFNFc3l3a6ZGp3BZGVCw+jc/wDjtaen+DtC0jWlS4uZ7yS5BnRIUyhBP95sDOeeF4rNt498xd8szHktkk/jW9a2/mafDOiZl09/MXj7yH7wpwkm9BNaHtXwS+Gh8WSrb6ZpMReUgDcvmsxzxnt+lfUGmf8ABOzxJqHhtbq/imnG3e1uZPLD8dNq4rN/4Jm/Ejw14I1aWTV4YzJdxqLe4Khvs59ce47199P460aPTDenU7IWwXd5nmjGK9HD01JXbMakmnZI/JH44+E5fhFZXzR6bYaM9sSpaC2UzMRnGGbJJNfGXjCbxL4r1x9TvLySfy3O1LmZ2jhQA/Kqjqcnk+tfpn/wUz+Ivhv4seILddHhCrZxstzcBQv2lyeDj1A4yeea+BPE1motH2L8qkjAHbJrCq4xlZGkNVqcgtrtGMAe9WIotmMA/hVh7cZHAIx1p4hIjyASD1zWTkyopbkEf3uD36gVIYlRflKgHinKFU8D86JfmPrnnbQu49mIynkng05YhIM5z68UqIAO4Pv0p+wqQOOPale7F6DFTLAA/QdKsxwsI8DAI603yOeOR2GetWYoxIAT0HGPwrTdXuTzFa5i+Tn7oqnImAckcj0/WtOSJmGP4aqMqsemT/I0PVagvMoyRcA84PvkVEY2ZwQcE8VeaFEJJOCe2Kr+VnggZPJz3padB7EBi+bBHI5z61GysGGBySRVoxnHIwRUbpgdQRxg4oU7vQGirMgzgHHHpVWQY4JHB9cVdniDLkkgkdDUTw7iB8pz0PerTutSShLHvY5GD0Hsap39kJQVOOeoxnNaxtiSRzj1xzTDaBhzj0BPJotG97Bdnm/iP4dJdzs1p+5nwWBU8H/CmeGPCt3ZMPtION+A2c7jXobacHv/ALpGI8D86W609fMiyB94nB64xWkar26C5VuYtvp+xwCPlXpk1NHAc8qeD371qC2I6D1z6mkFsPLy3XHald9Qcbmb9l347Ac59alitVTGRlhyKuRW4BB+XAPGKk+zHOOBnvU3vogVupSS3DnJCgEZ4HNKlqH38HAGcetXhbFSQeG7mnrah1AIyQeOOKptJDiuxWitAhO4cED8KBaGQDgkZrQFqNyqFPHbrThan7oBHrjvWa7lW8igbQL0Hy9xUq2IVQerH+daUNkcHHAGOvepobDkHaPlPBpPXUbRRjsDszhc4yO2KI7IEnOBzjIzWymmNIAcdf1qWPSPMO4Lj1FHNoJKxhNphByVBY8DjrRXQrozbsbWJFFCmyuTqcYNKMceFG0npkUiacxAJDbufwro10qWJVJRSAABg8k0sWmg/eVkGeuK1aaOdM5+LTI5fvxk7evHANRnw+sl1lcoVHYY/wDrV1Uemo+cHk8D1p1to+bmQvk5wOKUXfYHY5I6CythskE8blBpknhok58oEdcq1d4mjM2DsLKvtTh4cWbAx2PGOtS2yl5nno0uSE5jaSPBz0IArQ0/V7+CVQk+VB5BOQa7L/hFyQfvH1B5xVebwku45jTngnHNRJ+Q47lK18UykBZ4EkQHBq7b2HhzXJlN3pkMcufvKm0/mKWHw5sXaCy4HSpRozR4I2v2wBjn2oiraoq/RndfDuxs/D8qy6Rqc1o46KHyAa9VT45eObCxSHTtX80AcbpMDHcnPGK+erWGSKYAROo6ZUVo6/40u/B2iO8UFzPaxMBdTjIiVyMrHuPHHUj29q7cPB1HZvQwm1HY9g8f/Ejxl4+0k6XpbtBGyhda8Qy/ube3Q9Y42YjJIzkL8xGB34peKvjVofhvw5p2haZGZYtOhMcEQfAmJ5MjAcszHknA9BwBXyb8Wv2uLm+tNL0+fxBKltYPuaygUyFwOQijsN2CTxnAGcZryvT/ANtbWPh14+stU8PfYoNVsblJ7c3kCXsjOrAqTEcx4zjhs56V7EHCkuWCOezm/ePoX9pD44+M/DBa01i4Pg3RrmIPEFia0N1Gf4gzfO4PqDivlPxt+1tp+gvPbaFbzXk8gKvcv/y1PsfQn2q5+198edc+PfjIeMPip4pvvEvii9iVXjkYbrVBkrEu0BEAz91FAGT3zXzpq/jxmR49PtIrWPP3wMyP7lqz9pOXxfcdKw6W7sjpdf8AiR4p8cLO8+oQabbqrNt8wRDaOo55Y+w5rhZ50hldpJmncnliTz+fNVreC71cjl8N175/GtjTPB21VluZEHqM5q1Tk1q7B7WjDSOrKC63JMcQR8gdQMD/ABq7a6Nf6tAH+cx9CR0rotMhsNDxLEE80YI3jdjHtVjWPGUur3M1xMWnuriTzZHwFDse+AMVSitjKWIqS0joVdE+HkcK5uHGOMKOTXZaTpmj+HZIhOYVbAy0h3EfhXKW5v8AVwu1/IgJO4jgj+tbeieEtPS5zeyS3hX5sDgH61Tkkcs+aR9Cfs+ftJfBXw14U8VWXj3wfrfie6i0ucaCthN5Mct+y7IjcNuBWCPJfCglmwCMDB+aNZ1S5vbya58oK0zFi3CKvoB7e1aniRI/DerfaLOFLWG5UK6L2Fc/rF/9rl5YkdRzWTet2xxhpYpTWRvNzTXWGPAWIY5+pqa3srezQBIw7EcswyT9Kzp/MALL84PcHtVQ669vKFOeOx71V7lWsT+KM6rqmn2fYMZjjoAowP1Ndz8EPhRD4s8a20Vy4t7SANcXEpG7bHGpdj9SFx+IrjvAdufEHiW9vChMduiwIPQ9T/SvdvA8K+EPhn4m1dk2N9mW1Q+m85P6L+QNePicR+/5F0P1HhXKEsv9vJayenpsV9a8XJ4w8aeINbWNY49QvBHDHnISKJQqj6DJ/KvIfj74g/4S/wAb6PpRhhSDTIGyQMNIXbcS5J7cAewrvtOjbT9GtLcgiRYwZAP77fM36k1474ku7jxF461G+jKRqXECYHRVAX+n61hlzUq8pJbHq8btYbJ6dBbzf4LX/I0rr4a6TZo5lkspmDEboJPlxjOQfTt71l6T4Ttb7Xre3t5JZYi4Lhum0HkflS3unNBah2klMhbkFs9fauh+Gmm7NQSV0JckAcYBHevbT1PxxRZ+i/8AwTmEOjtFeShUkcg8+navWv29f2ifM8IPYxzkqE28HpxXzJ8AviMvhPQiw/dybew5rzj9pr4xz+IfM8yR9p6AntXG6XPV5pHVz2jY4KbxG+qeIJCWJBbOc9a9Q8PeITa+HyM/MV714B4T1I3WqKytkM3J645r02+182Gh7N4G7j6V9PhqyhDQ8ipHmlqYfxM+LcvhWwnYuZUlnjURO52A4YkjHQ471g6N8fdNuxi5gmh9WQiRR+XP6VzPxL1x7944Q42tmVs+/A/QfrXEzWMDkEoS47jg/pXzOPwFDFVHUqLU+2yLjDMsppKhhpLk3s1df5/ifQVj4x0bxNGqJdWlwp/5ZvjP4hqevg3TSwkthNYyDo9rIUH1x0/SvncxMiHy5HVuvzHcB+fP61p6V8QNX8MbDFc3Plr1Eb5wP91q8apkLX8Cf3n3mD8UaNSyzDD/ADi/0f8AmfQSXXiLTECLqkOqwjjyr+EMfoGGf5V0PhH4pa3oUheNNQ0qWJs7rK83Rn3Ctn09q8r+E3xgPja7ezuVU3AXKOF2lsdQw9cdx716DbW7EuwxiNFDHPIJbj614OLw7oycKsdUfpuU47C47DRxOBm+V6WfR9mnsfQnwz/4KL+OvBkaQSa3b6paA4NtqcXysPQ7wyfqK9Psv2pPhF8YLHyfHnwwOkPNgvqnhtzaEH+9lCVPrjcK+MJH3ZGdyEdCAams2bTpRJbSXFnIMYeCQxn9DiuKnXcPhdgx/D+HxKarU1Lz2f4H6MfC/wDYR+Hf7QzQj4WfF60s53G8abr8Yim3Afd8wHDH8TXQ+LP+CTfxN8BxvJqWm32sWkabhLpOLhXH0BDV+cHh/wCNHibw/rTtBBp+rxQhWDzN5N0Cc9HTae3dq+yf2Zv+Cxd/8Iobe0ute8eeEETCsl0E13Tf++X2SKPo7V7FLEJpKpv5P9H/AJn5PnfBnspOWFvbs1+q/wDkSj4r+HsPgC6ltpfDU8NwuQ/9oBlf8UAH865uTX9QtIPJt2isIcYCWkYhH5j5vzNfWMv/AAWb8O/FzS5bXxV4M+H/AMSrVW2rcQOLK6cevlzAMD/uE/WuAvviH+zH8WZNrx+Kvhdqkh2+XPm4tc+27BI+gNXKvG9ov77r/gfifOS4XzDl51TuvKz/AAXvfgfPckb3MrNIzyNnlmyT+tamneKL/S7f7OswuLVgN0E6CaEj02tkV7PefsYw+KF87wN468LeLYWG5IVuRb3BH+42D+lef+MvgH4v+Htw41Xw9qVrGnWRYjJH/wB9LmqVRM8mtl2Iov34NHBXegeG/Eusywy6ZNo1wI1f7Tpsn7skkjmF8gDj+EimD4e69pY3aNqFlr1uOfJJ8m4H/AH6n/dY1Zs4DJ4ousZykUakA8g5athbUgg8k5rVya0OKxzdt40XS74W2rWN1pt0nBSWMj9Dz/Ou48L6rbXg3QSxzKRggEfkRTU1Ga4tPIuFivrfGDFdIJV/DPT8KpSeANIvJhJbfatGn7GBzJFn/dY5H4GtYyi3clxZ6b8JfiI+iyPBHJs+zNxg4+Xt+Veir+1FqPim0a0s7pjZRcF9xxJjqR/sj9TXy3qPgrXNNjujaz/bYbn/AFr20uJGHGQVbkZxzit3wt8S7DQ9JW0mSaxnThxIh6+nsBXoQnG3umDuel+P/GcmrRvli5z65z715Bq7b7BSSTu/PrW3N4nj1G2d45o5UIzuRgQa5O41JJLSJCynAXOOa5Z3ZqnoRleecZJ4IproGGB3709ZyzYX8TjpUiw+YB1PuORUj9Cv9m+fBAK9Qad9nUMcYywz9anVMA9FxyPSkKlTgjkdO9L03D1IzFnFKIyCMjOfbrUrIRgnqxycdackJJ4LD04qU+qCwyOJUI3YAB+uKsRsFQnAz701LRsjIJHTjkVZWzY847fgKalrow2Kc8m9jz3/AAqpKBuPGAeOK0nsAx5U4680yWzLDG38cVXMnZbiXcyzuAVQvy9OmajMRLcliM1qNa7MAA4J6Ck+z8n16D0ptpi1M57Ysx4yejZ7/Song7DIx78VqtaFgABtJ657Uz7NvIHJ3epoi1HQpmcLQMAvzYxzmomtgEPTg8A84rUnscZGCMD8ah+y/LjHPUVfmJ6mY9uCAB1PfNNNp1XAGPzrTa03KMqePQcU02TljxnPb0pSSewlpqzFFtjU5CgGBGo5HPU0l5abrmEdQc59cYrVtrXF5L8pAVVGcfWo57QjUI/ZWwKab6om6KQtApz69Ce9NW2wMcljxk1pC22jJ6dhjJpRbMTwowPXtT3RWhliyPdfmGcVJHZqxBwAfQ/zrUWzLMA23OPSpBp2DnjjqfSjntqJWM2KxAGGyfrzUkdpu5GcZ5rVSw34OCSOBmp7XTMtjbndSi1fYd9DKi04nG0nB6c81Zg0sbsAfN0Gela1vpbbCCoOe/pV210VjnI6flU80b2GouxiQ6Sc5AJGc4xV+30bfjIAXGcVuWeikKDtI55rStNBLc4OPaolVUdC4Quc5Fo5cDG7gdSOBV2DQQFxtBXH4muotNAPcEjpnNXrTw9zjbx2461nKomjVU3ucjFoJBXC5znHHQUV3kHh8mQYVQcZ6UVzPEW0TNlS7nlyaMrAfLgHkc5/GrCaCcbtmFHTNdHBpMi/K9sR2+Q5q9b6dGTtKshHZ0PX617EpXPKOSXw8H+8g2+h5qbT/CqzyuVDKQcAjp0rsrXQkm6EZPcc1d0rw9hnIVclzWfkhnGL4UkTG2QYz0I5p8fhqaM5aEMMYyD1r0VPC/mEdDx0xUw8L7znacfzqNdrjPNxoewZMbgk9SKjfSA6gBOD+Femv4XB42fgBTJ/CCSId0a5B4yKSVx9TzGTw4QcFFwOCe9Qf2EYVyFQ49eK9JuPBingBkH+yeKxb+zs7V2V9RsVdCQVeZFI/WnGDlokNyscHr/j/Q/hHb/2tr8bSWkJykKjPmH1b0QdSfp1r5M/bu/b08Q/Gqa5HhWK4k+H2kXj22m3UWn/AGSN32gFigLEMRgjcSdp7HIr0H/gpz4E1rxJ4I0XUNHaa80iweT+0lsW80c7djOF52/e68ZxXwhc2lwRIls7mAAM6q5wT9Oletgorltsznqy7akFp8SNTvriVykpmJXLnO7Ged2exFUdH8SXB8Zebab5JA5WHsM54Y84wOtMvLKSWQpltxHzFTjcO2ateEtJGiGS5LGWQrtTI+5616Maaehg6jWp0fiHwRdvrlwL+/h1B42z9ojctFIP7yk4JB+gqvbaJax27KF81icc8ACpLjXJ7qMFskvjJUY4rufgl8L5/i34103RrV4hcarcR20PmMEVWc7RuPYZNaRglpEyqVZbyOLg0ppIgiqcA8KuMtVvWPBWp6RqcNrqEJsPPt4rqNSc745EDow+qkGv2D8W/wDBs1rfw1/Z3v8AxOnjzSbvXtOsTejSxYtGk5C58pZi/wB8ngZXGSOlfBXx2s7bxB+zPbzXUmk2mreFvECaLaxfaUN5dRi0PnSbQc+Upit1GQRuY4PUVjOd7tdBKTvZnzqfDdvZTEZeVgML2Galt41hT5UVC3DcZao4ddnndyVTeOygY+vtSNHPdM7sgUt655rOU4rVs6qdCpP4VcuDy4V3u/GcfL/WmXXisWQJjU4A4IOD/wDqqhfacbJkM8gU4zt3DOPf0qjJFDeSbYw0hJ2jJ4H9KlVE3oayw7irvQj1XxidULKWeTHRVBJqg813PwkLKo/vn/Cr1xBFbLJEwURIMSSRNwD6A+tZOm65c2U+23AUOcjzPnKj6+tLmd9BRjTv7zFuY7pScyvEF670xj+tZ+oTRW8PmPKZpeo7A1f8RXFzqhaad3eVsDP6Vl2nh2fVdQtrNQxnvZUt4xycFmAH86cqijFyfQinTc6ihBat2R6R8FtGaHw3FMwHmXrmVvXk8V698VbT+xfhh4W0EfLJrk4v5xjloy21c/8AbNXP407RvhbbW2p6bpWnZB3pbLk/eyQu7+tZnx519PEPxnuxCx+x6NAbeDH3QEAhX9BIa+To4lVVOsurP6Mo5Y8LRo4Hslf+vvMLV9STSNJ1C9c8wxO6/XnFeL+FHt0AnuXd3Zj8oHWu++MGsfYPh7dAEGS8ZIV498nH4D9a4DR4ES0iGc7VGQvFepktO1JzfVn594nYrmxlLDJ6Qjf73/wDfm8WQ267YrWMZ7uAaztV+IWo2eyeMIBGx52ZC1NHdWEBGdpK/wB7k13Xwf8Agbrf7RmoyaboWmm5jAIkldtqL7D1NevzWPzNLU4zT/2pvEuiRhYb+2RQMbTbq1ZXiP48X/i991/dxyseu2IKP0r2v4kf8EtPG3g7SvtZ0y+tiOSsse9MexHP868O174D6z4VmkF/pk7hMgtGp/lV05p6oTT2LHhL4tx6Hd72ijuB/d5XJrrNQ+NUfiO1WOOCWHIwcHINcP4Y+D97qsct3DZ30lrDw+yMllPoR1x71ejtI9OjKRLsHTHdvrWv1hrQSprch1LUH1O8kuHYRu56A5AHQD8qqSSSpggq2PQYqzORwCvP0qnJFubIYg+h71i5WKA3uOHDJzjkcU4yCeMhSCvTrjNVyXUHIz6kc1C7xlskbR3PShAdh+ziy/8ACzlDHjyyMn/dcV9IaBJC2katvZFmNvG0fHORMgOPwY/lXzH+zxP5fxHiO4uDjr/wKvoPzP8ASIuedrcgduK+R4g0qxa7H7z4Wrny2rG+01+SLyM5Yk4wR6dfapkl2PwQW6HJzUCy7owTn04/nSlstjGT6V8u3zaM/W5LuWbS2WP7TOHBfdHGVx7Oc/pii+8S2mjQqbu6gtUbgGVwu72APWsxLySPxDLFuPlvbo+wHjcGYZ/I15x+0Mz/ANrWOWlCmDA2n7p3Hn+VengcLDEV403K10fI8R5zPKsvni4x5mpJWe2rPUG03SteUyxR28m//ltbvtb81NS2l7rnh2Nl0rxBfpbnrb3YFzCfYqf/AK9fNFhqV9pMu+0u5omGSTu2n9K6vQ/j5rnh6ZBd+VqUIO1o5Byf+BLhv5161bIsRH+FPmXn/TPh8H4j5XWssXQcH3jr/kz6G8MfG3XfB10s11pIlVWH77Sbj7Ox9/LOBn8DXvvhn/gqdd6JptpBpfiTU9OuYgFm0/WYX8t8ejksv/jor4isP2mdMvpv9J06e1DHP7uUSgfgwBrorL4i+HvE0Pltd2rB+sdyoUj/AL64ry62CxFKL56bXmj6rDZplOYNOhiIt/yyt+Tsz7/8O/t6eFviMwPi3wNpOomQAPfaYFE2PXdGc/mBXS2k3wl+IbbtA8UXuiTSHiLUEE0an0yCGH41+cMHhOzSQXGnT3Ng45WS0nKqT645H6Vr2/inxVpGzffWmsxpwq3kW2UY7CRef5VjCtOL5YS+8nH8KYGt71Wja/WDP0S1H9nrxDDaG50sWPiCyxlZdNuBIxHrsOGH5Vyc9jcaXdNBdwy2sycMkqFGHrwea+Tfh/8Atf8AiT4aXaNDLr+jFOvlP9rt/wCe79a9v8N/8FGn+IVrHY+J103W7Wb5VmRDHcxHplM8g59CQe4rtjipRXvrTyPiMfwBF3eDqa9paHoscuBuBAx37moNXgg1mxeK8ijnBHG9QSPoetOeIlVMcgaJ1WSNhzvVgGU/iCDUF5lYWyRj3NerGot0fmNSnKEnGS1R5x4m+Ha2kzTabeT2rgE7d52j+uKzPC2i6lZ3LveSLKHICsGPPf8ACuy1gz3VvKsEMsjMpCgDr2rGbUBHNFEQVdWCkGtFJtWuRKKvoa9jAMDCk+uetXksTu5B55GKNHj+0RjFbltppdBxj8OlRN63uCMldMyc4+h6Uq6QOSc8d66KDTTgkrjHbFTxaEP7vXms+bqXaxz0eljgsM/hUg0vewByeM9K6dNAIBAUYPtT49DJX7pXPt1pJtu4X6o5iPTiH5UDnjnpUi2TIeAM9MGun/sHLZK9Bzx0pf7BABOOvA71Un3EnbY5R9Pz/eIJ5qFrIh8YbPrXVy6Htjwo3c9TUL6M0b/cGD6c09EtRNnMnTuCdrYB7HkVG+nZONvI610sujbmAIySaZPpOMllxjv6VWiYOWhzrabwMDIPUU17DOeMEHkjrW6+nsv4++KgmsfXnuCBVxa6CvcxJLPBwQcdMdaZJa+W5GBx6Vry2zcE9+tRPajjI5POKaVndiu7GX9mKkEgccdaa8WM5A9cVpSWvBxkDr74pjW5bO3knGRjg0kne6EYUcDNfz8ZAK/yz/WkmtGN6gXHCE4x7itK3tcT3LYwC3OfQAU9bH/SgAOBH/WtVqJK5nCz2tgqTgdaWKwwx4OO471qw6eEJyuP5mp1sASQBjPXFS5W2GncyVsufmJ59ulTLYBQPXvjitaPTCy5wccZxVmHS8AcDA9O9Qp66F8vYzLfTsjkZ7kY5q5b6OWwSPqT2rYtdKDFSo/GtK20dmYYGcdD/Sspy7lxRj2mhmQYC8YzzWna6DuOCM5ODg1s2uikkHaPyrWsdIPTGPwrFy0sjZU+rMWz8PnjC4PfnrWnZaECQAASOK27TRgjDI+o9a1LXR12j5OT2x0rFzTepcYGFbaACvC4+taEGg5RRgnB6dK3rbSAOgyfWtG30oAAYqHUsaxgjnrfRdp+6cehorr7fTAH4BI/lRXO5K+xpZHhcsPjfw7GW1f4ZeK4ox1ksTDfLx3+Rs/pUC/Grw9p0vlaoms6FJnBGpaVcW4z9SuP1qvbftp+M/CFsrahoBeA8+ZaXSyJj17V2Hh3/goTNqFiF1LRtTNuRj99Zi4TH/AQ1fTXoT0U7eqPpK3B7S5lB/J/5p/mR+HfGnhLxOoFjr2h3LN2ju0zn0wTmuu0rw0tygeE5VieVIKmuI8QftM/CnxhIYtX8G+CbmRzhmvrZbZ/0UNWn4b8GfBDxLAs9hFe+Hbg9W0LxDLHGhPtux+lT9W5vgkn87foedV4VqxXMm/uT/J/odrH4bnjwU2ED1XFWI9ClbBa3AH+yazdN+DqBc+HPjD4ktQB8kWr2sGoR/QnAbH41ox+DPilo4Btdb+HPimPsJUn06VvTkF1H5VDwdVPRXPLnkdeOzT+9fmkTLoobAaN05/u046CjtwUOKg/4TDx9oOf7U+FuoXcanmXRNVt7wH3CtsauI+P37Zuh/Br4QeJdevvDfi3StV0uwlltLXU9FlijmuMYjQyAFApcrkkjjNYOnJOzWpy1MrxME24Oy7a/lc+Sv8Agqn+3zcfCO+l+G3ge8EPiGdFGrajCcyacr/dgjPaVgck9VBHc8fA3jLxBqNvomneZf3rXU6M7ymdvMPPUnOc/Wu9+GngLR/iX/wkHiHx54l+w+IdWne5VrgEOrM295n3f3mPA7CsT4l+CNJ1S8itbHxF4fewijOydXkZ5j6Y5J6fQV7lGKpRR5U4yeiPPvB/xt8S/CzxbYapouu6k13byLN5QnYpMAcmN1zhlYcEEdDXb/Fz9ubTvi5dSXLfDjwp4dv3YMbvTBIkpI7tyFb8Vrn/AIZ39p8L/HCeJGtbLUbbSEdYoXU+TdyshTJOclQCf0rg9Elhk+IME8Wlx3gubgyCyRcJknOFA7DsK2UU3ztE8rWjL+p/EeHUry5uVWOS9ugEjUxiNI2JHzYXjpn8811ejeCNY1iwvLq3sby7g0qJWupYIWeOANwGYgYAJzgnjivP/h14Pn+IHjQx2oHO6V2I+WMHP8q938B6rrHw7WbQtTkmsobiJrQ3AbYNpH3S3dTnv0BI7mtXUSRhKNzz1JQu4uAAg546V6X8MPhH4pfSbTxBpckKif8Aewr5hRwoPB/GsO2+GbeNNdt7DTJvPnu7hYQsa5yScFvoOelfZmgfBy70vQ7ezt4GW2tIkhQHC4VRj+QrlrYtwtymbhfRnGePv+Co/wC1Lp/wwuPDeteLvFN54fjhETq8iTBY1XaB5mCwAHvxXzV8I7j/AIXD8R49PvncW80MkjlBlgVGRyfevrr4q/DNrT4daxNlERrRkKzHI5GDnH1rx39lb4S2a/FKe4jdQkdk42ouACWUZH+e9ZfW3KDbNI0kveQXH7J0LQstnqM8Tsc5mhUgeg4IJrl9f/ZJ8aRKfs+p6VcpkldgaJj+YIr67PhO1gdlUyE/Wl+JOixaD8O7hnUiadBbwBf9Zl+OPfBNcEcQ1JJHV7era3MfC19+zj4vtVJGnG8ZTl5YLmO4Ce5Ck4/EVh3ejzWqS2ot5m8gfvpWjKHdnoB6frX0Bqvwtu54d9oklnbR8iNBtkl9z3J964nX/Cdzc3+6WPaqgqEY459T6mvSVTQwu2/ePJdW2JAkSRFIFO4IOrN6n1qijrHPyduAOor0y1+Hg1W5CvAuNpyQ3C+5rufhX+yLo/xTi1cvqF7bfYnjiSWHBBcqSwwew+XvUSxEY/EXyaXPmy+vf3wWIhup9MV2/wAANAfVviHYyTKhWwie9bJ7qMJ/48w/Kup+OX7GVx8K/Ct7rlpr9vqVrYyok8Bj8uVAzbQeCQeTT/2bdNW00jVNTZc/aJksozjJKoNz/qy/lXBmuLjHBycXvp959RwVgPrWcUYvaL5n/wBu6/me1+EdMn8ISr4mvYGS1htLi8tXbgTshMS7f+2hx9VPpXgxuDd3epXTfO0twEBz/DGvP/jzt+VfT/7a3xK0i/s7PStAVU0bw5pdloUbhcee8ERlupPfddSzHPcEV80XAQ22mQIIzttI2lMY4eRx5jk+p3OQfpXz8YKnR5In7zQrSr1lXqKzevoul/PXXzPOfj5qJij0iyxtLlp2BHXoAf51xkdzJIp+dsenStP4xaidV+IckZJYWcKRL3xx/wDXrCiSRicNnZ2JxX1uXwUMPFH4Fxhi3iM3rT3s7fdoTGYxHChiQMnHrXQeFNevNOuYjDe3VsEXOI5WTH5EVzarITgg/NwcitbQWPnOOuOp9a7b9GfNJnon/CwNcNgF/tfVNm3G03cn+NZUPjzVxfoW1O+PPO6ZmH65rP8AOYW+NxUnt1qlDcb7wHHQ4+taQ0egpM9o8DfEzUdGaC4hkgeaP5gWiGc/UYrU+KvxG8NfF3QpLbUfB+n6b4pJH2TXNJlNuHYclbiEgrICM/Mu1ge56V57o93i3QYwNvOO1QXM/wDxO7XAbCyfnxW9ampRu1qZ02+axwMt6hOck9ziqklwG5wAvTrWXc3zxMeSD9aqyyvKPvnB/M1xpLY19TWa5UTbd/XsD0qO4BVstg/TpWUF2jCgZPHWpbO4byyN33fWjZCTOx+AziH4hRbR2GR+dfQbN/pUG08Fjxj2/wDrV88fAqT/AIryLnghf5mvoRkKXUD9fnJ/8davkuIbe1j6H734Uv8A2Ct/j/RF4uF5OeeelG8Egg5IxyfWlclV6nJ7dqakeXwBjHIxXyald2Z+vMrs+zxOpUE+Zang+ocf41wf7QsoSawY55RhwfQ16LfaXNa6jZ3WwiCeGaNXA4LK0RYZ9g6/nXD/AB0s3uYNNKxyNv3opVc5I29a97JZL61BLsfnniFFSyOs10kvzR5SI/tL7w2fX3pL23EQU5G3P1Ndn4Q+F1z4nu1hgt5XlcjCqOv4V0Pjj9nbXfBenefeaTcxx4zuZCoP6V9u6kU7Nn82xg2ro8injQp8wBPqelVuVIKlk4GdprR1hBbSsuzGOo6YqPw9Cmp6pDEUBRycg+w9ata6olsl0XxZqWkTAWl7NER/dcrj644rqtK/aD1nTJdt01vdxrwWdME/iuP5Vzai1u7lYEtpELkjIfgYqXwn4jPgyfVIwu+G+tntWTCnGeh+YEHFc9XB0Kr/AHkUz1sBn+Y4L/dq0o+V9Pueh7t4B8ZW/jvw9Hfw/u2yVkTdu2n/AAPv71qadbw39um+3i3QyOuQv3sOxz9ee3pXmX7MDCLw7eKfl2y4x1zya9L0V+JxyMTvnj3/APr18RjqEcPXnShsf0jw1jZ5jltHFYjWTTv6p2/Q+xvgI6at8IdEeONEEUJhwnAG1mXP41wnj7xfrU/ijUIILyaK0t52hREIXhTjOevXNdp+xn8QNL0b4Rrb3PhTxL4ou4L6Yn+zwFhjUhWVWYugBySfvdCK7+Jrq4YvpfwW0C3muJWlNzrOpRyMxJycqBLjk162FaUFJtbH4XxBl1SGZVoxjZczt95y/wAH/hlrPjC08PahFf3cltFbT+ZaDkXbkttYnP8ACBxwfwrntb+DnjPXvGtt/ZXhfXZoZCyySfYpFj+UD5t7ALg7vXtXuem6r8X7+3lgtLrwZ4XtoU2mDTtOmuDGvooLRqPrtrRs/hH438Rtayax8QPFFzFcZCrYxwWSg+g2oWH13V20+Vu6u/lb8zxZYSUV7zSOH0/9n/xT4d0aG6v7BYjI7J5QuYnmBUAnKKxPcVbsvC0ttKY5YpYpB1R1KsPwPNdhN8DYfDdrdSpe+IWu4nZpLyTU5ZpMjbsJMhYEdTjFebeHf2hfEfh7xHNomtx2+suL9obSO4tjH56+YFCl1HXAJzxgjjGa3qYVKKknY4dbtLU6608LF1zt+U9eKvW/hIjHyHGa07Xx/Y2koTVtJutJO/DyIpeBOMj5gWXJ56sK6vwzeaN4jiRrTULaTeN4VmCHAPc/d/XvXFVw1WK2v6D54nHp4SO7O38qkj8KHn5cAelenxeDNqq2wFT0I6H6etPbwgFHKYxXNzW0aNLXPL28MEjO3n6VHL4ZJQkg46nI6V6dN4VKn7p561Vl8OccAYoU7eY7dEeXS+HWAI29OM4qrcaEQ33Oe2RXpd14b28leAOMcZrNu/DoA+7yfarc+rQmnseezaKcHGOBkYqlNpRD52nmu8vtG25BAIHQD0rLn0rBICnrVp9UJq2hxs+mfLjbzVWbS8A4Xn3rr7rS2zyAT1HFUZ9LwuQpOT16VpCfVEtanKT6YMn5QDnjNV5bLpxkAdTXS3WnhR0696oS2oVjx9459qtSd9STEazBBwOO9MeywTwCB1NbD2yo+cYqKWEAdj7VSauIwLWwxPNkAAycDPsKl+zhbonGSyDp9avWcSo0rDHMjc/pTo0H2yT5fuoOvbrRzdEVZlVLLC8Dkd/8asRWGF6Hn2qzBDuYDb07dqspb8nI4bgCpvYaTZXg07ftJC4PJq9a6epkHI49e1S28JCcdqvW9mGYHI9qxlU7G0aZJbaeqDPHBzitK0tBkYAAHX1otYEJwQPYmtS0sSSPlJ4zwK55tt3N6cUNtLMY5AA+ladhZ5YEjjtViy0xpcHym5GM4rb07w5cSqCsfX1PFc3M3qjXlKFrp+SDgD+dalppvI6//Wq/Doq2MYa6uLe3Ud5GCgfnUGoeO/B/hwMdS8WeHrXHUPfxA/lnNEYzeqiVeK0bLNrpg25GevHatCDTiOwxXDah+1/8IvDxYXHjXTpiva2WSY/+OKa5/Vv+ClXwh0PcIJNe1R04HkaawB/FytOOHrS15Q9tTWlz2a308MAcH6iivnvxN/wVk8OeGr97Ww8B67dyqAwMtxDECCMjgbj3oqvqFd62RDxVNdT4If4na14V03ULi4N7BbWE/wBnn2hJhv4xwCpIORziqmg/t4adpuoi2Mtm8sZCkvI1s6n8Rj9a8u+Jn7RVjrHhkQF5re54a8V49vnmPIRueQT6V84vfjUb6e7nAPmOWI9SScCvqswyHDRdqE2n956WVeI2ZJf7VTjJejX5M/Sy2/bJmvNMCy6RNPDKBhnKXKkeozms7T/2h/DM3iy3Fx4as5nkglLkRfZm5ZAOAApPXnrXzP8Ash+ILvV/DepQyl3t7OZPJz0jDBsgflXqEgjfxC24KwWAfhlj/hX5fmOa4vCYidCUr8vXofvmR4fCZngaWNpwsp9Oq6PU9w/4XN4RMYNnp/iTTJF5JttSZMH8yP0qaw/aL1bSpC2leLfF9minIS4kjulx9GAP614rARGBgDByBjocVbS5ZBtUttHB44rzHxDi7cyaXorH0kOH8G1Zxb9Xf8z6H0r9u/4heHyjW3iDTNUx/Dd2jW7H/gSEiulP/BTnxX4g0S70TxH4Jg8RaZqULW11bwXCXMVxGw5Vo35IPpivlaG5bPGCOvPWrK3rADIA4zxXTR4ux0FrL+vnc5K/BuX1H8C+7/Kx1Wt67+zV4xklttY8OeMPCSzErLb2+ozxQD1AR8qB7Djiuk0/4bfsW6D8NNUvrbSX1e702xmuI0utXn86ZwhIXC4GSQByK8c8Sp9thtbMKN+o3UVqpI3EB3AYj/gOag/aUmurr4Jah4Z8P+HvCumW9s6tJLb2ipdSIhyw8w85OBnJ5x719PlPEUq7j9YaSbttv9x8Pn/CFCjGo8LS5pRi3pp/nc+R/ij8QZvF+qTTfu4knlMgiRQqxjoqqB2AwB9K9B/YP+FK/Eb48xzXcTSabolpLLPzgFmRo1XPYksT/wABrw+ZZ/7W2yRt+7yzA+gr7p+Cvhq0/Z6+CdjpdoyS+KvEsYuNQkBDCEv7jsqEKPViTX2mJqRjCydrn8/4WhOrVskc74R/Y+n+Dvid9EgzfT6nPFcwsE+f7M6pJEjY/i2uuQO9XP2x/DkPhjxGugMiy3luFaYAf6skZOff+Vfdn/BKH4ueEfDX7TN34u+JsMF9pWl6fcXIup7fzgkqDAYLjBO7gD1I9K+RP2z/AIh+E/jn+0R4t13QoJtNg1jULi9t43+9GruTsHsBxilFtNLc46qTk2jjP2G/D9knxSEt1NbxCwhzb+Y4UmV/lA59t36V9ma5v0+4MSyQy7eu05UV8z/BttM+Ffw989LYXN9f3PnESxiQSDGFY56AAdPeuwt/iXpV/B/pul+XcsSTIgeIt7gqa8LGYxc9mmz6bC8L1K9GNSNRJvo0aX7TmuS2fwg1d8sskipGOfV14rzD9im5a+8Wa28hCGG2iRlYc5Zs/wDstM/aT8b27fDKWCyvb2QSzxho5LnzQACT0PzDp61uf8E4NI8OarZ+JLnWvF8fh27aSFITPpMt5HPhWJy0bhkxkfwtnPbFaU68FhnNuy+44MRkeKpV/q0VzStf3dT3G2Uz3YEKBnLffPOP8Ks+NPDba1p8LRNDJeWsy3EYmyYiwBGGxz0J+hxTk063ttXWO21XQdZhLZEtnLJCx/7ZzIhH5mumvfCV7aaVHfG2uFs5W2pcAboi3Py7uRng8e1caxceb3JK5yYnLMVh1evTcfVWOMg+JF74faNNX8C2+uxKuN4KyMB7MuH491ryP9oHxNpHjTWLFNG8NXnh+CDc1yJY5pjcMcYHK8ADP5175NZFSMNuJ65HSsu5t2Bfchwc4I6V6KzOpy+8kebGklLmR8rr4Ra4mX7PpOrajMBhILa2eOI+m5mwo+vtXuXwb8ES+DvBcUM3lJe3Ltc3SLyqO3RQe4UYXPfFdVJp+YwGVhgDgirmhad5bMhIPesKuJlNX2NDwH9vmX+wPgLNGAFbUtQgRj3wu5z/AOgivKfh9p3/AAjfw+0O2fCy+R9rl9nk+f8AkVH4V61/wUd0qTVtC8EaLGP+Qtq5UkdhsCk/gGNcPpOnL4k8W2lnGoWO4nSMDsqA4/QV5uZzdSNKjHq7n654X4OMfrGOn9lKK+er/JGD8fJH0zwrpelqxWSS1TfkciS4buPULg1yM8qRMSoAxwD6AV0fx21H+2fih88boJJzdxA9oEj2xn6HMZHtXF+KNT/szR7ubgCGB2BBxkgUSSc1FH6PSqKFKpWk9Ev+CzxLWtTN94p1C4yD507AH2zxXt37NX7GqftC+BtR1q4159I+z3n2S3VYBKsjBAzFskf3gBj3r5+iOQGxyxz9a/R7/gmn4VN5+y9Fc4Qi41a5ccdCAi/0r6nF1HSopo/mLEVXVrSqy3bb+8+efHf/AATm8T+DdLur6z13SL+1sonnkLB4H2KpY8EEE4HrXimgnDbgR83Xjmv07+P1k+kfBbxbc+XgR6RdNuB6fumHf61+YujR+TbZ5Bx83FRl1eVVNyd7GTVlqaV1dqEwp56fWqNlJuusdRnjvUd9dbnHUe9R6XMFuVwx616sXqRLY7zSLvMAQEjIGR6UxZC+tQfMcBjyfQA1Dp9yj2qngEDHH9agN4FvmO4/JG5z24U10VvgIpp3PNZnZ5WywOD0NNVB/Ft59KjMfzgbgTjr7UBAV6fjXFY0Y4hQT8wwOlNt5AnGM+lPEXY44HfvTGUoQQcd6L9AR2PwPcf8J5BxtBKfqxr6TWVLe0dNq7nKhSeqnJ6fhXzX8FDs8e2wBAyU+g+Y19F3TFRECAD5g/ka+P4ja9vBeR+9+FEW8vrf41+SJiCO4x6ntThOwkAzjjPpTDuJJJAB7DtTpANvToOtfLNW1vc/XlrqdbqHj+x1H4SaN4c+yqt/Z6veX/2jOS0UkFshT/vqIH8a4344eL9NHwh0TSUtiNRttSvLszqcbkkhtkCk+gMbHH+1UErbdYtcnqkoHOQD8lcd8er6Sx0uxkUK5DuAGGR0Fezk0m8VA/PuO8JGOSYhro0/m2v8z2D/AIJpftkWn7G/xosfFGp+GPDviqFI2tnsdZthcooYg+ZHn7kgxw2DjJ45r9Q/2jv+Czv7Mn7QnwKudL8YfCWbVpriL5be0mitJInxwY7gKGTn2I9Qa/AOPWLia+Ej/IxPABwB9K2bvxXdm2CvMWB4Gea+2qUOZ3T/AK+Z/NyqJG58ZH0bUddu5NLglt7eSVzFFJIJGjTcSoLADcQMAnAz6CsL4ZabHN4qtUJQKQ5y7YA+U9z0rKvNRkk835gSTwT2qKR1eLYXDYHPOcmuiN1oZN3Om8YX9j4Uu3sdOED3JJ82RH3hPbPc/wAq5m4g8os+4MWPPcnjk1XFpDHIPlB44OatXSRiIbcjIPf0FNpC6nqf7MFkzaLrMqkFYLhEYe7eYRj/AL5P6V6zCbL+woREGW+W6nN16EER+X/7NXif7M07C/1aPOFIBI+hH+Net6eSZrjBJHmDv1+Va+Gzl2xU/kf0lwCufJKDvs5fmz7k/wCCWNxaXHgfxZDPB9qltruOWNMbh80RBOP+AV9S23lNZacIdPDwtLkHbne49/8AI4r5D/4JOatcxah46s4Ag32lvOCTgqFZ1OD/AMCFfR/7Qv7Qdj+zn4NsNT1SVJb64RhYaZGwWe4PYnsE9W7dOTXtZfOCwiqS6H5vxTgq9bPamGoR5pSasvVI67VNZ/sOK/a8m03TWZsCS5nSESY/hUsRuOOwrHvPjd4Y0i6s3uvF3h2H5CJEF4jNF+C5ycdhXwVrfxc1j41+ILzWdeuvPnkkPkxAnybVOyIp6AfmTyeagaXCrt+bPUYrya/EnJNxpwuu7Z9pgvCeEqUZYus1J7qKVl83v9x9neIf2g/C9vY3ZtPFuiSCWJvkeQo8yGTG5Qw6jaRxzXD2DeBvHfi6XXrGeOa8N3HcstleskVzMrkyFkOD8xLHjHJ7ivlTxvBPZjTpHjYJdQM8XX51EjqSP+BKw/Cu8/ZS8AWXxPTX9OlvLiyv9PdLiAogdSjjBJB54YDoe9ceYcZxwlH2+Jj7itfcyxHhdgYU5ThXl9yf5WPrtbLTNSvttnevbNLf+WiOMDYRlCF9jkZPTIrB1X4bx3cS3H2WPfIk0jz2khhkwG2ncy4zg4OOeteZT/Cvx14M+bS9Uj1KBGysfmc/98ScfkaZbfHXxH4GlWPWdHuYljVk3KrR/f4bAbK8+1dmU8dZTj7eyqK/r+m/4HxmO8O8dT1ws41F62f3P/M9BufEHin4c2Nzc6Vqdzcm3hWb7JdLsebaM7AyjAyO7Ka0vhp+3X/b8r2us+Gb20uoV3zBI9yxdByy5PXPVBjvXIRftCaF440a5sLycQLeRJCfOHlMABtyHGRnBPOam8A+EbLT9cuLqLVZryK5iEEQKp8qqSVZnXl2IOCT6V9F7WhX+BqX5nyWKyrGYTTE05Rfpp/kfWOg2yeJfD9pqCW81ut5EJBHKuHQHpmm3Xh4DPy8gV6CdDMdlEuM7Y1H6Cs2+0fGR39q8Jy952IS0PO7/QQo6Z9j2rFv9GGM4I7GvRb7R9ynCt09OKw7/QnOfkPJ9KIuTegn5nnuoaWgQggd6xLuxCsRtOFHFeg3/h6VlYhBtHfsPxrkdfu9N0Ys15qml2gXqJbpEx+ZreMZvZENrqzmLy1IB4HPAOKybyH5iMYI/KpPEfxk8EaUD9o8WaMWX+GKXzT/AOO5rjNY/aj8A2hYRX9/fMOP3Fk+D+JAreNCSjsZuS7m3eREluh4rKuoQoxngdPauB8U/tgaD/aps7DQNeupVAzuCRqc8+pNZc37RGuaiM2fhDy1HRp7gtn8gP51vGjJ6kua6Ho02Rxu/XpVaZxGrEg4AyTjNeaXPxQ8f6mSYbLR7LIwMx7iPzNVIrzx9qN7CbrW4ooCwEkcMCBXXuOF9K09jKxPtD0zTbZ3tndEYiVy49wT1qwtg1tO8sjRRq+Mb3A6V4hqXw98V+JfG80aa3ro0x0DxJFK2xf9kYOBg10Fj+ypc6sSZjq12w5Yyy4z+ZprD3V2xe06HpNx4o0fTCftWs6XAF7PcpkfrWZd/G3wZpZIl8Q2bHH/ACyDSZ/IGsSy/Y3QKAbKAD1luOf0rRP7JlpYWjyMdIR0UkLuLFj6c0/YQ2bGq0uhBqH7V/gfRokIl1a8D8p5VmwDficd6rn9s/RGQNZeGNavCvQuUjGf1pvh/wCD3hnxJAiapqFvpR06YlBsUCRTjPXjqK6aHwh8MtEjxdeJgwHUJIo/kKz9nSWj3L56hyx/bO1x2b+z/BUC7cENPcs2D+CgVTuP2tviVdj/AEXTtB0889YC5X/vpq7T/hNvgloTbZLi4vmHJyzt/LAoH7Tnwd8PnFr4Ya7ZemYAR/48TVWox+yF6nV2PNpv2gfizq96iyeJUso8jctrBHHx+Ck/rUXiSw+KPiHxPe28nibxhd26t+7EUsxVlIyMbOK7rxt+214P13wvc6bY+CjAtwoHnRqkbJzwRhetJp//AAUo13w9oNrp9h4csylrGI0lmYl2x0yBgdKhuzvCIct95HE6d+yh458VyAy6d4qvy/8AFcCTkf8AAzXT6R/wTr8Y6ttzoAhUnn7Rdxof0NJqP/BSP4k3xItrfS7TPQpb5I/PNc9qH7b/AMXNZII16W3VjgCCILj8hT9rVtskCpw6tnqOg/8ABLfxNd7TcSaBaITn5pnkIHpwtdRZf8EsorceZqfi7SbML1Edtyv4swr5g1f45fFHxIStx4n10hjnKzso/Q1h36eLtZbN3qupzZHV7hjU81Vq97DTpp7H2bpP7F/wvvYjqHiTxvFYXEJ8hoxcwQhlTgPzk80V8R/8K51K6BE0zt67pCfxoqYQnbSbB1I/yo+IfjP8Q4fiTci6WOVLuY7pi6gLxwAMe1cJIolkVEOI4/1NRQXlxrmoi3gDkA/MzHjHqTWt8TtWi8SeJ5L23tdG0yFVjhS00uFobdAiKm4BmLFmxuYkklmJ9q+kq1nOXMzzaMFFWR9CfsiaVJY/DC9kwd11fE474VAP5sa+jfCXw00G9+APi/xVdX8kXiLTdS0uxsbPeuJ4plvGmfaeSF8qMZHA314H+zrCdP8AhRo6O0kfmeZMwHU7nOP0ArvoPFMsl3NAjDybZEhRscn7zc++XNfiWZ4iEsXXbs7tpeWu6P674Zy6pDJcJTi+Wyi3b72vn1J7JjJEqkgbTuHFTB1U7ugBwwFQWUZvN+GjVt3Unk1ZXTZkJGPl7fN1r5ucm1sfcU0u4bskHkDOcVY3b48HJHOCfSoFtJULERMT3oUMwzggjgjHSsI36o6bXeg7S7P+1fiF4dtmk8oRTy3bN12+VC5HH1YVy3xy+J+geFUW013SbnWhekzpElz5MQ2nq4Ay49FyBnBOcYrotClmXx6zxuim106QHB/56uq4/JD+dfP/AO19q5l+IcdsrAi1s0HH+0STX3vC+HjUxNKMl8Kb/wAvzPyjxGxtTDZXiKlN2c3GP+f3q5y2t/Ebw9qV090nhuC3MxKECRjvHfPavp/w9+zHqPwt8Qza7f6nJe6BDoC3emxNI25ZZdiojAnJ2bsjtwK+IdVP2a6WPoYhtIHY9xX6G/EDx+3xBn0qxhBitrXSbWCJA2SwigTk44yX3H8h2r9Gx2IUJRufzvleDqV3LkeyLuneMP7E+EzWEf7m4ud0TbTgun3jn8ea+bvGVhKJ7u+iuTEzOdhboQDjJ/Hj8K9N16+kv5Bbxy+WFX7w/g9T/OvK/Hj/APEwW1CqY7f5mBPUjov4fzzWsE7Hj6pm7YfE5LjS4pDPcb4FWIrwdoAxwPStvSfjZF9nEZvCoHKq6ED+teP/ANoSWsrhWXB7cYxT1uFSJmHLOeR057VxVcso1NXue/h+JcZRSimmkel/Fb4kWviHRbSBjC7NNy6YJA2/xe1X/gVa2Wn6NeTyy3EZknOHikZABtHTHFePXeYIlZiMucYI61reDPFV94Wdbi3dzEXJdDyrdOMVjicvf1Z0oM6MHnv+3rF1o+Wh9H6HM0SSTwa9fn7OgdEYo5JyOM4zivW/Bnxx1zTtAfSP7Qd9LvZo55IJWby0lXIEgUHG7azLkg/Kxx1rwaOS3nhEsUao1wqgqRg811OlTPbZALBVAA5ziviqsXC1nqfrEYxrRdOorxfz/Bn05dahEsTKrxzyRgB3hDPDvA5AcDa2D3BqjfSx2OnT3LsGit42lfac8KpJriPhNqXjD4l3yeH/AAzrs+nXunwmeNZX/cPGCNw4BIbcRjtjNWf2n/GXxL+GfwrksPEiafKNYmFg16LaGR1AUuVRwNykgHJ64Br6KjCE8Oqqep+QYvJp080+p6Wb79H/AMAwk/aZsYnUPpt2yk4wJFz9a6fRvjv4bF7ieK9gKkqcxBh6Z4NfJF1rtwJtqSkux646V0tv4ou4pCZQsgbk5BGT+FeNWxNeLSR+lYfgzJqqfMpL0f8Aw53f7YPi3RvGnjnwidKm87+xbS8vJVKMvltJ5cUec/Vz/wABrzjwLqi6Je3+qMU36dayPFzjMjfKn6nP4Vn6vrTazqmo30ibPNkS0jGc/JEpyfxd3/75pl0IrHwHcSu22bUrlYoQTn5U5dvzKgf8Cq6E51K/N2R9fk2VUMuy72FG7UpN67/1ZHDeJPEFz4o8bX99cnL29tBaJgYCKqAAD2CpGK5D4ra4+leC70LhWu1FvyM8MQTj3wK29Ok82C6n3hhc3Mjhh0Kg7FP0wtcP8c71jpdjaKT++n3898DH9a9TCQc8VG5ycQVY4bI6046XT/8AJtF+ZwH2Um1UBuQPyr3T9gf9qa//AGefi1ZWV5cvJ4S12dLbUrdjlISxCrcKOzJkZx1XI9MeISxujYyCemOlRLIyT8Dn1Br62rBSi4yP5wt2P2N/bC0A6f8Asv8AjyYYOzRrggjpgrj+tfkykxiQrnHc9q/Uj4ufFfw742/4JwalJ/btu+uT+DYPPt5GZZHm8mPeBuHJ3Z6da/KyWcsGyRXmZLUTUkndJnTicJWoWVeDi3rqmtO+o27nywHY9TTtPk2S5yM56bc1VnY59Mc/Wp9PkDsOTkdcda96O5xSR1enXGyEA4/LnFQXl35MN8/GVgfGfcYpltMRAOSTjpVXVZSmkXe0ZMmF6+9XWm2rDprU47iVvX9KkVipzx6HipvsrMvQc9KU2TAfwiuVsdrkR5X5RUbAvgEfN3qdrcxqWIUGo2hKbRkcnPNF10GjrPg0pHju0x97dGOn+0a+jJ9rtFweGByR7Gvnv4IxonxH08ORsMsWT+Jr6AvWaNIWOQWkC/gcj+tfG8Sv97D0P3/wnT/s+t/j/RFgHK44GDxntTTKdwUAY9e9OjAwOnTIJ60ucDngHkY6ivlU1qkfrt9NSpPGDrNp6hJeh/3a4P8AaOBj8N2LKuAJmHf0Fd3dkprdkONrCQZz1+Uf1FcL+0gMeG7P5sfvm+p4Fexkzti6etz4jjuLeR4len5o8cS4kMgJ2qR0wKsNPJNCGYltp5OOlVoh5gXIyfXPSt7Q1EWj3kx+bZsG38T/AIV+iH8tlGS4N3ZCMqoaIk57nNQNbquA23PXJNX7YxS3TI/yjaTk9uKiltledAuWGOT+NCvfULFeKANKNrbgSDVgjzTjBygbNXbHTRJIoCgLnnmrMWjOVkc5IVSeKlyRSR1H7NJCeKNVGcYjJx+KV6/a8310MfxqfTPyivJPgJs03x1q8agu3lnaD0/5Zk160lwkV3chjh8ofw2j9eDXxGeN/WXbsj+j/DpXyan/AIpfmelfAf46T/A251i9tDcG4vbP7MkccmxS/mKwMnfYMHpznFea/EH9oLxR498RXuoapqr3V05KBnAIRecIueigHgCmXEwmSViTtbBwPyrz+4uCZp1UggyZI/E1wUsXVdP2X2UfWVsuw9LEPFxj78lZvrZHofgXx3qjWEqm9l2hskAgda1bnxRqEw5vrjbnr5hrhvh9d/6VMhP31+tdLKT5nGBxjgc14+Kdqtj1sO+akrsvHW7yUIftc52Ahd0hYKCc4A7ckn8a2/AnjXxJ4Z1S61TS5JEECpHNN+9RYwckZdAdvI7+lc3ChYrzzjg47V6/8BfjDpvgH4K/EzQX1afQte8R2qRaZeCJ2jhkWJ1DMyAlSC4IOK9LLcHSxFRUqzSVuuq/Q+d4lxtbCYKdbDQc5K2i31evR/kb/gn9u7xLpbImoKt2oAJJZLpD9GXDj8a9X8K/txeH/EAEWrWhgDgBgjh4/wAUfB/nXyPpPgzWdVsY0t1TxdqckaIjacy3bySdCxi+WXk4PHvX1jff8EytK1jw5Z3Gm69rOmX0tujyR31oGQuVGcoSHj5/hJJHSsMz8LstxV6lGkk+8Hyv7tj82w3HeEclDGRcJecf1X/yJ1C2/wANfiYWa3lsIJpf+ebm1c59jhT+tU5/2dLzRJftXhzXpbeT7yrLlc89nTg/lXkfiP8A4J9/EXwXvl0u5ttWjTk/Ybna5H/XOTH5AmuQbx98R/gPP5N7HrGmhT0uIJIkPbqRsP618tPgvOsu1y/FSXlUV19/T5H1GFzrB4qPLRqqS7XT/Df8D7H0H9sn4y/B24trPWG0zxTFIxWJb1UeSfAyQroVcnHqCa7g/wDBVS2ht2i1bwXeaXqCHBiEvyE/VwGH/fJr4E8ZftV6j8QdJ0+PVbC0vptLu0ukJzH5hHBUsnYjuBXT6H+1p4f1aIpqelanpjSjbIYyt7b5z/dYZAz325r7Lh6eZyw3+3Sgqidrbprur/5nz+eZblfOubDNprWVPS3yv/7afZsn/BRC+8TyImkeGLCZ3GAj6oXdm/3UjB/CuY+I3xY+L3izUdB1Rri48A+G9EvBeay1tpjuuo2oKloZXmJ2qQpA2YJL9+K8b8E+AfDPxf0ttQ0zV44ZSf3bWuI8HuDEQCCPUY61qeJ/A3xEh8LT6HF4muNb0Obaz2E92+07TlflckDBGeGFD49y7DYuWCxclGcN+337fieBV4EpYiCq4Ks0n0mmn/XyM/4xfFi8/aGvryxvZLRJETfaS2hEZQAISPkZW7sPn3qcjABBrR8F/sJXmraDaX8sdrHFdxiZTc3DFyD3IA7/ANa82fQrzwVfBtR0zVNNZeVmjTeEI6H5uD/31XQaY+tfEafy4PHAmduFgvr77HJJ2AUSEIT7BvSvpqOe4TErmoSTv5/kfPZjwhj8GuZx5o91r/wT0hf2PdK0ZAbzV9EgHcbd2PzIqC7+Fngfw2B53iKyYqc4jEa/41wWvfAHXtHdTq7X8DScq0u/Y4/2W+6fwJqonwYtyP3k5bHtmu1VZ2PmpU4p2ZY1e08KaX41ubuHVbJ7V9oV9+W2gc8AdRzXQSfGH4c6LCqRW0l2yDlthO4/niubT4RaavylH+owKmh+F2mj/l2kc/Wnz1GtUTyxsaNx+094ashix8PFj2zEo/p612Xw8sdU+OvhxtVso9P0a185oVWQM7nbjLbVwO/rXFWnwvt9y+XprMG77DmvoH4AeHP7G8AJEYGgJndtuzb6c4rGtOSW5dOMWzyz4l/Brxf4X8O3F54e1vTWvYEMkdtNZHZIAMlN2c5Jr5y039or4oahLLa3MkFnKjFStvFkZ9iK/QPxPp++NQVPQnpXzlqn7OmpDxdqM1okItJ5zJFlwuAcHGPY5rPDV7NxmzarSfxRPFm8SeP9bJM2p34LdcEqKgfwb4l1T5ptQu2553THB/wr6J0/9nvU3ULJLaR59WLZ/StvSv2XXvXAm1OKMnn5YSR/OumVWn3MeSb6HyzF8ItQuWzNeO31lY1Yg+CqHBeUYI54OTX2Dp/7IdgF/e6tcuT12xKK2tP/AGSPDgC+bNqMpHX94E/kKzliqaKjRqNHxbB8GrNRtZjxzwuOatp8J9PjUblckcYz1Nfcem/steD4WG7TpJcf352IrodK/Z98IWRGzQLElf76lyfzrN4ymujKWHmz4Ei+HNhbr8sGRjpnJNXbT4eJKcQ6Y7nquImYn9K/RLTvhhoOnbfI0XTIiOhW3XP8q6Cw8PWlso8u1t4wOyRKP6Vn9eXSJccI+rPzn0r4K61fMv2Xw9qEuccrat3/AArf039lTxtqTL5XhfUgT/fjCD9a/Q+0tgo4AA9u1W4oT9eelQ8wktEjSODV9WfAml/sK/ELUyudIhtx3MlwoIH0Ga6LTv8Agm940vNnn3Wj2g7jzWcj8hX3HHGV+g6VZijOO4NYSzCq9tDRYOmj400v/gl5qUqj7Z4ls48c4igZsH8TRX2ekfyn0orP65W/mNFhqXY/kLtNdurOGSKORlWZdjDAOVznj05rd8KeEH1Kza+uJBFEHCxB/wDlsR1x7Cszw5ZJr/ia0t55EgimlWNnJACgnFdvrFv/AMVDFaQEfZ43EECqcqFzjjHX696+znZQcn0PBpJyqxpx6s+m/h3C1j4D0m13KFjtkYdM52jJqxpLs9/fHoDMF474VadYQ+TZxxD7kce0Y7YFRaLIB9oPKhrhsnnjoP6V/P8AXanKcrbs/t7B0XRoU6UfspL7kbFtMcuBk85JFWRcSu/yM7EdTnpVFB8rgADB4xUscxRsjIx1HqK85pQdr2PXpNuNzQjuJHT77FkPzYPSrGl2V3qzyrbxSzGGJ55Ag+7GgLMx9gKzobxi4wFXd1I7VfuNclkkkNv/AKHHLCtu6RHAkUBc59clQT6mlDlm7SZbc0nyo5S78Xx+F9Y1W6aGWdj5VukaMqs+1S5GWIH/AC0HFeD/AB51iHWfitqNzjMUEUUmCecLGpx+J4r3nTfDVh4stLw6jaQXkUt/JIqyruAKnYD+S182/He4S38a+ITGFRZ7z7OoAwFWMDIGOMZ2j8K/UOEJUZVnCEWpRjZu+nTp0PwXxUWMjgVOpNOlOatG2qdpXd+pyfhLSZfF/jOxsUDNLf3KRnHU7m5P86+1fBfjC0eJLLT7QmfS7uRTMVDNKgWNERe+AEZsHvIa+X/2YNGx4ovtdYEx6HbNJHx96ZhtQfXJzXvvwph1T4ZWcesJbS3Et6hkKMWHlluhPfpX2GOp+1i4rofj+W4n6o4yl9o9x8Rfso+Jn0688SW+jXumaL9kgunkvVMaRGVQUJbHCOctGSPmGByQa8l8R/s9DwjIJ/ElzNFAyh1DoIMD13v1HuAa7S6/4KK/FO307ULWw164s9N1C2WxvrC2bMFzAmcQuGySoJY7TwCSRivJ9c8T3fi+2uP7X1CbUrC4XzrZLu8aSW0Yg5ALEgoPf6Vz0KrXuzurDxeV1JXrUbNPomVPE134Ij0mS20uOzuHRh5swV5Tj0LnA69lHasGHQtHvVLJPHEQMqN+efoewrIt7XTfDlw/nXmnuhJxGkm4D3IXJp1z4x02S/tYLG2sdTE8o85UgOxFHUlj93nGcc4zXoR02PCcHezKuq+H5rvUgIJBIkXADfKx98dMmtXwp8Pdd8Q3emWVlpl5eXNzOEEUETSO5LYAAHUn0ro7LxBrEyyx+EvCVlqd/EA0tvYaZcX0qZ6HJyAPwxWp4D+LP7SXwS+JcOraN4L8VWGoTxm0gtrjw0zIQVJYIuwfPtBOV+YAH3qW3LRuw4ycWnY+4fhL/wAEqdX13wtJeeKNY/sPUnQNaWdugnMLDBBmPT2KryPXtXjH7Rnw21f9lvxHFbeLLG5itbsbbW/tomltLrB5AcdG/wBlsGtT4Af8Fffin4H+ItnovxT8KR2ljdwm6EB0+WzvPJUY3Qh2weEcgHhmBGcnjnv2nf8Agqr4s/aBa90vSLG20TwhcKY/sLWsd1cXC9N0krg7W74QDHqeteVPJKEv+HPpKPF+Y05uV012a29DT/ZO/ac8L/DD4yR63q19LHpItZYJilvIz5ZflwowT8wFeiftiftH+Cv2oPhjZW2gX1xZzaXe/bWa9haMOnlumB15yRwT3r4P1LxqZU3tHDEeeXlUcfStO2+Pi6HpS2tnJZ28cke24LSqzzHGPTge1dNDLqdOj7FO6ODGZ5iMRi1jLJTVtv8Aglq+v4rKWTE6sxbCtjG73p2mTz67qNvbrfOZbmRYkbeQqEkDcfQDrWP4X8C+JfibMRpcEs0bn/WiEpCo9S7ALXqWmeErH4K6JcRPcx6p4iu4zFLJtDRWSkchc/xEd/5Vw4vG4LBwtGzn0W7+Z9TkeR57nlZc7lGlfWT0VvJaXfoUdM8O6ZrPxEtfDthrFtLp8dz9lGosdqvGGJe4Kk5AI3Pg89q5TxtqotNHaRN3k2ls8iBvQ5I/HJrZ8PxJLcyomBLcFY40ESMr5OGLE9MIW5HNcr8UrqHULyQRQwRm5uo4ECIF+XdzwPZTXh4efMk3u2ftOIpzpfu4/DFJL8u3UwobQWejWsDAAxwoCBwc45/XNeY/Ga6a68U2MCMQYYd+R1Ukn/AV6rq9wZZZHb77Nk8YrxL4mah5vxCunB+WDbGMnjhRXsZOuau5dj4zxGqqjlMaMftSS+7X9Cub2TAW6jEiHpIvDLUM9mFzJbyCWPHI6Mp96ttJDdaezRvHvUFiuQCPz61l21w8bgxHkehr6pyvofg6Vnc++fjj8f8Awh8Sfg9B4f8ADmkixQeELLTAqrHGwvIoAskrdCwkYDnqMV8LnUzE7RzDy3Q7XUjBBHatu8+Ieqa5pVhbSXjommxskYQBGcE5+ZhyxHQZ6DisfXIE1SYXLMDK6jzBnJOK8jJMojl1H2FLa992382fRZ9nEcxcJe97qSs3dJeXX8WJHe20hGWJx3Bq5ZPA5+VsHPQGse10wTH5Y2bnpitGHw9HGoLYgLHAJfbXtps+d5W9TdhWZgQAB7E0txA9xB5JXjOeDWv4T8F3mrwN5atIEAA77s11Fr8MryKMtJayLnuw2DP44qJTnLRJjvFHnsHhp5Y2+Unn0rn/ABRHPpN4qo5UOp7ehxXt6+H7axQi5urC3PobgOR+C5rIv/B3hu8u2mvbh7wc7VhgbC856kilCnPm1ViXboeJzahcggGQ5NNa8madVMjHGB16GvYT8PfDU1yZLfQ9RuTjo05VD+Ayf1rX0nwO8MmbDwnptsR/y0liMhH4uaKk6UNZySOvDYDFYh2oUpS9E3+Rw/wisjJ8RtNjJEbSTwgMeOua+gry33iFTgZlHJ9gTj9MVh+EvCN6mpi71SWBDbr+4hhjQgnsDgcAdfrXpXxg8Bn4e6o2mz7Tc281uW8qUOvzor4z3wGx9a+Fz+vRq1oulK6t0P6C8OcBisBgZUsZBwlKV0nvayVzl41yc7cYGee1KSdh4HyjPWhYzJuznjj1q7p2jz6sskUEbyOqlmCjoAP8K+dUl1R+mydluYcr51bTCzbvNjlbG3G07VP+NcZ+0agbwvYqMKPtDcf8Br0jwX4afxl8QPCmmB1gW9kaNpXPyxgoMk+wFcB+07AlvplusR8yGO8dUYD7wwea9vKHfF00z4PjaS/sXExv0X5o8XhgKgHsTxXRaVYhvDFyxIAaRBweeAxrBSZUVQzxqAvc5/QVt2V6g8PDb50paQ4CJjOFHr9a/QLH8x9CrBZgzkgAb+MHpWjYaT9olDEfdHp7Vn2s9xIw8rT7lueMuRz+ArZ0i61O2BI0WGQnhfMlYE57dRWclLcasza0rw6rygKMLtB6c9K0Lnw0YrWZQv8AyzJGByeKj0vUvEiyLs8O6UcDjdO3H1+erkfiLxf9qdItA0NCi5LPJkDn3esnzPY0i1co/CGD7N8X9bQEgbW4b6R/416drGI9YnU9QsfAH+ya87+Bsl3qHx51X+0IreK78lzIkGDGCFjxjBI6Y717BaaLFq/ijUkHIjjhIwO+Gr4/PE/rVn2R/Q/h1USyeLf80vzObd9kLDkMV4U8d686N4HlnGSD5nr716f40sf7P1F4sYwq4OOlePiXfPJzkmUgH8687BxTbPtMxqtKNup1Xgu7EOtpgjDgjriu18wsDn8/WvOPC115eqwHsG78fjXoy5IBPp2/z0rzcyuqqdtDry2adJpnqPwN+FFn418L65qVwkup3FlELay023m8qWa4lV/LkduyKVwB1eRkT+KuK0nw3qV8dSmit47u0eaCGGMEpKZpPlCDtzjoR1rrvgb43j+Geo/2qbaa9mS2ZbWPzSkPn7laNpl6uiMofb3ZV9K6T4c/CHUPj1BeRNfXto58QWd/fXdrsWSFQZJGlAIxneFHA/i6V72W08PWdOMlrrc+B4oxmPwVHFYqEvdXLyvtqk1ba3nY80sLWTwbqccuo6PqdhNF0d4SdnuGFeq+Bv2rPEXhrbHo/i68RF6W80/nIP8AgEma+qb/AME22pW3lTJbXYxg+YgO7j8s/hXC+K/2VPCfiQMbjQbZHP8AHENrD8RXvPK+R81GcovyZ+X0uOJ1I8mOoQqL0s/1X4GT4Q/4KCeIdMkK6vpGlaqrEFpIS1tI3HXjK/oK9D0v9uvwN4rszb6vbajpJcYdbi2F1b/jtzx9VrxHXP2HtPtgx0fWdT0w/wAMZfegP0Ncjrn7MHjfQFJtbrTtYiX+8DE7D69K0VXMaSspKa81/X5mn1nhnF/HTlRl3jt+v5H0zd/CP4JfHcs9lH4alu5Od+nXP2O4z/uAg5+q1w/i7/gmjpdzcyHQPEd5asOfI1CASoM9PnTa36V8yeI/BviDw7cl9S8O6palefNgTzVH4jkVueAv2m/Evw+lSPT/ABZq1mqHiC6lZo/pskyPyrGeJpPTE0LecT08Pl9Rr/hLzFS/uz/4N/yOy8T/ALEnxP8Ah9M8+kKb6KM5DWEyzfj5bbWH4Cudtvj78VfhJei21WCdo4+ClyrI2P8AdkH8jXqfg/8A4KIeIrKNBq+maPrUQI3SQlraQ+/GV/8AHa9J0f8Abt8AeN7YWuv6dfaercMl3bJeQfmMnH/Aa8vFZNk+Pjyza9JpfqehHM8/wX+8YdVI94P9NfyR5D4V/wCCgts6rB4h0iSHdwWRSin6g5U/pXXaf8QPhV8WAGLWVrPIvX/UsCfdPl/Ouxn+D3wS+OELfYG0OK5l6/2befZZQT/0zOB/47XB+Lv+CYdpHJJL4c8QNbyHlUvbcj/x+P8A+Jr5fFeGFKP73L5OD7wlZfczpocbYJvkxEZU5eaa/K/5G7b/AAfuIdPDeFfFl5Dbk7hB5xkhJ/4AcfmtO0vWPGvw7m3X/hrR/FVquSzNGS5/FCCPxU141r37LXxh+FLmfS0uLtI+klhceeD+AIcflWdpP7XPxI+HV79k1/TGn2cN9ojKuv4MA3615s8u4ny6VqVVVI9prlf3rc9b2mV5jHXkn91/vWp9ZeEf2sfh+Gii1zwhP4cnbjebYTxZH4Bh+Rr1Pw78QfB3iq0D6DqGiXrEYEURRJB9UIDfpX53W/7VEDeLtTvLjSr6S11dkllgEwZIXVcE+W4wc9eveu++H+veC/i5fGO3nj0e5jGS/NrIh7fK2Ubn+6RX18sdiMPgvreKS0V2r6ruvP5HyOK4dyyriHQo88G9nbmi/wBV82j7Rv7cyTF24P8Au4xWH4hgnazbyby+t9qkkQzFRn6d68W0vSfHfgkD+w/FH9pWqcrBdnepHoN2R+RFa0X7R+vaCrReJ/Cs3lFSGubI4B98HK/qK5sv4ryzFpKlVSfZ6P7meRjODMdSb9laa8nZ/czQtrfxvc6jFJpc5mt51V3mkZmEQIz8wJ//AF16Do9ldSW6/apRcSg4aQIF3HjPA6VH8N/2lvh/qel2tnb6mdPmSNVMV3D5PIGPvk7SePWuxhj/ALatftGnadNOjsSJUuoPLb8mNe+oKT5otNep8/Ww9ah7taDT80yhaWe0AYxnkCr9tZ/MBzk1japq/iXTvFem6XbeDZruC/LedqD6tFHBYAdC67Czbu20HHep/h38UdE+I1zd22l3DzXmntsuYth2oc4yrHG4ZHoO1bOlJR5lqc0aibszudMssW6gj860re1AB6DHpS2NrsgTr0q7DBtx/jXG276m42C13HOcf1q9FagkcfjSW1sCeB3q7FFtGKT9SkOhgHpV61h4zyfrUdvCMVdt4tp6VFkUhY4sHPerEK8nHOPWnRxZAzgCnFMnpgnis2OI9V25749qsIPUnmoEGB2NTA44FJIu49jtPoPyopvUnPpRSaC5/II6hRtHSuy+DNtNqvj3R4PNRo/tSEqzfNgHJwPwrLb4XeInmATRNXPGci0cj+Vek/swfBTxJefFvTyNA1d2jjkdAto+WO0j09TX1mayccHUkuz/ACOPh3DqtmdCnLZzj+aPoQSPE7ZO0N0HpVbQJcWzvnBeeTr3+c9a9A079mzx7ekJF4R15jnOPsrZqn4Z/Z48XWdpai88P39ikkzgPcRlEzvOR+Br8TlhqsYtyi/uZ/Yyx1CUkoyX3o5+NiQzYwN33T3qczqFctxxjB7V6Trv7KHifS9Ehv1tvNjkQuY0JZ1GSNxHp/SuHn8C3trLtdcN75Bz9K5MXhpwX72LXqd2DxNOqv3Uk7dirGnlvghumQOhFE8vlRlyOFGRVm80G7jYyEysioOXOTwOn+Fec3PxltPEUWoWWnWGrXE8aSRbktyyBsEdR71GAwVSvL9xFyS3sthZhmdDBwTxM1Dm2u7X9DsPArf8Ulp+Q5aSPzSQM7mclj/Ovkz40zyt4yv45EMRhncMCMHcWLNn3ySPwr7g+DmvH4bTf8JOnlqngiy/tld6h082Db5CEHghpzEpB4OTXlMn7MXib4m2T+M9Rv8Aw5NrviO9k1BrfUgSyGQmQzuqgguzsWCnAHU5ziv0XhSMaHPiJu3M7fd5n4t4kqeNjSy+grumlJ+r0t92u/U8f0PTNa8PWln4asrM6euuOnnLKpMytgElsgY2g9O1d38WNE07wJpdvbXPjfULvVViANrBHv8ALz0LkthfoBmvTZf2YoNQ0LSNPutYEl9pSOJb1bzyJbh3YtIWOCeST+X1rQ8Kf8E5tP8AiHBqc+mS+H3k0u1a9u5dQ1psRRqQC7Fiu47mAwCSc9K+tWZYdOznr5H5LX4czOXvqk1FdXb/ADPj3TNUu/Deo+dbatKuJNww+zJ9+a9Q0/x68MlvLJZx6nJqUavt8lpS2DtZQAOOQa9Fsf2AvD2l6g01/wDEC0l2sT5VjY7o174BZucV6J8P/gL8OPBVzAbzxD4pnCZBNsiRlgcZHTjp61nWzrAtWcrnXh+Dc5TvGNvmjwu/8BXerwtLY6FLFvbdg2Sxbc9vmxx+FUbb4ZeLReF4dHV4YyGkQ3UUO4d+nTNfpVp+t/sbeH/gPNbt4E+Inibxu6nbcahqnkxh88Hcj4CD+7tJ9/TwLVfi34O0qWUeHvhx4f09CeDOz3DH67jzXm1eIsLh9Iu534PgHMsbJuouS3f80eVa9+038XNA8BQ+H/AuhaD8OvD8ID3K6VcSy32oP0DzSj95Ic9hwPStfwX8Wv2n/FHg0aPHrt5NZmXeJr3Sy0uTjlZZ8EAe3v611GpftA6/dwlbOLTtKiXgCztFjx+P5Vgaj8QtX1Y/6Vql4+7qN5C/pXmV+LZvSlBfM+nwXhXRSviazfokvzuavg39g7xJ+0R8VYtc+MHxv0Lw4X2+bqN+XvJrdEBIjjhhGBzwFBUZNaWu/wDBPT4Ox+I7zUbv4zyTW7yu6WdnaSoiqf4VyGbGc474xXAy3fmSndI7k8EuSc1Pb3ClM7sYHHPNcFXinFyVlZeh72H8NMpg+aXNLybX+Vw1r9m/4N+GmUafpus+IH5HmX17JFGcf7K7TU/gS08DeE4Lu507wPoyatbyi3t7pleQIoBMjbXLfNkqoIxwG9qydd1xbC1uLkkAQRlzz6CoNCjfTdCt0c4lMe+T1LMdzZ/EmuCrm2MqU3zzev3H1mD4YynDzh7KhFOOt7a3Ot8QfFHVNWthF9oFtD0CQrsAHpXFaldtIzZyDz3wTU9/M6oMN1GfpWRLKZG+9luvrmuGirtSR9RJ+6WdGvl0xLm8BAMSeXH7u4Iz+AzXC61cNdeO9OgOCqxTT89yMKD/AOPGu11JDB4btBtANxNJIcDqFAUf1rh76Xd8Q7Rc48vTpHOO5aUD+lfS0Lt+iPlsW9musl+YmsRmK4Pbv7V87eMtRefxRfNk/NOxGe3Jr6W1CJWOSM4PPpivmrWlEusXLEdZmIzyRya+i4fd+Zs/M/FN/u6EV3f5It+EdKi1C4826jedFBIiU43Yrb1CQEL5HhY+VjhljlbP4jiuYtuAByOOBWhHqVxDANk8yL6ByP5GvrIyVrWPxe12S3WrRRKVOiT2bsCBJukCp74IqHRryG6vIkypDnHXkVHcapczjY9xO4PUNISK1/h7dzeHdXgu7RvIu43+SQAFl7Hr7Gspu9y6btJHp3g3QodP02yddBh1OaeDcWkDsu7J5wPpXW6dpfiK4INvpej6YnbFtGrD8Wya2/CalNJt2YqrSLuIUYBP0FdBbuzQtj8T3r5DEcTVqb5KcVp1P3jBeGGCxSjiMTVl7yTsrJLTbZnLDwlr2oj/AEvXZUB/hjYgAf8AAQBToPhZZyuTPd3d0e7N0PtyTXVIrBevygfnW9pOsad8Nvh34g8Y6zo9prkGm+Rp2nafdtIkF9fXDHaGMbK22OGOeThh8yx+uDwQzzMsVVVKnOzfb/gnq4zgrhrKMJPG4mk5Rj3k2/uukefL8PdMtcE228EcEuSM++MVcttAs7YKEtYEA7+WD/Otex/ak+F1zCJb34e+M7a4721n4mhNtn0DyWxkA+pJ9zV7Q/i18MfiNJItwuofDC8iyEW587WdPuVHQtIiiaKTH3vkZCeRt6VvUwWbuLdSTfzPOwHFXCEKkYUaShfq4ber1ZgnZAVXhMf3eKYbwF+BnPOTnNdXL4V8KeJ9K1VvDPja28Taxo0C3k9lbaTc28Jt/MWJ3WaUKWZGkQlQn3STnjFcrHp8zzBVTn39q8XE0atOShWTTP0XKszwOPourgpqUU7aaalqPkAgDnHSt34kxyy6TaXcztI8lxDlievFZKwG3jXd8r56VH438TT6pHaQthIzPGAo7Y9aw0bsjqqJtpnQ/CBtIt/iBp0uuWs19pUUnmXFvG+xplH8IOOM+td74i8Uab4b8YaprHhrRzp+nXUE0MVnNJ5nkq6Fc7sDkZzXm3g+5jsdRSadgFjiJyT1NHiPxdPqcrIrFIicYU4BrG7tZ6EVaHPV5tbWtvoYNlJLputaKZIXQmGcKzDjiLGQR3rg/wBpKMz+GdPRYw7Pct8pOM/J61217KYtY0/bkl2lBB4/5ZkVzvxj0xJtHs3llWOOGYhnIJA3Lx0B9K9rK5ReLptHynGdJ/2Jilu7L7ro8GtILqWQpFAi7Bj7hJFdQdE1OXwtAqiRd0jt8oC44UCtq10yMONtzAwPcuB/OtO00qSSTKmNl6ZVgQRX3/NK2x/MVjhbX4faxqMigSPknq01WR8ItXmGAY2xxzP716Pp2neVLENufmHzDvWikXkWrvg7kbcMc5AOaxdWSLUEeeab8B9eeXKrC/A4Fx1qjf8AwS8R20jE6bdSqcn924cdfrXueiXAilRuTk42ity3cO3OBnk5rP6xLoOMDwr9nbSZNM+Kl9a3PmWjxwyBw4wy8IcY/KvbdBWWHW9RWzuki2xxFndsBvv15n4StG1X9pHxAkKlmIb5fXCR816P4d8Kzav4gvIYxsKRxlw2eOWr5DPZf7S5eSP6I8O0lk0Lv7UvzKXiZgbtyJ/PIALOTwT3rxuK5ZZ3GCcyEj1617P440Z9AvGgd0YiNXyB2Oa8UgO64JBySTx361x5dJe9c+tzbaHKbOjTGK8iPo2a9MSbdBGD/EB9RXlunPtdT0AOc+telaVMJbSJgMkp0z3rjzKK5ouWhtlc/dkjs9AlupLOGODylLYWPcpJb/PvX0z+wjaTQaR4le4ZPOFxArNjv81fP3gDTVmsPtMvPkj5Q3GO+a+lv2HMXHhnX7lNp86/jHI4PyyGvYyNR+sQaXRnw3iDWf8AZVWPmvzR6N8XvEM3h3wJcywXMFncXDJbwXJRn8p3bAOACc9eex5rlPhjo/jbwV4visfEN/HqGmXkbhHN2JHicDI2hsMfQj8a6n42zfZvDdl+/gsXm1K3QO0XmiXJOUxtOCfXHFdZM0KylN5jdwSqbuWx1x9Mj86+lqLmrXcrW+4/HKGI9jl6pqnGSqOV21qrWtZ20t6v5HjXiT9obV/DXi6eG58Nz/2Ck4iW6dHDuuceYCBtIPUD07103xC+LHh34cz2kWqPJ5l8nmRi2QyME/vkcYB/Wr3wp8PiT4bLbT2J05biaZntjOz7QZCQQ+c88HrxWPN4Q07xb8WtV0/UbWy1C30/T7cJbyQ7nhLE/NvIycj3qFKtGF1JNva62+47J08tqV3GVJxjST5uV/Fsk9bpO711szb09bDxLpEF9ZzefaXaCSKTbkMprF8R/BzQ/FMe280vTbwnjLxLn8+tZXg3xgvw6+FJuVsjcww6hNbxW9gd/wAvmN0yTyACSM1reB/jfonxHuJIbOO5W4giM0iTQFMIMZwwJB6jvWsK1OSSm1c8rE5PiYynOjBunFtX/wAzzrxH+xj4YvGZ7SG80lx0a1mZQD9ORXEa5+yBren5Ola/Hc46R3kPLf8AAl5r0nwn4o8af8JBp2r3V3b33hjXLnYiIVjMKsSF2qwDZGOmTnmr2o/G+9s/iF/Zk3h65fRzc/ZUvhGzZOcF+BtxntnOOa5n9Xqr3429UexRw+b4SfJhK17K75ZaK26s7artY+ZPiX4I8V/CXw/eapq+jfabCwQyzTWUoYquRztbB/WtbwH+0D4x8IadZXOla1r+n29xCtxEjO0kZRhwSrblx/ga96/a60IXP7OnjAhWQRaZK+Ufg4GcV55+yJ+zR4j8AXMB1nUHu9JTRkhls54VYid5pJNqODjEeSOc539sVpHLKMVzUpOL8mKnxnjJR5cVCNVf3or9LG94Q/4KIeKdLkjTVrXRtaSLqwBtpT+K/L/47XIftRfHj/hoPxH4evba71PQLbS4po7nT5GaW3u3fbtYshB+XBxlT1r2XxJ+zp4b8SbjPpkAdj95Y9p/MVwniL9jOydGfTNRvLVs5ALiRfpg1V8bTVlNSXmhf2lktfWpQdKXeD/TQ1PgN+z/APDf4n/DWJNa1OyXxHLI5P2LVl8wIT8i7GReg6gqTnvVzxT/AME2JbYtN4d8SIw6ql7EYyfo6Ej9K8s1v9mPxRoZPkGzvlXkE5jc/wAxVXSvFXxE+FMv+j3HiPTUT/nlI0sP/fPK/pWUpQkv31H5xf6Hp4esv+YLHfKov1f6HW3PwX+MPwgmMtpBfXcCfx2UwuE49gc/mKXSP2uPE/hm7FtrumCV0OGWSIxSf0/lV3wt/wAFAPF+jBY9RTS9XReomiNvN+a4Gf8AgNd5ZftteDPHVqLbxR4YmQMMMzxR3kQ/MBh+ArwMbwzkuOf71Lm81Z/erHswzTOKKvVpKpHvB3/DVnN2vx68B+Oio1bSjZzuOX8vv/vLg/pXQ+HtO0+w3Xng7xldaZKvzeXHc8H2xkH8wae/wz+B3xWUnStRtdKu5R923uWtmB/65y/L+VY/iD9gW8t4TceHfEkE8R+6t0hTP/A0JB/KvJ/1FrYf3suxEor15l9zNFxZhJv2eLg4+Ulb/M6I/tM+O/F3w+vtMOqW9zFfK9o1xNbi3vIgDtba3CknkZ56nvW5+xV4y0H4O6xqEWuzammoaxIkMMrQboFXPdgepJHPTAr558Rfs5/En4eSzy28OqFAd7GxuPPif6qM/wAq3fA/7VWoeFbOHTfEfhh4ltAAXZOSQeuPXv0r0sfUx+DoxVGLqP7Sdl81/kcMsLgca5SUYxXRxlr81sfptBACAcZ9KtxW+D61zPwX8Y/8LD+F2ha0Le4gj1G0SVUnjKSYxwSD64yPY110akHIHWuyLbim1Y+LqQ5JuPYWKHBHcDmrUMeBSRr61NEmT3obEkSRg5HOMVbgIGM49sVBGg7EirEaDaOenb0pdbopMmU5A/lT1bBGO1Rd/r2p4ODzge9RZgmSB+evbFSK3Oc9O1QlhnPT+VL5oB6DNAX1JWk2j2+tFQtKMdeDRRZsal5H5WR/tP8AgG3Ki38N6bIAcZSxTA59x0p1l+294e0G4Mml+HLS3nX5Fkjt0VgO/IHSvkifXD5QiRyIweQTn86iTVCWU5Ydjjj8q+ZnxhjpbNL+vU/p2lwVlcNXA+xz/wAFGJLaPEelTF+udy5Jrj7T/gobrGo6D5VtptmrPLMBJIxf/lo/NfOcOqebjJcgDBOcVS8K3B/smF1K7WLFufVia56vE2PqU2+e3yR2UuGstp1ElTv82e4a5+1D4o8R28iS6k0Ub5ysSKgI9OK5eTxg95LumZpJDyxbvXHJOI9rA5yfXvViK7DNxjPTNfM4rFV67viJuXqz6nC0KFBWoQUfRFz4neNpdL+HGtTQFklis5CrdNp2npXxl4U+Imu6Gjf2brOp2I3+YRDOVUn1I796+x7jw0njrRr7SZZBFFfQtC0naPcMA14l4X/4J4+I9el1O/0y6g1DStCmVLuRHUYU4G7aWBK7jtJxgHNfpPh570K0KUG5LV2V9PVH4h40Uq03hqspJU7uOrS9526enXoaHh3xz4g8ReCtM8OJqFveR61cCfVZzNtmMAIYQshA3BX+bIzyF9K9YudUl1a8uZ0T7Pb2tsHC79reXkIu0HBbk9uwJ6A1FB+w3J8E/hfB8RtVvtMWxur1bWC1TJlldycBcFgqgg8dcCrfiD4XeIbT4c6d4pt5bSLRtbWW0C+cXO+PG+EhlBRlyCPUcjrX0VbKsXi1LE06MlTjvZHxlDGQylRw9fEJ1J2trdLpv/SKGmeEpL+1ivJLgpE8qeezgnyFc/fP94AZJ+ldD4Z8C6XLrGrpdaqy6VZ211Pp+oiBhFqjxSKiqinDDeWGO4AJPSsS48Z39j4W0i5uL5NR1++neZFuIvMDBFEaLIo6gIuAOOorqvEXwi1Hwp8LvDXiefU5Lrw7ryztpyNC6LbTK+JojkkBxjnB5zUU+GqlXAyx1Og5Qjp1T7bXOipxZUoYqOFxFZRcrbLS3XW3XQztThOgxeTd2F/Z3M0UV1CZAFikhdSysB1ORtIPQ5NbPi7w9Zaf8LvBWtW5uVvvEAvTcKzgqPJuTChUYyM7STk+lcJrfiO81KyktjqU8gsoGlVg4Y2igdADkDOOh9K9CufhXdeKf2XNL8eR6heS6Ppl8dHubYSrIulXEgaZeFAKrLiRh3yp5NVgOEcVXy6rmMKN4pq2yaSdnpfrt0Lx/GEMLjKWErVmnrzNaxu1pstlozE8U+IrOXwrp6DRlsdTMk0z3cMrfZ7u2+VYdqnkNlZCzZ/iAwMVQ11v7J0e6hGo6VfW/wBvMUAtoAWKJHnf5uc7WMn3cdVHpXDah8QtO0+4Fle6rkWpKRxsWkEIJJwoA4GSTgetM0Hx94Z0WNyILq+md8kR25SPGPevlqqv7RRpcrl3srWPsMLSko0JOvzqN+75r7O9+nS9zufDPjm08L63I8Gpx36zaNcWrWbR5VJ5oniLFSDyhfcD0+RTwayd4UHjkd6w28X2+p3jPaaXJEW4yAFJ/CrtrNc3yAGGOJCeSzHPpXl5niJ13FNJKKtY9zJcBHCqcrtubu2WVmBO3d14GelWDc+RGTnOFwABxUT2LQR52lioJJH+FS+HtHfxNq0VkkggEmTJK3SJACWb8AK4FSbaUdz2/bRSbeiRzXiZ2vza2mSTfXKIyjuoO9h+Smuk2tOnTJA61zVj5V/8QgsZd4LCJ2UuACS7bVJA77Q3512tlZK8OOSc9qWJlyWh/VzswMVVbkYV/ER2xkYyO9Z0dpJLcmNEkkc8BUUliBz/APXrsbvRwY+ACSOOOlSal4C1nwTc6Ve3dvdaZHq9qbyymOVM1uWeMumOdpKSL+BrowTc5LmWh0Y3lpRtfXocrrQF9PpWnh1SNIhukQbiu4l2OMjOB7ivPZodvxHdyx/d6ZHx/vSv/hWn4q1C68S6tNeyTC2Fw5YRxphVGeAB2GK5/wAH+bL4v12RlkuRD5NuGJAwAm45/wC+q+ooU4rmmfEYvEyc6dOMXa/6M6HxLpsWn6hPFDcRXkSH5ZY8hXGAcjOD6jn0r5tvrUvdSNtGS7fzr6PuCl0JBtUFFJyDkHFfP0qiUOUYMMnO05x9a97I38R+deJjbjh0/wC9+hnwWaHLs4HtUqWSvFgeYfouRW14a0BLoCSRQxb7oI6Vr3GlyWkRaAokwGFY8gV7/tUnY/JVHsccunxxnL+cOP8AnnWnoE1suoIDKV5HDKeafea5fT745zEBGcEgAbj6isy3Ml1q9tHz+8cDIPXJonP3GzXDwTqxXdo+sdCRI9KtQMArGox6DFa1uvlISCoJPr1qpDZywW0YAyqoPwqeJgI1DoAeOh71+UYlpyep/ZeDhamoroi2sRbAIJwcmpfi7ZDxR+y7q0DebFc+FdVg1e2ZWwskdxttZlcdCci3KnqMSD+KqyNGSeWAPoeRWxcRRXXwh8QW8r5i1fUtH0t8xlwFkuzKTtHJ4tzwOTXVk9WVLEqolsfMeIFCnVySrGp5W9bo5Lwf+y7ZW/gLTrrxRq9zpmr+JwqaRp8aDcXZl2NJkE7dpDN02DA5YgV0Pjf9jnQn1iyt9I182EtzatFbLeJuN/doRuGcjbuRg2ADwr4zjnrPjJomqeJf2ldC0iyCxWLael3HcmU/JHDLKWWOV8ctIqgMcEnaeeMt/all1vQfB+m6tq2lWe7TL4Rxta3CsQ0iFlYAMcOrxxnOOQfetVnGOqYmko1rOom7aWV9lb5W3ufi+FyzL/7OrOrTvJNWld6W3067nlH7KHhvUfBP7SzWOoAW1rpdpfprwckhbLyHSbbgfMTuXy8cM7R9jmuml1TzX+SEggc7uPSvR/HHhybTvin4g1MQ4u9c8EFm/dgbnjv7UNjklsKNuSB93bj5TXnS+Gr66G512k8nc2K2zbMXi40qtlrFP59T9C8McDGhhK0nLedvuS/zKU1w8rkFo0I64qhqSIZrEEkqbqMNn8a3D4XWJiXcfhWfrumCObT405LXiDk9Dg15dK3MfpVaacLIfcXBaTAGBxwBTIonWQHpnrWodMS0U55I6nnmmyQ8k4AI5/CkloaKSMbW7RhrenEKRveTn/tmakvbW11LT5ILiJJY5PlZHGQw+lGqAprOl4Gf3kuPf92eK0Rpa3HzEYz1watuUVFxZglGXNGauv8AgHLzfDrw9PEqjT0Q/wDTF3Un681QuPhBpDvlDfRE91k3D9RXdwaWm07lHTOc/pVpNORF4XB+ldUM1xUNI1GeJiOGMnq/xMND7kvyPM3+EaQnNtrN7ED0LJnH5EU1vAWt2gxBr0Ei4wRKrDPt0Neu22mRkBDGmOeQKsJpFu3WOIn/AHa645/jorWV/kjxK/AeQT2ouPpKX+Z5DHYeMdOjBR9Pudp42uoOPxxT/wDhIfGNi26TQTMo6lELf+gk17fbadboRiJORwAOlaMOBgDaAB26V1U+Iqz+OMX8v+CeFiPDbK3/AApzj80/0PDv2efBd5ffFfVfEdxbXNoHjcNHLGVAdgowpIGcAZr17SI1j8b6q2Apa2gOB16yVsIwx1xj8ayrM7fGOoEYz9ntwePeSvMxeKeJqOo9D6nJsphl2FjhabulfV+bucR8a4wNZBxj/Rwc/ia+eoZMTnAOCxNfRHxsYJdxNnGbc/jzXzrbMPNZjggH8q0wDdpI9PMneFM1rJiACCTivQfDU5l0qEknkcAV51ak455B713ngubOmoAenHPc1hmMG4o0y2aTZ7noRFl4NiIUbBF835V9F/sI2/8AxbLUH2qxfUMYb2Q+3vXgGhxb/D8CMoKmIAj+9xX0X+xCFk+FV64j3f8AE1mUc4HCL/jXq5JFPER9D4HxCqWyqa7yX5nYfGWD/R9Aizp0Bm1mAD7Sww+MnCZ/j9Ohp/ii2vP+FnaRLHZXUljb2N35l1vYLEzLwhHQ7sDB7YqH482N0PDunanZ2Vvcvod/HevHcsQqqAQWVgeCCRzyOtUfBPxV1P4najqEX9hfY9Mhs3P2h7tZTJMRgRgqMcgn3Fe7iGlUcHu7WPzLBUpvBwrws4xUlK7Std22um9GVPA2ux/DD4CW+otp14Iod0r2bPunXfMRjOB655HSunttIOmeKL7VTJKRqMESLDxthCA9CPXNeOQ/F3QL34O6d4Sgl1XQ9aNzFbi2jiklniPn7uHOzcCDjqDz0NetzfE/Q017WNHnuVsb7R41MouZViWQMm4MmW+YevFKi6dtGtEvvN8zweKhOUnTfNOUr6P4bxs+ul+qfzOM0GY6D4D0ZruFIFXVbieSNACoQLO2SVJGcdcHqaX4Z+EovC8kOkwGF7i3tL0yt1BeR4SufXClB+dZviC81nxJ8DdGvHjutZvrlLkyvYQ7wd8M8aN8oHGWUEj3rP8Agxq18NE1q51Rb2DULTTrqe582BkkiLMu3aGABbEeQB6VlzRU1Frpudk6NSWHqzUkvfs0tdbtLztr+R2B8C30XhDwrpzQWU02lXsEt4ygLGqoWJeNeMNyMcVgvYg/B24RYLlGvNZZmitpPMc5uh8+7n0yR256V0I8VTWfh7wJ5V0R/bEkMUjTx/vrxPILYwMhXOASc9jzzXN6fo4vPgxosESYSfWUlxaTBlB+1MxIZidw45AOeuK0Vua67HJBzUVz7c9/xlf8UWP2urf7P+zr4uKiI+ZZGLKHn5nVf613mh22LV0+T5ZXUZODwxH9K8//AGwgW+AurpuiP2ie0gGBgnddRDj869I0bDW0x/dkfaZ+o6/vnr018J8b0bJGtyAcK49wd3FQSICPmCHHquDVtkyOFGB/dekkfcfvPnGTuGRQQUpIFfoH54OPmqlNpltdkq3kybeGUjkd+aseINXtvDOjXV/cvGsFpE0shB2EgDoPc9B9a8Y/Zz+JN/4n+I+uRXjSONUBuwqjcISvAGfTaQPwFctavCE403uz18HlNfEYariofDT/AB/4ZanoHiH4QaL4ijP2rTbaUsPvbAa4LxH+ypotyGNpJdaex6BHIUc+h4r2gxAjqufcFahngZlwd23HY7q0dKL3RwUcTVpa0pNejPhn4qCT4S/FyLw9e6lZNY3FibmKecbDvBYbSRxggeldqkPxI+H0CyacmrWMfDCbTbozRuOuQoI4/A13/j34LaH8Tf2jm/tayjukstDQhWiBRt87A5BBycKR+Jr1qPR7W0tY4YYooIYFCJGq7AgHAAHYACsp4SlpKHuvy0PYpcSY6MeWrJTXaSTPA/D37afjHwpIkWrXlveuv8Oo2TQSH6sNtYHxg+M8nxe8b6XqtzNc6fbx2/2RoLeU3Frkvky7QQd2OO/FfRmreD7PVY2We1huFPBWRA4r52/aU8Aw+BfF3g258PaEslzdausT29sTGt0uMlWUYFNxr2tz3XmNZnhKrvPDqL7xbX4H6vfC20Fh8OdAhHmskOnW6A+WxyBGuOtdLDuxjbIe/wBw14Jpfxk+L8FjDFbeBNHtookVERobltqgYA5Ydq0bT4ofGa8h3f8ACM6NC3cfYZj/ADkryHSqN20Od1YX0ue5IGz9yQgf7IFSklELGKVgvpjP868P/wCEy+NdwONP0eDnH/HgAB/31NUUutfGudMNNo8C9eLO3U/+PS1nLD1ErXQ1Xj5nvcfmOBiBsem8DFTqkuMmIf8Afyvnp9Q+Mjk7vEOj24/3bFf5sapzXPxac/P490m346fatPTH6GlHCztuhvER7M+kwJgf9WmSP7//ANakd7jaQsERY+rn/CvmC9PxLXif4p6dGCM/Lq1kv8krF1GTxypzL8XbYjGCF8QQAD3OFoeFl1khfWI9mfXcq3SMF2W4QgHOSSamFnOYw26IfVCc/rXxbcwa9cx7tQ+M1vHgck+Ijzjp9xaqS6XHMSLj41K2R0Gt3b4/IURwrvrMHil0ifZuy/bxA0fnp5IiDCIQd89c5zRXw/e+EdDuZ91z8WWniPJZbu+kZj6EDnFFU8Ou5KrvsfmA2mamqDE4AHfAP50fYNUdCRcKfUY6VqrfRO/Bzxzx1qVb+BGwM/n+tfmVXEzSty3+R/Y8MLDpJ/eY7RanFDIwlTKKSPl9qreFtR1BNKtVKqRt7rkmug1HVoYdMuACpZYm6Z9DRptzbpo0ADqGSIYwOnH+fzpwrfuvfjv5EPDR9ouWT+8uW94zxKHBXHb+tWoJt4O059sVlQTM54AK9yO9XbeTylGQcDjiuGcOiPQjUstS/NqcllbSyKxEiIzLx0wDXY/sY/GWP4Rarp11e6fYajp1/ZXum6nBeAGKWK4jZdx5zlHKOD6oK89vL1UtGRSzF1ZAvc9q46+0XWfC9iJ20mX7Bc2sskTXMjrE6EFTIpyA21gwGOMjBr978E63spYim472v6Wa7H4F46QnUwtBwezf6E+jfFm78U+J00Ce8NxpVvqKSmNpMoGUkZHOOea9q+LX7Qsml/ss+LPCM13Z/ZP7btdYsFYL5iSqskLqp6gFJMkd9oPavjr4IaLfeMfixPpGkwXF/qV2xjsraKNpZbiTd8qKq8kn2rs/2krKfwv4T/sm+n0aaaPN6r2MnmS+ZLszFM3YoFPyfwkmv1rL6qjhMRDk9y0unbX9D8AxlNuFJ32Nj4GeNYte8XW9xdvE0Vv5oUF8ndt64/Hj6V6z8Q/2kZbP9lO58H3ertNa2+tRaxp1s7E+W7RNDLt/u5XYT64r5b/Zx0PUPFtzeQ6ZaXF/fwMjJDFH5nykNuOO+AP5+lavxNe7i+HJt72Ozt207/V7FXzpS5UYdh1wBwO3PrV5RUTyqrT5fd5X00vuXmqdSrTqOV3oekfs7+N7IWPiG4lMMb3cHBYD94c4OSeK9Kv/AIx23gn4R+JdKjnhW2122gLwq4ws0LhlfHrhmHr81fOn7O3hrVfHmhrZ6HY3Op6nJNIi28MfnNIygMuIwCSBwTxW9r0d/b+D9YtdShihjhie8mAiVXMwG0DOMj733c49uK3yXEzWWzpqOji/QxzXDuVaM79upneFvFtv4q1e5imRN4XcrYGTg12VusQthtUKRxtFeD/DjxAmm+LIZJnCRYZWJOAMj/GvZdPuzIjyFsADjHU/5zX85cSUGsS5JaSP6C4BxqngFBu8oO3y6HU2mqJZRqeCxGOmat2ep5fk4PtjmuatZMqpP6mrsc4UjHJPbNfHyUUz9Ngm1c6CTWpVQqHBOCMgVPF4nOlaNeyW6KtxfRizXH3tp5cj0yAB+NYTSliAyngflTdd12Hw9ocpDlbs27SBwAxXnhR6Z5JPtWuCi/bcyIxvKqVhvw/Dvc392wIaa5KA56rGNv8APdXoWh3BnA2jrz0/SvNfDMh0fwvb+YzbliEknux5P6mneEvjnCvjRdLKOsjfKrk5VjjO0+9TXwNfEc9SkrqJWGzbC4J06eIlZzdl5tns2ieH77xZqBtrG0nuZljeV1ijLsqIpd2wP4VUFiegAJqbwuYr+XUJ795podN02cxLu3fOVKqB6AbifTNY/h74oax4Le+k0W/urB9RtJbG6e3cq0ltKNskZI/hYHaR6HHeuj8P6hp/h34Navc3DwpLqccx3yygOyhSoCr1PTrjHPWvQyfCpvm7K7N85xkopp7OyVt/O/Y8K1iBZL4kjIGOnbisH4VeIbfQNd8Xrcada6jBqE8lqUmBDwMEULIjDlWUgexGQetdGzC8ffE2VcAq2e3rXCeBD50utSHOZdVnIP0OP6V2UpWhM8mtSjLEUo+r/A6ae0l083cMqoskMbK6sOVIPb34r5rkWWPc5j3K3IkT5T+Yr6Y126W4s7uZYo0XyAuFzjKqAW57kgk+5NfPGmqstgpXhGHOT3r6TIJPlk2flvih8dBP+9+he0zWZ7S1RfNvAwGAFVScegNPGkapq0RkSy1CVQeZHY4P4Yr1v4c2ekaG0EjXVtczNEpYNZ+Z5R4yASRz74rb8QXml3srN9odV9FjCgfgK9znSdz8mSPCX8L3UcgMwEOeqjqafoGjpP400yJVXL3EQIHb5hXbeJoLLy5fIl81x0GMEc1z3w2VdR+KmloMNi5U4HovNZ4mbVGT8melk1L2mOow7yj+aPqUwiJFUZ4GAfWohbLK5yOMeuKIrosOT0H4VLEc88DPNflUo6vW5/YMNERnSlyMEgHqK1NX8KS6x8ENVgjulsni1/SLh7g5xAv+lxBzjkAPLGM9iwqG2XDjjgHOM9a7D4fatpVpc3mna/bzXXh3xBZvpuqRwY85ImKsJY88eZFIscig8Ex4PBNduXzhTrpnzfFuCq43K6uHp6yauvk07fgcv8ePjBdfF+0tY9Lutc8O6tpqywarBPPy0rGMOGkXDFC6/LkcAZPLGsbwFrGrS+K7KbVX0mDRCLOO7tHH2mG4jt9nzsOShOwAsCPvY6dOn+LHwE1/wHpS6te6fc+L/D1uNln4z8NyF454edqXS4LRSAYBWUKwxjLDBrmdC0zS/iFf29loS+OvGlxMQTptnY/vOQCFLIGyM98D+tfaYXDZbDBrDuk7pNXTvv1u9n2uz+a6tevGo3UbUuq2/D8z1dfFFt8RfjJr2raSTd6HZeEru3W+Nr5H2yXzod7HJJYh5Yxk4BI4Arlbjtxj2zXXT+HJ/g/4JvdN1f7FB4q1yOG1m0uzmEsfhzT4n8xbZ3BKm4llCPIASVEQBOWIHFzuGbHp618hjadOnyUKX2Fb/h+77n7jwFhK9PASq11bnk2r9rJX/Ap3q4YsOACee1YeqoBqWmZzk3qE49NrHNbspBAXnpzjmsnV0C6hpuclftfp2CPXFBWkfdy1hYu3kRO7Byo79qqFM5GD7H0qxdXUSEAtyPQVXNzGwJ3kk89KSbuaxWhnalBnX9JXpzMSPT5BW0sQKjknPIBrE1C5WbxTpQBDDy7g9enypW8v3BjDHHXPFbTbsrdjmg/el6gkYYYO3H6VMkOM8dT+VRbxHgsf/rVFcastttAkXHuRiobsu5aTexr2iKq8BsYx6irEeIypLDnsaxLfxCsuBEjyH+LaMCpZdVc7T9mc4PGGAqJNNNrQh05HRRyIpGDgZ696sRzqh68jqMVzUniGWG3817bCcfxVSHxOG4jyMLng96tyitGZewnLY7UXKsP/AK9ZdpOX8VakFyf3EAP/AI/WEPifCHBaDOR6Vky+PriTWLqaGLy1mWMEDtt3Y/nVRmrtIn6pUb2D42vgxZBX9y2M9+a+drQkyjryT+Ne1+Ntbm1mwZpzzFG2PYda8RsjuYE5yehr08vStJnJmkXFQizYsm2x7iPau2+HzeZbuABlWHOelcPaHKdsA+ldh8O3JvdnuPrUY9XpsMBJKofRulXAOhoF/gQL+g/xr6V/YijD/BKNyjuG1G5PycdBGOa+S4vE7Dw+1uYSkjjYZA2B6fXOK+vP2KbIad8AtJx5p8+a4l+TPdwB/KvTyRP269D8/wDEb3crS7zX5M9XZQnede2CMioUhjiyI2iUMckBAuT74xVgShQf3rg/7S8fyoM5wcyQv9Rj+tfWtXZ+Gpu1jKbwzaPqD3X2S2knkYOzsS2WHQ4OQD7jFc/48+Cui/EG7SbULCFpE4Z/IjdpAMYyxG72GDXYvGGOTDC2fQ4z+lRvCEI+SZTjna//ANes50KclZpHVQx+IozVSlNqS0vcy9N0q38P6dDZWcZtbS1QRwxqh2xqBwBUWuWR1nR7mzM+0XMLw7xw6bgRkc9RnP4VoSHLn55wM/xLn+lMb51/1sbZ7MvNNxVrGCqy5/aX1ve/meReCvAXjCTxLpMWs3Zk0nw9vMTSW8JkuiUKKfMVyc455APqawvD9r4me/0XwleaFpv2TRtTW7kuYXlQKiOzhwhUKTluzEc9K91kiGOFib/dNMeFgMbZlGcgBsgVyfVEtpM97/WKcm3UpxemllZJ666ddWeVftXk3XwwtoMhvtWu6VFjbgnN7Dx+leheHpN+nFgzKHlkb7vXMjVwH7T6mTw/4XgJc+f4t0hCpGMgXSt1/Cu98Mts0G13eaMpuyp4OST/AFrseiR4KfustsqkdYiT/wABNNK4YYVwO21s/wA6k8/cPv8AU/xJWZ4q8RWvhXw/ealdGIQ2cZkYA4LEdAPcnA/GocrK76BTpyqTUIq7eiPE/wBsX4i7IrbwzbSsS225vMHBA/gQ/wDoX5V0H7Kfw6PhnwSdVukxfax86kthkhH3R+J5/KvHfBnhG++OHxeMl6PMW7nN1eMuSY4geQM+2FH4V9Q+GfE2na1Le2dhIMaRILWRQnyoQoxjHYdPwNePhE61d157bI/QuIF/Z+W08roavSVRrz7/AD/JGlKrHdkSbT9DioZlwnYNjnIwanIDdNhz1+bFRS7mUAb+Poa9k/OjzfSm8z9ojXOeItGs15YkHMk5/kK7ho/l+6SPYgiuG8OQ+b+0B4rY5Pl2NgmMYIP78/1rvJYNikk7SOmUI/lQ4sq5UlgU8j5T7gqfwrhPHtoL34o+Drb77SS3BA8wLk+Xj73br17V6GQ/JDAkY+6/+Nef+ONMn1z4w+FrWOCSaR4LkBEA3sSYlwPf5uKhrSw4P3kfTknwvm/j09WIH/LfxZckfkAKjPwpi35fSdC3Y/5a+JLt/wCtcqPgr4md8Dw1qIjzkjeA2PTJNI3wM8T7P+Rav2YZwfOUEeleX7Np/GvuR2uav8LOuT4T23P/ABKPBB74k1i7cA/TdWD8QtGtPhxoUV7/AMIr4H1WOS4jgkSC7uGeMOQobDPyATzisq0+A3idrYmbw/qxk28FJYwM++aig+BHiYCQzeHdXJVf3e2VMBvU+30o+rr+f8EL2i6RO9s/hrpcsSONP+GEe7nmOZj+slWI/hzpygAQ/C9Metizfzkrzeb4M+MUb914ZmG0f8tFUk/rTh8HvFvlMH8K3BkOSCAm38s0vq9vt/kUqi2cT02DwLYROQsnwzjPfGkq385KkPhOyQgDUPh5Hj+5o0J/m1eRf8KV8cQo23w02WOQWRCc/nU3/Cl/Gioxk8LFmP3SvljB/E1Kof8ATz8g9p/c/M9I1SxtotThhGu+CoIwhkMi6TbKAQRx97muZ134gavoHjeSybXfDx0RLVJku7PS7Yys5bBQr09+vSuI1j4E+L7m3aQ+FJmuCMLggJz6haseDP2b/FM+oRQ6loU0PmAqJwyrHDgcEqOtCwyvrU/IftP7v5nrVnrSfLIfiJpqJKN2F0+0VqK8Pb9nXxfaTssPh+dgCVB8xcH3xRVrCQ/5+P8AATq/3PzPy6vPFL6XzcS2UHb5pDx64pnhrxrF4v1Y2en3ul3V4qljGZGUADqSSMV4V4q8SSakWDMxLdST1qt4ZnfRhJOrMkkq7cjIIFRQ4SwCivaxbl62PuMb4n5vOq3h2ow6K1382e23/wAVra/triytrqyuJm3REIH5PTuK6TS7u9VIPNtYFi2gZWTkcfSvBvhc32nX7fIBZphn1619D3DhWHBySOOma+V4kwdDBzjSw8bJo/SeAM5xma4eeIxk7uLsrJLoWobraMEEKeQelWhdnByQBngA9azYkK9FY9+O1WIt7HDIScZGe1fJyp6XP0yFRJWRsaNEt5dLGge4nkYIiRruZiTjAA5Jz6V1n7Sv7Ofxe8J+C/D93B4e1bVNO1TTmihtpXy2lpvMmzyy37tSWL4wOWbIzXN+APGd38PvFNvq1n+7u7PLROUz5bEEZHvz1r0fVP2uNd8X2hsNXuLbUInUnypQeQeD0PSv0rw/x8suc8TRqWlJWcXa1u9j8Z8VK2KxLpYNUHKmve5km7va10nb9T43+G/g/wAY/Br4lQa9BZ6k+oWvmhjYwySvA7Lj70YyDhuoPFRfE2/1v4t6jFZros+kBOZXmikRcgEkncM96+1PB/7Yi/D9Gt9N0/RLZIG2MkJC7T6fWvO/FHxctfiH4nW/12zu79hK04MF+iRyPluNuehO09Pav0DD59jIYaeFhNOMt9E3rvb1PxOvh4e0TlTaiumv52PA/gB4+u/ghpcs9pd3OnaizOJDFvhe4QhkaPzFGQrIzKcHoxrF+JvirU/jNNHHp9h9ksoGY/MQsacZ7dTX2T4d/aU17wyIY7MPLbRoVZblIXyvOAMjAOAM/jWt8NfGXgO7lfUPE+j6bc6rHN8qysgjRcDHyjCkk5JJFdNPiLHU8E8BBrkflr3MPZ0JTUqsb27O36Hyb+yn8cLn9nGW01jR9VOj61bmZZJYJjb3DxSKY5IxIORuTI/E+tYPxK+KOpfGSWe30qwNvaOBGxVvlABLfMe5Pf6V+ltl+0l8Prex8hfDnhd0KFD/AKFCeDxgcVytnffB2PWhqC+EdIa4U8J5mIv++M7c/WrpcTY6lg3goNcrVr21s97fe/vZKpYeVRTqptLs/wDgHw38KtF8O6v+z1rGh3upaNaaxe3BkjabYJonTHlncfmCnkEelQ+GNeivzNZ70FxZEJxIGV8cFgRwa/Tv4cftK/DzQdSSNfAHg+W32lGjewhcEfQDJ59a9FtP2pfhTISZfhX4COQB/wAgK3/+Ir5TMsEsVCzdmfRZBxD/AGZVclG6e6ufla8C2trGAQ792ByaktC0pC8cn15r9W7D9ob4ITTq0/wl+H7lTnDaLBj/ANArD+NvxO+B3if4e6nJovwb+HkevyRrFbyrpSxpb5PMm1MAkDpnjJHXFfLz4WrSek1+J+gUvE/D/DKjL70fmXvIYr94OehFZPjMxOoto3Mk+pTJCWx91MjIHsFBrv8A46W1j4M1pbi0s0gWcM6xJxGrAjoPTnpXmfh6d/Enj0SXA+S1iefaPlCs3A6fU/lXmwy+eFnKNRq6Pt4ZtTx+Hp16N0pd9zR8U3vk2ixJj5uevAHavE9D1qeX4r2Uqudr6gvGeCN2P5V6n4z1Ha11c9EijYjPoBXkfw5sn1v4h6PHAU3C5R2LOF4Bz36n0A5Ne/k9Dlw9T0Z8DxjipPHYWH95P7mj6l0zXr2GO5sbaWaNL0COWJCT56qwcKQOo3Kpx6gHtS+M7uaDwTJvsIbZXtXKyhiWlwpOevT2qnY3Hl6xayKbq3USBZWhkxITnDFSeASOg6VZ8fXf2jwLODO/l2OnSh9qbhG5VgFOcYyO9fP4RNSXvf1c/V8wqJUm+Xo/yOQ+F87T/DzTDKxZ9pGT1xkgfhj+VYHw6hM1jPJwFm1G4c88H94a6T4aQ7fAOlnIUeVn8c1gfD2BYPBKzMWaV55WRewJkbmuipvUfS55eWN8uHTevJ+kTpzbrqFnIgXaJAEYeo5rwnV/BV/4SmmtLiCRfKdtjhCVcdiCOOle26TM7yEseCM4+laixtcEH+6Oo6dK2wGYvCt2V0zj4n4XpZvCKnJxlG9nvv5HgWkazcWChTO0ZVf4jgUmp/EN4JNpuZCQOirkV77/AGMsp+eKIA8fMoNMm8L20xSMWNlK7nYB5Csx/SvTWfwe9P8AE+Hl4Xz2jiF84/8ABPm278X3OoRsvmyRxN97plh6V3f7MvhW71z4gw3scJ+yaepeR8fLkjAGfUk19OeCf2Ob/UtFn1rU/C8drpNkQ9xJNaBNwH8IyOpr6q/4J7fst6Z8e4PF19ZwQWegaHNGk/hKH5E1CwkDrJtm5YTRnY6E5+ZQa66mMqYmk6FOFnJdexwYbhrD5TXWY1q6nCk03yrrfRXu/wDLu0fI1xYvFMw3Qjvt8xf15qKO5CnaHQkHpnrX1D+1v+wrF8BdDttc0LWLnVvDd2dn+m2aQXlm/J8uXYSrHg/MMZx0FfME7f6UwXaQDw3T/Jr4vF4SpQny1VZn7hlGb4fMaCr4ad4+j/UUyyksyMcsM45GafawTKPnLY69ScVEUCIN68H061Klojgkn5T2HU1zRjHZXPVUmnuvu/4J0Hgzx1r/AMPNZW/0DVNT0q7xjzbWd4949GHRh7MCD6V0/iX9ozxZrumtp9ndJ4Z0R1+bStAi/s6zlduZJHWPG9nYljuJGTgAKAB5+ulwnrv/ADzSLpETocFgAeMVusS0uRN29Tgq5bhatZYipCLmurjr+ZI5ucZTzwRyAATmojd3QxuaUDpkqaZdaYiR7mkZUTksSMAVxWrfF/w/pl6YDcTyn+9GmVH45rfD4SpXX7qLfoY5jmuDwNni60YX2vpf8TsJrgtLhpGGecciqV/d7Z7EBsBZ8nnkfI4/rXKj41eHz96W7C9P9SSfbvXReHvEWna9axXNkUu47ovbMXQhoSAHyB2PyD8GPrTq4DEUvfqRaRjhM8y/GS9lha8Jy7Lf1NWOMSLkyRL6/MOlMWEk/K8RH1FDafBktkc84xQ2l2pUNK6xxr8zkKTtHc+/Ga44NPa57UqcktWvxMy/Vv8AhLtLUKdxt7kcHIH+r/xrTOUbAfjPI7VT0q8h0P4l2RfTorhW0+5VBeQlkA8yL5wAw5wfWrraBG8pdGfYeR82M/rW1ZR5VvscGHqTc57Wv38vQJRkktuJ7AmoPsX2k7lR27kdRU//AAj0qklXf/vsmiHQ7uNmKy3A56b8GsPdtdN/cdXv+X3ksGm3WQFUIV6ZOKkn028WHLMgAPbt71A2n6hGykXE+RwAG4pY7fUhuHnSHdyM4oVn1Jaqdl96J76zuFsmLlCnAxWN/Z/mYO5MD8SK1GXVfKIkk3DvuQc1RFlOwJDIM9cAY/nUqKvo/wAyouaWq/L/ADKs1rIGzsBC/lUVpbNPc3HO1QV49eK0TBdKcKFxn06VRkS+t76ZltoHV2AwJCCcDrjHHX9K18pCc23szP8AFkRs7B+58puvavGrJyTnGeD7ZNet+Lbq8ns5vMtQirEct5oIFeQ2RJGc8DP4V6OBiuVnkZvL34XRsWDMqhgMEV03w9m2a1GAeWYVzFuNsQYnII6ZrofAcmzxJZjPBkUfrV4nWDRy4aaU0z2sWk0tkMgRMOSQea+4f2TozZ/APw4C7pvhkcjbnrK3Xj2r42uEtm0mRkdxcCMtyeDhsYr7X/ZriNr8DvDCs6xk2IbGBg5kc16WQqaqvn7HwHidUj9RpqPWf6M7k3BGAJ0J7ZGMU0uzjJMD5/OpGkZ/+WkJHYEf/XqNo93VIWJ6Y7/pX1aPxIY0eRgwR565U81GwAzlJQSP4W6frUktsNozbrz/AHWxTJYtv8Ew47Nn+tIRWZyuCHlXPqM/0ppY4IMy8/3lpzHavWceuRnH6U3fgE+afxSpYyJsSMSPIfHU9M00xlR9wjHdWp0hGTzC+exGKjeMY+5E3pg4oA8v/aTG668AxEyATeL9PPzHI+Uu/wD7LXd+HAJNBsz5ef3Cc7sH7oJrgv2hx/xWHw1gw43eJ0kzuyPktp26fhXoGhxBdFtV/dZ8lBz1+6KctkWvhLDRZAOJQPbmuQ+NnhRvGfw61C2iaRriJftES4wXZOdv4jI/KuxMWTkRqD/sv1qOVSEAIlGR2INY1YKcXF9TbCYmWHrwrw3i0/uPnL9mLWvs+tarpi+XbXmp2x+zzs2GR1yQP1z/AMBpn7P3imfwh8TptOvXkQ6g7W0oPGZgTgn8cj8azviJpE3wh+MTT20W2KKdb227bkY5I/PcKt/HTTxpfjGx8Qae4+z6vGl5E6DAWQY3Y9+h/E187Gbp2t9hn7DWo0cXOX8uJgmn2lH/AIGvqmfRzyyHqGOO5T9Kgnk3ZyFAH1U1S8HeI08XeFrDUYTgXUSu2H+63cH8QavylghGZC3QYwa+jjJSXMj8Zq0pU5unLdOx514HAn+M3jZ2AIT7DGOc8CFm/wDZq7rOehwfZs4rh/hpm4+KHjyQ5LC/t0B6Y22sf+Nd3IH5GG/75BzVSXclkBwF5L46DIDVz3haAX37VnguHgBYZGO0EZBngFdA6DB4XPuCKxfhzB9r/bB8LRqfuWZJCtnrcR/4VDfusql8SPu42sYcDDHjuxP9abLbR7xnfz6Maa8K91b6hjSPbRnsw/4Ea8SR6thZIgsYA3deCCae8agcZwecZqAwRsuMH2+Y0wQhQfmcA+rE1nZXGyx5SAkkHn360xEjLZ25A6ZJqvtVzjMmPZjTGhVehcDv85pJW3E3cfNaxSblOSp7biKgltoAyjaTz3Y/40ksQZM7nB9nNRvAhwcvkDrvPFTfXQY92QL93HbrT7YIj5x+P4VUKIEGS/Pq5qNriO2jd3kZUVTkljQlqF7gSpkJGAc4oqkrKeQ7bW7hifxooFvufzM6H4s0zSbd/PsLS7uW+7LI5Ij/AOA9D+NRPq9ldyTTXFwGlYgxoowo55B/Cvfof+CN/wC0pcWxkX4J+OkYHI3WajI/76zVS4/4JDftJWilpPgl4+PP8GmliPyNfW+3h3PKcfI8k+Hup6Xa+MLd0lW1tw+4+Y44/GvovxfeeGvDaacYPGXh3XTeRCZ1sZWY2x4+R9wHzfT0NedX3/BLD9oDT43af4NfEeLy1Lt/xI5iAB1yQMV5VrPwR8SeHdZt9Ou9C1aC/ul3xW5tXMsi88qoGT0P5Gvnc0yGGYVlW9o1ZWskj7bhvjbEZNRdCnTUk3d3dulj6UtPEVheW6rFeW491kU1PHmU/u5lbnjuRXzHefB/xToo/f6D4js9wJBewnjBx9VFVdN1rxH4Nnj82bU7ZfvKJd6BwDjI3dfSvGrcILeNVH2+E8WIc1q2Ht5p3/Q+ttKsnuL0JK5C9QCfvVnanHHJ4zmVAEWK0QD/AGiXY5/SvFdK/aZvtPswYjJdXIx8kmCB68jmug8N/tFWeu6zdTahay2DNCgLg+ZGgUnJbuOWrzZZBjaUW4xuvJn1FDjnJ8ROKdXlb7rT79jW8B3dpcav4oiuUB/0q4CY6rIApU/mMfjXBeOvCd/qV/cw6Qk87qqySRxnlMnGPxq54J14weLtamG6W1urx2Rh0kI54PuCKyb/AF67u9Yu5EkuLETkkOhIYY+7zX0WXUalPEc09EkfI57j6eIy5xp6tt/m/wAzW8EeCmuvBuj3c019HcXYuZGVZmG4ICAMfXFemfCn4MwyeG73V9a8Q61p1hpOnW8t7Ok6lEllZzyG54VVGB/erj/CnjhtIsfBunyzxSRx2F3AVZQwGShPbqSM5r1H4e/EfUZ/h/40Oi6ZHqsq6rDbJH5gVJBHDEmMngc5Oa+l55M/LKvuxSWj9Tl/C3gq6vfD+peKJ/Gkll4YfVJdP0qaYpH9oSMDMhYgcljgAf3WrlvAN54r120l1GbxBdQW1xcPFZnareaoYgMcnGTjjHoTTfiO+peLv2V9D0uwiuLu5ttRmku7eNN21/NmLcj72CetQWKXj+CfAUdtuMCXaTyFeibYiQT6c7vzrWMbnB7WSlqVfit8ZvG3wa8dPo8fiS21MC1guFubaErjzYlkMZ3DIdCxRscZU4JGKzbb9s7x9bKANXVsdN0SnP6VjftA3b6l8aZY5pdxt4IIm4+7iNTt/WqmteI/C09jIkGizxXBiZQ/nbgHyNp+gGfzq1EznUbZ33hn9tfx/fajDbjULeQzOFANsvWveLH9onxHp0zo0ts+6L51kjyWOB7+tfIHwP0d73xnG7KxWDL+wr3HUdbTSbWSe5G5nxt+bk4NfMZxjq8KyhRk16H6hwbkuFxGDliMXTUtdLroja+JniW88Y3EN3fvmRx8qIu1UUdgPTNYnhOEw2Gpaop2tLMLWMY6qq8/qT+VZTa/LdWZuJ2IRIjgHkAdal8E3z3fhSNTwAxZhnuSSf514tWMuVym7tvc+9w06cZRpUlyxitEUPiLcmy8IX7Z2Ex7fzOMV5t8H2ZvitoJXPF5GePrmu2+M155HhFl6eZIq8H3z/SuS+BGmXGp/FDSpIIJpktZfOmKKWESAY3MR0GSBk8ZIr6HAXWCnJdmfnPE8+fO8PTXRx/GR9FWkqTzqd5+aXPX7vvTPHTpN4E1sxvu8uCX3LYRufp1rMtrplc7Mjcc9etUvGuoyWXgfWXQhWNs6tjnAYbT/Ovk8Mm6sU9NUftOZ6YKpO+0X+Ro/D64WPwDpKHhkgA57nFcp4BkK+BbBSwBYGQ89MsTzW94Mu/L8J6YTnbHbKx/75zXO+CPl8F6aCclrdc/iM10z0U79ZHBl9Nc1FLpD/I6VZFjctG5bCjA6VMt1Iq/KxA74FU7FSI3YjIAxirUEgbLMvB7ZzXG5a2R9Eqel2L9qmdgDK4PqTjIrt/2fviZL8H/AIt6H4qjtrHUp9CukvIYL2ETW8jocjep4YZHQ1xaKgQZHU9at2mPsmVwRk8epq6eIdOcZIxr4OFalKlNaSVn6M/Qu8/4KEar+1r4Z1Tw14jtdKhbWh5kL2NqsKJJkEKFXHFd7+wv8LPEXwVuri+WC5hs9SxE7xLwyk46/Xivzg8AeIZtKu0eFmWSIhxz3r79/Zs/4KgJ4G8DQ6ZrkcN+lpGEQOhY5A4wMfrmvrMuzCnWqc9Z2kj8n4k4axGFw8qGXU7wk9V+p73/AMFRPFPhnwb+yU+nNEZNU1mSMRJn/VHHORgdOcH61+TUsCxuxAzjj2r3T9tD9q6f9oTxL9qlZUt7ceXFGXYgDqOtfP15qJ2HkAt3Hb3rws+xca1e8Hoj7Lw/ySrgMv5KvxSd35D72WM5GRkY/GmjUhBHnjjjmsuWR5lJLYweDmmqXICjJz39K8FSbV7H6B7GzNIa+8cmQFYdCPSpR4lLRjKMB7dKykjc44XA4/CriW4uUiATbk4z/KqST6A6STuY3xi8ZrpXgSdUZkmu2Fuv4/eP/fINfN3iDRR4j1CST7VJGU+UKOn16+9e0ftE6PdR+HbGSNdyRXOXI5AypA/WvE7rRtSF2728/lo/IU9v0r9A4dpRWFvHds/nHxUrVJZsqb+GMVb57v8ArsQaT4TuNH1KKb7c8qE7THg854Hf1xX0R8EfDeoeGdSubC/tpbW5sNQ2TRvjMbG3YgccdK+fdP03Vo9QRru6SWGPkoByfTtXvfwH1O9ttKEs8jst1cu+XcsX2RBVJJycDcQK1z5L6o0zg8N6c551Hk6JnrT28Lk7kU9s46VUv9ON3byW8YRWuInC/wDfDHr+FZVxrlyzEo5CnoKz77ULhIJW85wwjYZBxtyMHn6GvzumrT1P6Xr0Jqm2mWfEc623jizdSCY9Km2jHrLCKt6Rfm+ICna5PzDsaoeN3hXxBYNFIC89lOjqf4AJYdp9eTu/KltYTpFg9w52k/cXPJ961qKV4p9jzcHyuEpLdtnVBSsIPzZXsOhpBL14O0njFcJNr9zNwZ359DwKfb+J7uLhpCw7Z71EpxurM6FhZ21O53bcHI47D+tQWpMsjsTg5xnpXM/8JpNECCg54Bq3pni1XAVxggY+tZsl0JpXZtX8+Idhxhjj6V4f+0b49vNI1I6fpLvutVXesbFS7sMnJ9ACOPWvZJb9LpYyCBtx1NfMPxjvbyT4gavJFGsksd42FbowxgfpivouHKEZ4luavZH5z4k46th8sjCk2ueSTtppqzJ0f4i+JZb0Ld/bbeIqf3nnPhce5NfRXwqkvdb8NafIxmuLq8hXBOS0mBjPvxXzb4b8W63p+vWl0sFvbSWMqXEcjKJAHRgy5U5DcgcHivpbwV8Q7zUtI8PXrRRWt3p1lHCHhym/BZ95HQE7+g44FevxBSpKirq2p8l4Y4nF1MfUjdyXL1fW6sV/iLHPaWk6TLIjCBsgnHrXi+ntzjoRXt3xX8VXHitrq8udplW3KZAxuwDXiGnDcM9uOK+cwKShJLY/Ws1c3Knz6OxsQSbYwefp6V0ngXUvtPiWyjZI2HmqBhcEc1y8bgxEjjIrY+HtwYfFVowA3LICPrXTzOMWcdON5qx9GeFrM+J9ZttPR1jGoyrbh2P3dzYyfzz+FfoH4C0S38L+C9H060dDb2enwRKW/iIXJPXuSa/NNNSlhuLZUlZSzrkgcqc9q/Sr4ZQG28C6OhZJClhACXOSf3Y5r1MkS55eiPzzxQUlSoa6NvQ2iCwyRCwpht+7QxFvr1/SpGiLHHlwn8ev6VG0ABH7hQCezYr6M/HSJ7cnB8kjHo2KidSq8icZ9Gzx+dTmIFjmJl+j1HJH+7PyTj6Nn+tSBVfjGTOMkds0wy9/McH3SpmI9ZxjnGMioy3pJKP+A/8A1qkCF5ARy6Enk5XFRllcYPkHAqwzEA/vWwPVKjdhg5eL8VpMDyP4+FW+J/w0iwoK6nez/Keuywn/AMa9J04lLCJdy8IoAKZ7V5j8dn3/ABo+HsY8ssI9Ymyo5G2yK5/8er1WJjHH8plAx2XinskVf3SOU7sE+Rz0JGMUxiNuBs47q5qVpMfxP+KZqNgCxBZDn/YNBJ5r+0H8LLv4g2+ky2EStdQXKwyMz9IXPzH/AIDjP515j+0x44tNM1TTfCOnxo8GixL5gLqGVyMKvrnbyfdq96+IfjK18A+D9R1efyWSziLog4Mr9FUfU4H418sfs4eE774v/GWbU9T3ywWspv7tpEAEjlvlTPu3b0WvDzCC5vZw+KZ+j8KVp/V3jMW/3WHT5V3k/wCvxPpL4NeGJfCHw7sba4VxcSL58qOufLZudv4cfjXRu2c5Mag8dCOasE/OcZI74fNRyq5Q8SYx6g161Kn7OCguh8BisTLEVpV57ybf3nnPwkH2nxt48YlQP7aCjb833baCu5eEKpAdAR9Qa4b4M/8AIX8ZSlS2/X5wDnGdscS9fwrupJ8gABgOo+YVq3qYPYi3eXkFs4PaTpVD4Kw/bP2zdHR8ssenrg5yeZie3+6a0GO4clvrtBqv+zrbJe/tihSMeRp1vzjHWSU/0qJq8WXTfvJn2s9jGxIO7kf3j/jUctkkeMFx/wADOP51NNp8ZHIfp2dv8arPYRrxmX2/et/jXhPU9PzEeMLwd4B6EMaY6hMkNIB/vE017dWTlpf++zVc26kt+9m54/1hxRsCZOY1bBBk5/2jUDoHXJeTPs+KhZNpK+bPgc/ezSCMjGJ5eenI/wAKHF2FzD2hO/78uR/tUyWIluJJMH3p0do4U/6RKcnqQOf0pZrCSRciV1x6qCalR7lX0KkuQnEjj3zXzb4lsvFPxj/aH17SdK8Y6z4WtdDgVla0O9JGwPvITt79a+kJrR1GTMxHuoFeE/BIM/7Q/wARbgy5IdY+nHataUHqzOcrtJEK+C/jp4Ui/wCJf4z8MeJYYzxHqViYJHHuyUV7LCsiQ8SDB6/LRUNt9R8qPUbv4weIFBefV50A5JLBVA/lWTL+1ENMk2TeNtLgk/uvqEII/M1/MT8WP21fir8bNRkufE/j/wAUaoZCSYzfPHEPYIhCge2K85l8SXlxNukvLp2znLTMc/rX1PIeWf1T/FP9tG40P4T+JbyHxnpVx9j0m5uAi3kLFtkTNxg+1fz8f8Nl+M5dW+1HUNOuGLFlMtlC5TJ6A7c45r5f/ti6dSv2m52vwR5jYIrZ1TQG0rTbaYXDu9wu9UAwV+tb05uGxMop7o/oH/4IZ/tQeI/GH7MGqXepLpOoFdamgRZLUMkaiOJtoB4BOST9a+0dR+IOneJYkj1bwT4K1SJF2qtzpEUqqCckDKnHOTX8mWgfGPxd4EsUg0fxNr2kW7SF/Ks7+WFd3ALEKwGcAc+1dl4Z/b0+MvhGZZdP+J3jS2aM8f8AE0lcfkxIrKceZ3ZUXpof01eKPgn8EPiDDJFr/wAB/hZfpMMOV0OCJm/4Eqg/rXyp+2f/AMEVv2OPG/w617xUzar8AZtMt/Pk1PTpJLzSoTlVG+1bd8pJGdhU81+Y3wD/AOC+3x1+E93CmvalYeOdOjI3xanAFmI74lTBz9c194eFP+Cjvw6/4Kwfs6eJPhdb66/wy8deJbNbeCLUG3x+asiSAxuCPMUlMFcg4NYOklsi03c+Bvhn8C7G++E/xk8O6dqum+IZvD1/Dr2g6hZn5r6CDzo2lVG+dEmiO7a3P3c9K+f9T8WyWUZnkihLxDcpK5A/DpXvA+EfiL9in9qDWY9T1eC+tbC/bRdWdZ93222kk8pm2nnGGD8gHgV4P4u8Kz+HvEmo6fcIS1jPLbkFeCVJGf0riqeynUVz6/AVMTTwskvWxjS+LIL9o7iMRIwP3tpUrk87cdK3vAnxBbwvbXMWm6ne6ebiUS3BgdWRiO7Bu9cr4U8MWt/NDLctdLA4OfJGTkA4HPvj8Kz/ALPDYW2txy2siqhUbgxBcbveu2NOO0WfOyzCrJ++k/kj1rwR8Y9U+HHhjVNG0q4iu7DVXkkcXVokjq7jDMpByM9cA4zWT4E+LL/D/RI9KeG2vEt8/ZzcFkYAknBweQCfauU07wTPN4Hm1W1mhX7PMq+U7hZWBUEkDqQAeT2yPWuX8ZNKlzAJQVcRgkZyAe+KpRl0ZH1qF/epr8UdbPokuralfajc3kN1fX7MztIuT8xySOePT6VHpnw4S5kInvY7ZVRiDsZyx7DHbPrXH6bpmoahGXtYriZU+95QLFfTNK99faXMqytPCW7MSKylRq7xkd1PHYPTno6ev/APU/A4XwPPIY/LuGlAG7aeB14/z2q3rmsS63eeY2VU9BngCuQ8D6hNcwkzuzLjOGbOOa6C1la7uYokICs4HPevmsTRl7Zynqz9UyjF03g4qkuWPY2vEMps/DCRKQXmCx/n1/TNbHgZfL0tkbqx8wDH4VieKFW61K2tsHbGjSYBHphf61uaKn2KSOPO0Bdp/KsMTrT2PTwutW5yXx0uwdNtoQesuSB7D/69ZP7Pt1ND8TLCOJ5ESTeZQpIDgITg+o/wqz8cHxf2ceAMq7/yqt8BYWTx8kilhsglOe3K4/rXr0Fy5ZJ+TPgszl7XiinBdJQX5M9uth0YbTnnFYvxQdV8B6uBuH7kAE8Yyy8VrWT/ACpkH5ODVP4wwj/hXF4UUmSQIBx33ivkcDH9/H1R+zZ3UUcvrf4H+QWDCy8CxlSMpYZH1EdZPhCER+GtPQcbLdAcf7orqL3wHrkHw8uLr+yL8Wltp7yNMYGCRqI/vZI6Vg6Cgh0a1Q8fuUGB64FdNbmUWpK2o8AoOpHld7RRqQkeWwUknAFSwxZJBbBx0ploA2TnBPy9e9SRbScNgkV58nrY+igvdJfKO35h16dqmtoGjHJI3DI9DTX2pgq4Pr7VZhzcqUAYkD06UJvdA5JblnTg9hcJMMsmQGAPSuvtT5turAlhn6cVy+nWl0Zv9TMVPJGDj610FppN8kPyKNpHAZsVs9rmEocz0Keo3QmvPLPy4OMbs1UnYSy5UgBeBWq/gi7uZ97yW6nPO5v8KsweAGTb5l9CAOgVCeK4p72uenQgoo59CU4G7B6etSwqzxNgfMOQe+K6SHwRZRDDXk798hAM+1XLXwxpcLf8t5GH3svgfpRGMU7s3nzNbHKxBnTAAx15FacsP2e1tyTypBNdDHpOmJgC0Vv95if616h8Av2TPFn7Tdxt8L6HbR6YjeXLrF8hSxgI6hT1lYf3U/EivQwmFqYip7Omm2eNm+bYXLqP1jGTUIr736Lds8I8QWcOpWBiby5Uc8rgHdXON4B09hn7DHxx939a/VT4cf8ABFLwQlpC/inVvEXiS96yJBcf2dZ59Fjhw2P95ya9f8G/8ET/AIP3JURfD7Tp8c77kzXDfXLua+oo8L4qKvOry+h+VY/xXyyUrQwvtEusrL9Gfihb+CdMh8zdp1u7EcErnbz1rp/hn8LLv4j+NLDR9LfTbS4a3mkU3dyttCoUDPzHge3rX7f2/wDwRt+BuiRg6h4T8M2w7r9mUmup+H37Bv7PXwlv5rvTtMtrC9ePyS9nZxKzL/dyR0qcRw1XnBxVb00v+bOJeLWHhF/VsGoS7pr/AORR+Dd14bTR5JY7qeF5YnKBYnDqCDgncOMccY61TWx09H2XNwnlupVsuuORX9BE/wAHPhcOPtGqMBwPlh6f981z/jX9ln4H+P8ATTaa7pDazalhIYry1glQsAQGwU64J5rN8KOy/ebeX/BNf+IzSeksN/5N/wDan8/8egWL+P5Hn1LT9PtrTTVljcsZjdBrgJhFUkkjDMRxgI3tnS+JWlW+neIJobHxHpHiKzhVTFeWXmRxyAjP3JVV1YHggjgg9etftHq//BJv9kDWXd5/hhp6SSfee13WrH6mJlrzn41f8EWv2NrL4WeIdZbSfFPhWLSdOuLyS/tfEE+LBUjZ/NKS70YLtzg9cYrpqZBeHLzfP+tDzKPinKFRzVHTXS+n/pN/xPx1lvI1GN6df7wpI7lGBHmJ+DCvB/t0V+plglaSFiSrHgke47fSmeecffYg/nXF/qsr/wAT8P8Agno/8Rflt9V/8n/+1PfReIS2ZIhk/wB8Uq6hCqf66PI5++K8D85gT97rjGaVpT/e/DuKceFY/wDPz8P+CH/EYZ/9Aq/8D/8AtT6M07V4hEVM8C44wXXmsfxJ4V0HX9Qa4uEtHnYfMwkAJx0zg14WXJXBZjTd2MY/MmtafDjg7wrNei/4Jx4nxUjiI8lbBxkuzldf+kns0Xw/8OQuGFtZHnIDSA/zNb+mmzeR1W4tUijbAxIoGAo4HNfPB+9n5jjii2uisL7j1kPSnPh2U/jqt+v/AA5nh/E+nh7vD4KML72dv/bT3LxVqEM2m3YWdG/dvhRICTwfSvK9N5U888Vz/hGQ3Xi8kMwCxSn2/wBW1benyoVcFWaTI2nOFx3z+lcc8uWFbgpXv8j67L+JZZxRjipU+TVq177W8kbKyGRNpPbnFb3w/CweKrQnkK2euegrnLSSIswcODt+UKeM+/t1q/4a1230DVoru5cxwR5yQCSCRgfrXLOjJxcYbns0cTTpyU6jtFbt6JHstpf/AGnVrXI2p5yNjH+0K/T7wVDjwppq+UrBbOAZJwR+6WvyY8P/ABL0jUtVtIorpi8syqmY2G456dK/W7w/ahNGtVMJfZDGuSw7RqPWvS4fpVoc/t4tPTc/PPFDMMJioYd4Soppc1+Vp/y9i40AxkQrkf7Qppi45hOfZ/8A69P8vHHkuB/vf/XpjRADHlyD3D//AF6+kufkBGYgGOEk+m//AOvUc+fLOFmH0fP9akeEZ5jkxj+//wDXqOdNyfcmH/Auv61I7leQbRgLOMdTmmE4Xjzhxnp0p7Ltb7s4z70hXAx+/HqKTERPIwYYaXPuv/1qa8rYz5jj6pTzGc7gZgPp0pj85x5xz7CpYzx34wsbn9oXwdGWDiHRtYlxtxyUhT/2Y16x5Z2EbH4J6N715L8Sh9o/aZ0KM728jw3esN3Qb7q1SvWQVZRgQnA7NzVPZF390RkYKCRMM+jCmNuA583nnnHWpJFUYO2PH+9UZ2k/dX0zvqUQfN/7dHi69lvtH8PBGjs5VN4zOdoncEqAMddv82Fekfs3fDMfDT4bW6TRbL7UcXV1lCcEj5V/Bf1zW78SfhNp3xKvNGnvUQnRrsXC5bd5i45jOexIU/hXS8KCQCAOMb8V59LCNYiVaWvbyPpsbnkJ5TRy6grWbcvN30I3X5iMID1/1ZzUExQplvKJHTgirLbmHG/Pf5xmoLosIyP3nPP3hXobnzLPPPgMplt/EkgYuZNevGGBxw4X+ld1NEZGO4ZHXJjziuH/AGfxnwvqjuRibWL6Qbj/ANPEg7fSu4kALHkdMfeIoYN9yCSLapGB9CpFY3wOTWpf2n9Vbw7py6pqsVjaeTbFwgfmcnliBkAZ61tMducnPrhzXJ/DDRZPE3x48T20Gr6hosxt7VY7uyIMyMI5SAMgjnI6ii100EX7yPdPGFx8XvC2l3N9fWviSyWJjJK6tBLHEpP3QofoK0tH+PnjSDRrVrnwRrF4hiU/alTHncfewGOM18sftz618Qf2HPB3hXUR8SfEHiWHxHeyJfW2pbJIkREDYVVA/vfpTPBH/BSZZvDGhWfhrxlpGvXd1bF7211fTJLb7HLx+5R0YAr1wSDXm4zCyw1FYib919T1KMnUlyR3+R9ZS/tB+JI1XzPAniBVxk/uZD/Q1UX9pfUolJm8F+JYTz1t5SP/AECvnzW/+Clvin4Y+GJr/WtD0CazthkS2l47M3ooUkHJ7daxtC/4LJ3+p31rFqHw/vdOS+kVLWWe6aOOYnoNxUgE+5rjoV6dam6lOSaXU2q0KlKap1ItNnvniv8Aaq1qMI2n+HdZtYxkyPLZyyEjsAuwYrrvgP8AGG/+KUN9JdxS2wtGC7WgMTHPsQDXFeD/ANr6TxT4cvbzWV8N+FXt13Q2+o64BJdjBOU2xkfn61872vxf+OvxI8XP4o0r4XeJL/wles6W76Pdh0virMokGWUkYHpWmEoTxMXKi013ujKr+7ly1FZn6H6RMlxIFEnK89BWrJbJIuBcR8jjpX5l/D/xj8W/jT8StZ8JN4ffT9V0GFJpbLxBezWk6o5AGTHnOAc89qpftC/Dr4n/ALMegzeKL/w5pa2EO3F/pmuXUotXLAA7JOp59MV6Ky2SfLPRmDxPY/SLWwbJceYjEdwOteEfBO4WP4ieN7g4JluyMhT/AHyP6V5L+wb+1R4h+J3hS7tNbe8vp7I+Z9quZNzOrdFHHavQf2ZtTl1XWPGU5CkvfMELH/abiuadFwbj2Gp3aZ7Qdat7UKstxBC7AlQ8gUn6A0V8nftka3LqPjS1tfKlIsrccwy4wxOT+PSiiGCUldkyxNnZH4WKQuQec8VPa2DXcchU8RjcckA1U52nsBUok2rtXgnriveRxEkKMmGzwpzmrdxrU+obFlZ5RGMKD2HpS6S0cSv5o3Ej5QR1NRhVV/mXavcUgIJ5TMQem3jGelRksCee9SSrmdtvAJ4r2H4S/swaF4l8IaV4m8WePdB0LQ729ks57a0k+0atY7E3mSSFgqhCMYIckllGOuHFOTSQPa542rEHJ7+9XNF1m50LUIrm2mlhmgcOkkblXRgeCCOQR7V1eoeHfBUPjOWystV1KXR/tGxL+4QB1izjzCijk452j6VBd/D7TruQtp2qM0RP7vz4uSO2dvT8qc4uDsyoq6uj2H4Zr4r/AG5fHslpFdx6l42vIUIiublYpNXMSBcqWIVpdijIzlsZ616ZdaDp10VPi/w/qGl+LdPj+zXVrqNvJBHqLxqVVgSF+cgAMpIyRkHmvmDwd4b8VfDvxDY6zpQuIbmwnSe1uoCyNG6nKsucGv1J+BH7Rkn7bfxZstU8WSHTF0rwXZadq1rIUlgbUPts+ZdmSCpjwT3wR6V5uKwkZrmPewOdVsPHkkrrb5H54a18P/DNpHFaxajfabdhf9IS6hCiMgDoRyQT7VVsfhdq0sFx5GpQqsoUx/aiFVh6png5r9Vfjb/wTk8Oa60FxN4f0e9speTcWZeHYvXOVPHHtXw38b1+HfwP+IWqeDrfxZqmlvZBGhS6sFvbQ71DcONrKOSDwelOlVk9LHn1I0ZO8W16nh1h4H8VahaTNBZQahaxSFGWCHeQcc5A6/w1578Q/DWowa88dzbSxXEICtE4wyA/dGDz0x+Fe3eMNHl1rTQ+ja74V1XeMxyWF95M6Hr9wkEVyGnaTqnh7XY9Q1OxubydSGZ5m80sR0JznOOPyFVUxDhByS1OjCYCFaqoSmkn1POvD+u654DdmtFuLIvgt8uN+M4znr1qtr2tX/jC8hNyuXjUIG24wBX0T4i+LemeK4LQX/h7SiLaBYGSO3MLS7c/vGOTlznk8ZwOKx7jQPC2skSWtlHZu4ztMx2g/lXmRzmadp0n8j6z/UqE0pUa6a7M858NWBs7EBgPmIxnjOK6jw1pW/UYZNy4X5sCtSbwNJGN0E9gBnCoHBxUPhrTpbDUrhJlIMSnkdD71x1K/tJOR9Xg8F9XpqktbEBB1XxjIF5VXWPnpheT+ua6TUUa2mibG0Mc8n0qv8PtC+0q90SGmlJbHcAknNemeH/BdtdxhriSxecHCM7ghR7A15eJx8aTcWtD3cDltSpaSaXzPnj41S/avE0KKD+7tx26Ek1c/Z9v7hdcurQSyfZTEJGi/hL5wrY9QCfzNex/F39nKHxR4hs9TGowSWbwCGeOzmiWSMqeGwT3B6+1U9N+HPh7wBdRrozanLcSLi4ku5Y5ASOmzaowPXJNeuswoVMuSg9X06/M+IeS4ynxM6tWD5U783S1tNTYtrYIdxUcDpiofFWrQeH9DEk+SJXWFHAB2s3Q81peSIVTcSHbpkcMDXDftFsU8G6fGmf3mowpwfZq8nBJqtGXY/QM8qqWX1I90fWmuftTX2t/s5+IfC+raPbxQ6p4curSyvIYShO2AqM568rjI71nfsn33wm+Ivw7j07xB4bs/wC0jLI1tfmUwvKnGIiwOAy88EcjBr5uv9Rux4evt1xOVitZVClzhV2E4HtVf4XWjy6DGN0qpubO3616Uc6qS96rFTtpZoUMkpQn7OnJwur+63ufSPx/0T4eeErY6d4X0a3uLxpUa5vPM81bbgkRoRgZbBJ4P3a8pjisJDkLapx1K1SWzAjBCuXAwct1Fdt8PfhPovi7Qba+utZu7ZzfNZ3MC2qhIB5EsqESOwVmYxgY4ADDnNeTUVTG126cVHyWiPYqY/D5VhFPESbXfVu/42M7wxo2kanfRxXOt6RpUTfemmimdU/CONmJ+grqvGfhLwT4Y0+OTTfiTp2u3DoGeC00W9jEZ/ulplQfiM0l78GNL0e4uTNb+K7yB7q3tbNbCG3lkPmwrJ5rkErt+YYA5I61Z1n4B2eifD2XUNmuarqJacR/ZQggVUuHhUsNjHA2Zb5hjJ9KpZbiLWtsePU4wwLnGaqSSeysrP5uP36o4F/EdqqnbLOx6cJgH+dPt/FIXiMOc9R0r1W6+AOi6X4qt7GbRfFsj+RcmSAM5UvG0QVhItuPlBdgdqsPu8jNeXeO9Ej8OeO9UsIUVYbKdolCz+eEA7b8DdjoTgc1jicDUoxTqbHsZNxRQzCo6eGTulfVdL2L9prVpJZB7jUJIJt2DEto8hA9dwIFS/8ACV2NvCcQT30jD5ZGYwBD/ujOfxIrD0uRYrsNIsgi+UOyDJ25GSPwr17xxp/gxfGCSaPb6FLoptpBE0P2hyJPNXaZQ+fm8vOMe+ccVplmUvHVFCE4w13k2is74neWq8qVSrpe0En1WnR31+481tLu51OYJDE0mByDwBXQWmhSpAZLgBe7AsePQepP86tW+oRWH2o6bb7bSFslsBRgngkdefTtX2P/AME+v2Lz4jurHx54ztN0MTCXR9OlX5c9riRT1P8AdB6da7MtyJVqri3e276HncS8aLLsKqv2pfDHrfz7W6lb9ij/AIJmP8Q0s/EvxBtHstHfbNaaIAUnvB1DXB6qh/55jkjr6V+h/hHwhY+H9PttO0+1t7KytEEUMMMYjjjUdAqjgCq+ho11KsFtG8kpOAqjJr0rTvh8PC+jjUNSkCuBv8odgPX3r9FwmGw+DpqnTVj+cM3znGZnXdfFzcn+C8kjY+G+i6doMH23V1hjtU53MOW+nrVf4j/tJxG1Nh4dgNvGSVd9oG4dsY5ryD41/HSw0Lw5qOu6/qtnoXhzRYWnubq6lEVvaxL1ZmPH9SSAMmvxS/4KL/8ABwJ4j+J19f8AhP4Jz3fhTwwpaGbxGybNV1QcgmEH/j2jPY/6wjnKdKxrSUpXR5sE2tT9R/2sv+Ck3wq/ZVd1+Inj2wsdV27l0i2LXmpSDtiCPLL9X2j3r4r8d/8ABzf8NNJ1J4/Dvw58a67CpwJ7y7t9PD+4X94w/HFfi/quuzaxqU95e3Fzd3l05knuJ5WklmY8lmZiSxJ7k1WNxGh4HNYuTLUUfsCP+DnrTZctF8G77Zn+PxGmf0gpV/4OdtPUc/Bu859PEa//ABivyDh1ZVIAAGPyq9b+JLVMB4lOODwaalcGl0P13h/4OddCKgt8HdVEh4wPEMWPqD5FeUftu/8ABd+D9rv9nnVfh/ovgfVPCcfiB449Su5dVS6MtqrbngVVRcb2CAkn7oYY+avzw0J/DmqXzPqmrTaZEo3ZjtWmY/7Kqvf6kD3pvivXPDFiIh4cOvXMyuGln1FYoo2HosaFj19W6dqrmQkj0HVvgubG6h/sLU7K9kkhilmspc2swLxq5XDfKWXdjhucGub1S2n0S6aC8tp7aZPvRyLhhXPy/F/VLnUHuJhbu7uXYqu3cScmu007xTafE7QktLyQiRBiKZuXtm9PdT3FTzJ7lHPNrcQOSGIJ6VDP4tt7fdlZCF4woGa4/XtMudA8QXFrcK0c8MhB54OehB7gjkGm6Tva4Zsnb1b3padBWsddH4zguWCrBOp65IxUy+Jkx/q2z9awBKPXJHenJNhcHI3fpT5Vawepqy+MkgnIEDEr/tcVXk8WhomVYm+Yk8tWNNHI08jlWCjuVNQ+aCO3HvWLm72R3wo0+VNo9A+EUX9r6pqNwW2fY7RztIzv3grWpbhSrMHBcN/qyDyMdc9KzPgZIqx+IMckWQI7/wAValtE3ltLxgvt4IzxjtXzOMcpV5c3Q/YuGqVOnllLk0u2399i/aEPuJZFZBkKzYLduOPxrN8Z3ZtvDsrAH5SuBj3rRtInkDyAEpHwzY+7npVTXFWazVWAkBkAwfoaxwcm8RFHoZ9Llyys7/ZZ3nwxsvDetDw9dx6zqkviF7yCNdPNqv2cLvHR92ent1zX7MWqeXEqhZyAAOCcDAAr8T/2eNF8j4xeGIhFIqSX8ICuCB94dK/bNBvL8z/fb7o6cmvpua8m73PxXGVVPC02oqNm9r9o669WL/D9ybJ7bj/jTE5YqEn49W/+vTwoC/8AL0e3Q1F5eJTjz/rk1VzyRrqUbgT57ndx/Oo5gduds/XA+b/69SmLLZxOQPfgVHKpI4Wfr/eoewEDITIOJh35brTT5hAH77HfnP8AWnEbVxtmwP8Ab/8Ar01ojgfJJjPGH/8Ar1IhrRsF/wCWvHYN/wDXqF1fnAl/76qfySOkb595P/r1HLBiPIRt3UfvKBngXxw8QN4b+N2o6gS6/wBmeC5JVywyGN/Fgj/vmvNP2Hv2rvHPxF8Yw6V4xZIrS60157B7i2EbamRICJY2wM4QsCFyPkz1zXpvxT0W18SfHrxJYXsMk9rceF7GykSJiZGE1+4IB6jp+GKxPA37M2ueBrLT4rGy8MKdLh+z2txNpt3LNDHzwGMuRnnp1ya4cZnOCwklTxM1FtXSZ3UcBiK9NTpQbV9z3RvEjKmfLRv+A14D+118e/iB8MNU02fwlo017p5t5zezR2ZkitTgbZXODwvJweD3rsJ/h344RQWuNEVRzgaTcMR+c9ZWsfB3xNrB/wBMvNFdACCjaNIyMPQgz4P41xf6z5YtVUT+Tf6D/snF7OP4r/M9I8HfENPE3hHTNQjktboXtrHN5sIzHISoJI9s5rj/ANo/4m+J/Cnw0urzwlpUup6xHLGY7eCDzJJF3jcMYPUZGccVnWvw18Rafbpbx6xoFpDCuEjXSFRFHYAefwPpVW/8Ba1qNsEuPEmixD+62nxLz+M9VHiHAPWMm/SMn+gv7MxN7NL/AMCj/mbP7Nvxt1H4nfDVb7W4bS31mG5mgvLZV2vZsGO2Nx/eC4ye/WpPj58Rde0D4cajceGdNOoaxGoMEMcW9pDnoB9K5mx8GS6JblU8V+F7NXbeyx2dpHub1P73k+9VNY0SK+tngufH3hxEbIbKWQx/4/Wiz3Bt3XM/+4c//kRf2dXWjt/4FH/Md+wt8RtV8Y+F/ElprWn3OlX9hqbubOSPa1sspZyhYgbiGLds8ivdWkwMDzGz2yK81/Zl+FejfC/wddRaSILv7XcGWa/WUTG/b+/lSQMZxgcDFejlQGHyqSPRTXoxqKcVOPXyt+D1RyVIShLlluvn+KI5mwpB3Dt2rzrwV8c/C3wB+NXiHxJ4uu3tNHivbW2Myx+YUf7OduVHJGT2r0J12ZwoORyPL6V8Zft63gX4e+KlOQZfEdsuNpHS1X8O/eu7AUVXrxpPZuxlKXLqj0P/AIK1/tg/Df8Aaa0HwFZeE/EKapbafezS3zRW7o0KOqAHDDnOD+VeJ+FPDPh+w8BWdzYlLee9w8kIJG4AnaelfMFhMyXkYxuQtgr1xX03p+rQ6L4I0GCJlWaWDzJVVC2wY45x7n1rs4uyyFKFChTbsnfpr3uehl9Vck5SWp0Gq+BW+J/wwu7RJrrfDOp38uoxyvP16iuI8FfAPxH4l8T6VpNzBdW9lbT+cZZJgyKi/N8vPfHU9K9l/Z21yET3sszTyPIwWMJDuUEjo2cce+DXbfHnxHZ+F/hbPI1lGPPyqsqjCY+9x16dK/KKuYV8PjJYGlH3Zv7r7n1dLB06uHjiqktYo85ttN034ialFpWomPzY2MUL4JxGueTz7dvWv1I/YmmTRv2V/A1lakRwQaYoVR6Ek5/WvxU0v4iw6JLNdWgl82SBo0doiSmSM4O7g+4zVPwx/wAFI/jX8K4IrDw/8Qtbs9Psh5VvbSLFPFCgPCgOp4r9G4U4bnV9pTw7taz1Z81mWNc7Tnufpp8HdQufFH/BTP4uLAguNllbx4HBIUJnH0qz/wAFVNWfRf2N9eikG3zZ4I1zJk58wHHv0r8qNf8A25vHmseLv+Ek0/V7vQ/FdxvN/rumzNbXd+WxkNswoT5RgBa4nWfir4g8aXks2r67rWptcyGWX7TeSSLK5OSSpOM59q+rfDuKdT29S0VFben+Z5axMPhR9X/Cn40Xvwa+Hem6l/Zt/faNcTiC5a1uBEYmI+XJz+VdHffG/wAReDfEZg0Q6tZw3im4lkil4GTkbiOpxXnXwq/Z0i8e/C3/AISOyi1G61q1MUqWQucW7IGAZmQ8Egc11PjbxXp/hr423WjzSG1j+yIByZFjfA4x718fUmnUkrGri1Znd3Xia78bW0V9fz297cSRjMk058w/WipNCsn1QW9pZyRTzSELHH9jJ3H0oqEvIls/L238GadYusdwz3wAzut34T8xWvpmi2sZPk6VDPFjAEqksPxFdJBp2k6CiGTacdqbc/ECzg3CO3AAHB9a7VF9SbmTB4RuJMlLSIqegMYyn0NE/gmXyQHsUcjqxj5P5Vf/AOFqSwkmOMYxx0qT/hbNzIFDICfYcU2l1Fds5TxH4VtLO3M4shaug5wx5Prg1zNnBcarCyo4aC2O8xsxxz1IHrxXeeO/Fw1zwsyeV824cgcCue8C6THP4e1W6lUkW20gDqw7j8qiyGQaF4bmfRtUvJ9OfyriJbexmddqiYyp8y+p2Bx6c13nwa+OumfBrUkN34T0HxSWX9++uQNcrBgg/uYw6oGyo+Zs8Ejoa7XVtatviJ8HtGWTw+R/YVwVgvogUW8iVOIj2+Qnkj1ArxCGSC88dwiaJTbtcKGjBwCpcZGfp3pxZV7I9m1z4y/F74x/DS30oQs3hi2XbCLgRiRwCTks2D34xgDtXsPhP/gmF+1b4Q+HOla1o3gm11zw9erHq9mdHv7W8e53qpViEcOwKgAqc4yRjJNU7H9iu9+JPh//AISjwdrQMUhy1jcTHMLD+HPoa+xf2dP+CrOv/sWfBrw74A8WeEbHUI/D8JhtbmDUCJthdnKuAGHBYgHjjHFGJr1JJNSu/PUKMIReisfNnwa/b98SLr2hWlzrWoaTDqesf2B4t8PwxNFp+krPK0Vs0CyO77lKHfyAN23nGa+dP+CpHguTwF+1pqmmy7d8VpA25eA4KcHmuT+JvxTbxj8ffFGt6fELCz1rxBLrYthyIj9peVFJH93diux/a48RTftcfFm98ZXWpWNrf3UUcItoIWMSKi4Ayckn1JrJxbkpxVu4+ZWaufN6YAHAGPbH6ircGtXdu37u7uEHospIrY1j4Taxo3zC3+0p/fh5H6Vz9zYT2j7ZoZEI7EdK1fYg0rfxpqtoPlvJT16nrX2B/wAE2/hRof7TejeIrHxHZySX+mTRNbXSSlGdHU5TA4JBXP8AwKviuNNxxn29K/RL/gkb4HltfhBqWtRhg9zq7KjjggRxoP5k1zYiMHC7R1UMXiKbtSm16Nnvnhr/AIJHeEPFUMm6bXLXjMckc+7J7jBGK534h/8ABJHTfh/AJbHxReyG5ygiuLdSV/EV9jfDb4y3vh3TEiuLWKWFeRltuPXioPG3imLxtqhuJTFEiriOINwo/wAa8h4ai3do9ilxBmNPRVW/WzPy5/aI+BHhr9lPw9o0/iHX9bjfUGNuktharKrOoJJKlgVGB6muF8O/EPwLdabIU8chGDfKl9p08Tv+I3KPxNe0f8FzIra10LwBDA6s8txdSFAQeFVRn82r8+IEJtgApIDflW0MqoVFfU61xfmENJNP5H1jHeaHrChrXxX4alDfd33BjP8A48BVu10KAo0v9t6DIRggreqwPtXyPtztwOT7Vu6SxRogGIwM8GlLI47Qlb5HfR46rR/iU7/P/gM+pU1GytUCyanpvy4xtmB+tZ/iPT9L8aC3gmnt7gWsy3EflyjhxkDPr1r5m126keRF8x/U81RNzLC4bzJGI/2jzURyO209TsfiApLlnQuu1/8AgH1Z4jgtLDwjqXmzQr/o8gY5GT8pGPrTvhvpDy+FbZbaG4nMobAijaTjcemAa+WLtpU0u5DyPgqOCxOeRX7Qf8Eyvg9beEf2Bfhrruxxd6rZzzuT6PcTEH8gKHkajHl5vwL/AOIjVOfnVFf+Bf8AAPiqLwtfz3ENsun6j9plBKQi1kMsmOuFxk49q6rRPC/xE01Y/wCy9G8VWYibcPsunyw/Nt27sqoy204z3Br9EJNONs5mH+tPCtjLKPr1FQXFxcMTulfngc1jSySMHeM2iK3iNiKseWVGLXm7nxHrnif43a9pENjc6b4higgj8pXTSUt52T0eVUEjf8CY1zumfBX4l3mllbbQ/EKWMpLbDvjiJPU7SRyfpX3XLbPdTAFmfnA9DWp4gke60e1tjDFH9nDDcgw8uTnLHvjoPat3k8Zaym2ckePMRT0pUIR+R8Az/AD4gT5Nzo+ptj/nrIp/9Ceqdx8GPE2mhfP0i6RF67pI0X+Zr7jvdFCBmbc5xwOteffELSkFykcgdwp3+Uoyz+gx/M0nkdBK7bZUfETM1pBRXyf+Z8rTeAdd0uASDTLeJTnBeZWJ/WsDVdbvba7ME2+Z1O3ZEdyg+nFfRWq/CTWfiBf7OLK3JwscYy2K9X+Bf7DlhZXkd9f2xlRDnMgyWPpW1LJqMtEiZ+IOZWu+X7n/AJnC/sB/sX6h8UtdtvE/iyzktNAs3ElvaTDD3rjBBI7IP1xX6kfDvwZLraxW9mscUaYjwP8AlmoHp6V5h4K0lbC2trGziVQoCKqjgD0r6n+E/hNfC/huLeB9olALk9c17tOjDC0uSB8hmWbYjMa3t8S7vbyXodD8P/BWk+B7RppQzOiEtJgbmbsB6CvJ/wBoD42Wek6Xqeq6vqdvpegaNbveXl1cSBIbeJFJaRz2AGf0712nxZ8XvpenpYxFS04ycNkgdOfQ1+B//Bf/AP4KVy/E7xrc/BLwbqBPhvw7OG8T3UD8apfIci1BHWKE/eHRpP8ArmMwm92efueF/wDBV7/gqzrn7ePj6bRNDlvNJ+Fui3B/szTiSj6o6nAvLkd2PVIzxGP9ok18bPuuDjI+uKgluS7Hk5HWrlj4ga2gaMxwvnoxX5lpXKIJbKQR5ZSRjOR2FV2IU9Ccd663QPGdrOsdvqFrDPFuz5keFkT/ABHsa35/hdpPii2Muk6innMpYQyLhsgZ2gDqTUXtuOx5mHzjoaQuMcipdQtH027aKRCkkZKurDBUjsR61XZ8HkY9aq/YQ/Pfk5/SgZ28ZwO1M3ZP1FOBO3rz2o8gJrWVQ20hWzwuataHrcmhX4lQnHR0z94elZ6krz3+lSSnegk7nhvamgPVm8M2nxdsLQJMlvfwjEM7ciRP7je47fjXV6L+wB4ouW0DZqelwxeJkZ7GU3C+XIyruKMeqvyBg9yBXj/w88Sto2qLCz7Y5WBQ/wBxv/r19j/s7x3fxVt5ksNF8O38tpZmC4huknY7iwP2gBZFw/GMrgcdMmqjBydkDkkrs8fj/YW1uHQ57+fXNLghttS/sy5EjqXs5NwXc6g8pnPzDspNeRfGj4ca38DfiFfeG9XNubqzKsJrZxJBdRsNySRt3VgQfUdD0r9EdI+A3iO2tbAvofhY3Gks255bSR/t4JLYmBlw/BwOhyAO1YPxf/YM1X4yeHI9KmfQdLgW7a9hubbTc3NoSmDCsrSFvKPHyf3gKv2E0tSHVgz89rDxnNacEzYxjAfipm8YxTnLqDz/ABRK39K+p9V/4I3eKIYN1n4v0R3BI8u4gdNw9cgn8iOua+f/ANpb9l/XP2XfEdlp2t6hoeoPqEbyQvp1z5uApAO9SAyE5GMjnn0qJRa3KjO+xpfBfULbUl1wQrGrfYxuKpt/i71dWzVZjuGQepHO6vOfh748HgeS/wB1u86X0HlfK4Uoc5B966bT/inZ7l3xyLnngA185jsJWlVlOK0Z+scNZ5gKeX0sPWqJSje6d+rdjpoLcIxKkgEeprofBXhG38XaosNw8iLbjzVKHv05/Oua8N+NdO1qUxo483qFZcE/SvQ/hIRc6vPtULtiB4HvXi4z2lGN9mffZbHCY/8Adu04Pfqme5aZ4t1/4x/GHwJJ4hv7a7Ol6tELOOCyitgpkeMNnYo3cKMA9Mcda/SG2mDoT5r8sxGB7n2r84/2fLc3Xx48Gx48wnVoMg9vmzmv0Zs7jdaJiVRuGcEZK5r0OGUlhmoqyT0Wy/A/NfE3BUMLjKVHDxUVyt6eb/4BKHB4Mk3Tpt/+tUXPm9ZyBx0/+tUvmA4JmJ+iVDIf3gy8xHQYXH9K+iaPzQduwSP3+D71DMS5HE3/AH1/9epDkE/6/g89qjmi+UALN17t0/WgCPAIPyy49d3/ANemEEf8szz6vmlZMZ/dO3/A/wD69Nktwy58pQ3u/apSAaybQR5S/wDfVRyRhWJCx8erZqSSEBPuwjB4yeajlAUHLQDHPPagDyPRNEh8Vftd67YzD9xc2WjWcnluVba01yxww5Bx6V9Gt/wT/wDhmDmTTtWmI/56apO382rwL4NJ9t/bU198hlS70WEYGAuILl8V6t/wU5+KHiz4YfCnw+/hLVtW0W41HV/IubrTo8zCMROwXO1toLAc47Yq5yjCDnJXt23N6VJ1HGmna/fQ6qL9gb4UxdfDhkJ/56XMjfzNT/8ADD3wrhP/ACKGnufVwW/nXS/s46jrOtfAXwfd+IJbmfXLrS4ZbyS4GJnkK5JYYHzHjPFef/FD/gpd8BPg74huNI1/4n+HLfVLRtk9tbmW8aFh1VjCjAMO4zkVrCCkrpHPJWdmdBH+x18Mrf7ngzRWH+1CDViL9lf4c25BTwX4fyP+nRa8U1f/AILf/s1aUCB431G829Ps2hXb5/EoK5zUf+Dgz9nzSonS3bxtf+8Whbc/99yLVex8hcyPpiL9nfwJbphPB/h9eOn2FP8ACua8WWnwh8F6xHol/wD8IRpuvXqqtpYziGO4mLkhNqnn5m4Hqay/2Rf+CmHwo/bdkudN8I6jdQa7ZIZX0rVLf7LdtGOsiDJWRR32kkdxXnP7SX/BOPUvj5+2v4b+KK+INMsdM8PtYsbJ45Gnl+zuXK5Hy/MTxmlypOzQ99jQ1XRxoGu6hZJbrZLDLt8lSFEfyj04qtIpHO4cDqXre+IbeZ4/1p+f+PtucZ6AVhSNswMOCemFFcsimV7gEIW3pyMfeJ618Oft9agtp4F1kurt53ioqMc4K2qD1r7jllEat94Aj+8BXy/8T/gjb/H1dUsb59RjsrTXby5aWzVZHQiONFGCDnOCPy5rfDYl4eaqw3QlDnfKfn7b3Mcsinz0ttpBy6kgflXuXh74leHNR0TTfP1yys5LW38mZBJKrSAdCMqR+GRXTeOP2JdD8Ki2ke78SXUNy4Rok0d0ZR/eduQtb+kfsY+AbyGNJdQWCNF+ZluSJicccNgA/UVrjszqY5qdVWaOmFFUtE7jvg/8bvh74W8RWk17rdxdOZAJY0iKxQgnGTKWGRjk7QcVJ+0f458O67rVsvg7WLU6ffLiUC/89EPJJZWYlc/Spvh7/wAE2/DXiLxvC1/4kmtPDc7NiZp4DcYX/ZVufTgVyPxt/wCCbPibwd4u1I+H0sb/AEISM1lNJeok7Q9QXTqrY7GvHVChGbqcvvdzp9pUceRy07HG6tp11410xrXSL+wkuLNWdmllWBGUDnDN97/9VeOXyMkrgkblznBBBNdRbfCp49UjgudRtLd5ZDEEE43Kw68HFZ/ir4P6l4d8YCxQXN7DLGsqyxxkjB+ma+r4f4go4ByvG/N8jixWEqNK+hhW6ttyeMcCrKOYpBg/dIFb/jH4PQeErS1d9Xtrm4ujhLeHJkB6nPPFZ9j4QuLJo3kjmkjLAED734Z719FiuMKFSHs+Rxb9Dmp4Oa1Wp9Xfsh/EXULfwhqek6ddanaHBleSFflGFAK7wOB04Na3wt+G3ib9pT4srpFve28t7ocJu5Zr0rHvjHJAdVLZ6Yzn615r+zl8cNQ+EWh6hoEfhrUJ4dZY5uZpRiMEYyQBg1f8B/ETXvA3xC1jUNA1W60m8eFYWlgbDMhHzKc5GDXxDoqPPWqxtbqtTpfNJqEWfVn7LF3e3/xi03dJLLaRyyxO5lV49yAgrkDrmivNv+CeEuu/8NASQy3AbShG90y9mkYdSPU5orClLmjzIicJRdmj82rzUpLgks24k9+1U5tQSEg789sE9/SvVvAn7P8AoHhnw/aeI/itrWo+HtJvovP0vQtKhSbX9cU/dZI3+S2hY/8ALabqPuo9eu+EPAPxm1fwymofBX4JWng/RX+WLU2tor7WbkdmN3d/Nk/9MUjUdhXRzE2Z816B8MPF/iS3E2meE/E+oxMM+ZbaVcTKfxVCKh1/wT4j8HNv1fw9r+kxDq13p80Cj8WUCvvj4Tf8Ev8A9pb4y+HJdX+IXxH8SeD2cjyLWfUp7qR1xks2xxGg9ACfwrlPj9+yV8ff2S7WLUPDfxNvfGVojBp7SO+ZpoR2ZoZWZXU/5FO0n/wwnbqfJFq+j+I7e2SC9WNY3DvBcLuSQgdOOxqtcfDeeC9MxRZ7GSUO0NlN5aEZ+7jntxXvul22nftC+dc/ETw54b0bxPDMgF7pUC6ZNd4+958UWImz/eChs5rG+I37Jc+liTUfDV1PaA/MEjkMkbfhWbg09Dbnb3NzXPj34T+JH/CLaNPp48FaFoFhJbtAsZlBcKSPqWYDJ9SSa+YE0O+t9csNQnsruLT7+4b7PO6FY59h+YIx4bbnBx0Ndbr8niXwlbS/23pJu7SL5Xn2Yx2zntU8eut4Xs9K1e103TrhJo5Ugt9RgW8tlDqUYiNuAwJyD2OD2q4RdvdRDt1O28Fftqa58OLEWenxw/2YSzG0yVWRyAu8kc5AAwOlch8Vf2kda+Jihp4kh2dNh2gUaD8W9M0bwtpOmXvw98L6hPaXMjXuqzyT/ar6Ftm2LasgRNm1iGUZYvyeBXO+JtS8Oah4guJNOsr2x06QhoraWYTNGe43cZGeneunaOjRlvLUxfCs4uvEX7xgu+JstnodpP6mtv7U0LBg7Iw6EVzl+kDag0luGjA5UZAxUbXtyV3G5OT156VlEdj67/4Jx/suH9tH4ja1oTeKdM8Oz6ZphvIH1BWeO4fzETyxggg4YnPPAPFfWj/8G/vxA1+Xy5fEXgWW0X7soaWcsPZfLH6mvyUsNev9JuGuLO9vYJVH+sgcoy/iMYr3r9mz/gpR+0D8EjFa+DvGXiW9thKIksrsm/gcn+AK+fyBBrnq0ud3UrGsZJH6AaV/wbT2moTodb8XRxqSN4sbFYVwPRndiP8AvmvsP9j7/glx8Nv2U/h/b+Hn13VtfghnkuNrssQLO2WzsGT2HbpXx54A/wCCzXivxL+xLfeNdct9P/4TLSb4QzWsKGKKaFpliSQISSPnO1ueDjpmvcP2pP22LrwV+zno3i7SppbJtV0eHVgsZw58yJZAv64A75Fcjw8k/fdy3NdD7k0P4E/CryIo4fD9gpUAEzM8hY+p3E+1dMPgH4Sv4AtvZafGhGAFhTAH4Cvwf+G//Be34maTrSRy3un3sJ5NtqFjuwAT0kjO4fipr6e+EX/BwHa6sIV1jw3byM2A0mmaguQf9yTa36Vo8MuqJ9o+59q/tdf8EP8A4Qftj6bZ6p4msQL+yVre3n07UZLOeJScn5F+Q8gclT0FfHPj7/g088I3KTHwv8Q/F+kFuVS6t7e/jX06eW3619AeBP8AgtL8ONTjjN9qeraGzj7t7bMFH4kYr2rwL/wUi+H3i9ENh400Ocv2aQA/pRGil8NwdRvc/I74q/8ABq78aPDIlm8LeLvCfiWJMlY7q3uNOlb2ztkT9a8B8Y/8EQv2nfhveET/AAuv9WWMY8zSL63u1PvgOG/Sv6OdG/av0jUtot9Z0e4DdClyAD+Zrcl/aJttVgiGNPZYl2gxSrlvr61qozW0iXJdj+VXxt+wD8bPCVwTqfwk+I1ns4JfQbh1/NVIrkrv9mX4gWT4fwF41jZcfe0O6GP/AByv614vjZCOlsf+AOprQi/aAso4fKl0o3K4+80a5b61vBSe7M20fyGeN/hd4q8NeE5LrWPDGv6ZAmFFxdaZNAg5HBZlA/Wv2u/4Jj/E3w58cv8Agn58O9J8MzzXF14OsI9J1mOSEp9mukTLr7glwwYcEN68V9+/tU+LvDPxY/Z08e6Bqnh22uLHWPDuoWkwZV+VWtpBuAx95Tgg9iBX5B/8G5krSfDzx1GT8mEfAPdnT/CqmujBO+p9R/D/AOJcXxF+NHiLwjHol1bxeG1Ie+lBCSOGUEY4wDu+U552n0r0U/D60zlkU59jXZtp0aF3CIrMcsQoBb3NRfZhIQOfU1zqLKueY/FvwjqXh/4c6jf+GNNh1DW4VX7NatwZCWwSB3wMnGam+HXg6+1HwLptx4itIrfW5Y83MaDAUknHGTg7duRk4JI7V6RcoCMKOD61GtqhUsT9yr5dBXOD8QeE9O0fTJJ2ji3r9xGzlz7Yrzifwj/b+qSTtEi7iOFUAYHQcV6N4vuxrOqsqAiFOMHrUuiaIjnIUKOmBxTp0ru7FKdkZXgf4Z2tmyyyxqdo4GK71FEFssaKFUdAB2ptnarFH2CqMjAxir3hrTZNe1uGBFJMjAAYzXpU4qCuzlcm3Y9N/Z48Cm91D7fcJmOL7me5r3jUtUTRdKeVjgKuBWD4E8OR+HNEgt0UBgozWH8U/E6kG13okcY3PIxwEAHOT2Hc/SuCUuedzpSsrHxp/wAFif2+x+xp+zNqmr2N0i+NfFbPpPh2Pd80UjL+9usekMZ3A/32jHev5vtV1GTULiaeaSWeeZzI8kjbndickk9SSTnJ619R/wDBXL9tx/22f2vdX1Kwu3k8HeGt2i+HkHKvbox33AHrNJufP93YO1fMzaOk8TbAwYDhietK5SRlx2slyRtjJHqKlWDegg8oLMW++TjFbGgaXMsA+RFBbgvyTVm/sbmw1OOXZbyDgKWGMZNPlGYUnhu4t4WlzHtHo3NaWg6TqkRint2AZSCu2QZUiuul0S4u7NhNFbsrj7isS1VvCEllY3ctjd2rRlpMxMOc5A4P5U/Zdyb6GH8SLy48ZeMJ737FHbzXCr5sURyC6qFZvqSCx+tc3cWT2vMiEEdjXpuueGvJv1vtOT54DucHBJHt6in6noEHjPRY5XhVLtQduwY59KSiO55btUjsPb1pY4FKjqPbNdqnw2g1WykMLNZ3UAxtY7o5D3Hqv61yV5plxYTMJY2QKdobHBIPY0mgTIWsgTwxyPWj7G3lkbhz196lEmR/OnA/MMcGi4yGOF4mGGG4HjnvX0D+yr8Z7nwR4q0/UEubm3Ut9mvvKbDNGcZPp6HnuK8Fhn+z3CyAgP2OM4rd8B6wbDWxEzYW4468bh0oje4nrofqJZabeXUr3I1zWJFmRXiZrn5JM+gAxXin7XnjzxF4B1PRLTTPFWt2E91DJLOkNyNzcqF+8D0y3Suy/ZZ8enxt8KLA3MjSTaMfsbjPzYUZQ/8AfJx/wGvDf25ooPGHxb8K2kwlhWOzuJJJlbbuUyLgAjuCCPxFNTSeoaWMQ+PvEmsw4l8TeNg5wDJHrLx8+uNpFcJ4o/Z01DxjrNxqMmr393c3bbnlvX86V+ONz8Z4+ldtN8Ib/wANabG+ma1eyTqoLpcRh06dPWuo+C2vaw/iW2ttT8HWGuxWkq3FyY9VFgZYUO6QfN8pJUHjgn1reMozsrEuyVzxF/2L/FL2n2iNPMtlOGlETMie5Kg1LD+wz4y13WE0/wAPXPhrxPfTZEFpZ6msF1cn0SK4ETMx7KuWJ4ANfqz/AMFE/wBmnS/BHws8OfFf4PlLH4d+PtPTUIreLf8A6I5T/VAqwAAJ/izxnpX57eOtI1nShI10hkhcsp/cZBIQE9z/ABH/APX1qP3XM4u5XLJx5kfL2v8AhzVvh/4luNP1OxvtI1XTZjFPbXULQT28inBV0YBlII6EV9LfACRrxZbggAyQRn25GTXnnxW8Zz+NdEfT9cuLvVNQtmMllf3TmSaFsDdAXbLNE2MgEkKwG3ALZ9K/Z+sydGmJ4CRxL06fLXyvE8YqirH6z4VOf1qpHpp+p9AfsrW4vf2lPB64+7eh/rtUt/Sv0PtJZFtUG+EYUA8e31r4A/Y6sx/w0x4aLcFTPJn6QvX6CWcWIEH7tflHas+G0lhW13OXxVnfNYR7QX5sa9w204mTGMfd6VDK7AqTKxz6J/8AWq4VyOZFGfQVFcYC5Ltx6LX0Nj8xICSxPM/5f/Wpk8bPglZmI9WqeNllJC+a7Ac4FNniGRhJifdqQFP7OW/gI9cv1pgttv8AAg54y1WWhCgfuh65LVyT/GnwpB4p/siXW9Kg1L7StkIZHILzsu4RA4xvKkHbnOCKVm9gOg8sAdIeTz3NI4ATh1B54CZqaW9hi58+FeO3auR+L3xg0z4VeCb/AFq7neaCwhaV44VG6TAzgZ4zxQo30QXMT9m+E3H7Ynilj8+Na05ORjhLBz/Nq+3XYoB64/Wvzv8A+Ce/x60v4xftia/Hp4SWLULyPVYZo5hIjKlqsDIOBnDc598dq++vi38R9H+Dfwz17xXrkwg0rw7Yy6hdOeDsRScD/aJwAO5IrojG2g5bI+Av+C2/7fWrfDfSY/hL4D1NrLxDrFuJ9evIJNs1nav9y3RhyryjJYjkJjpur8o9J8GLcpuKPHPG/wA8bcqw713vxS+I95+0X8YfEHj3VJW/tfxBqEl2yqc+UpOEjx6Km1R7KKSG1Ea5HDcksP6Vo3YSOH1b4YxXFtMUi8qR2DRlW+4O4PrXCa5pEug6jJA5LID8r4IDV7ZNOk7gq+44xyc1z/jvw2PEGjske2OVX3hscHA/rUJ9gZzPwE+MmsfAj4u6B4r0K6ktdT0O7S4hdSQGwfmQ+qsMgjuCa/pN+EXjyy+M3wj8OeMNLmVrHxHYQ3sQ67N6glfqrZH4V/MApMczKcbgxH0NftJ/wQI/aUf4g/szar4FvJne+8G3fnWm7nNrNk4H+7IG/wC+6GmTbXQ7/wCJvxk8NaN8atY8OXusW1vq7XhZbeTcGYO+1McY5IwKwvip8YdB+EekQX+tXaW9tPcJb78ZCs3Qtk8D3r5+/aQ+FVzr37a/ifxVcXLxXGn3UT6ZJFDJcbWWQlw6quMY7Ej1rU+L/jfw58RNCFhr2jC+t1cSiK8uI4FDjOGwZlPHoa5m4LVs2VGpJ2jFs9i8QfGHRrL4ayeKIGe4sBZm9jAj2tIm3PfpXwl8cP2qZfEOiR3XhPV9Q0l21a4ummtbl4ZJVlVSFOMHCkEehr6B8PeNZNB8E22i2dm+q2UMJWLzD9rPlknC4jjdSo6AZ6etfNn7YvhWbwZpGlh7kCTxDPJfXFlHaJbR22w7Y8RhFKnBPPGfSvUyX2dTFxjZNfeLE4WtThzTi4lL4Z/tZ+OdM1mE6j448SmxJzIv2kyE+3INegR/tieKkt7+4Piu2uY4yTbxXdlFNuGeAcrkmvlBYZiQI/MI6jByRUt1eTw2DeWxG0Zw3IzX12JyrCTk5cq07JHBDEVI6Jn0h4N/bm8SeLNbNpqugeCr9MEh5NGjDgj6V1Or/tV6nqrsX0bw5DKFwHjtnR8enD18n6TrU/h/RLjVIGH2mKAH5hxkkCsT/hdes3txhpwjN3VR/hXzWZYPDQrctKNjspVZW1Z7X8T/AIqX1prFpq9rbaZFfxT+bv8AIyFIHBw2R+dRw/tpeLjdNda1qjS2tyiW721tFEvnIvQcL8oHr1rx3xX40uJtLsVuZJJd6lznAzzWPZ6pFfyqgDA9cEVlTwmEcLNLm9EOpXqydm216noOveM/D2teJWv5JdYhlmfzAYhGBGT26c/WvYNFfVNe8GQrZafeXdo4ATdaRSM/cHJwcV84aBboniXT5g0aKlxH9/GPvDr7V9OftBfG7V/B9pav4Ze1tC0gjMVtEk8WxUAxjkYJrzaqftFBa+rOmFN+ydXZHpX7NnwM8d/F/TNUGl22m6db6bJslj1O0EE0hYZwjEE4/StPTv2F/iFpXxJaxvbGyiTVpEb7RDcrMsUQIDOyg7sDOcAZOOK9a/4JTfEDWvGvwk1q91vyElF4IlAtjFwFHY19AaFex618TdTut0BFnGlrHwRjuce9U42Uqff5/ic3PrdGD8J/2bYvgR8Srq1gs9A1GOK3RF13STdLHd4UZJSfG3J7YyCD2or1hpkdXO1O3Kv0oqIQsrCPyQ/YP+Beuav8Yr74rfF7FroumRyX082vksbmQjAkdTltq/wjHzHaqivVP2kv+C114YJNA+F9o/hu3DmMeJL2NZL10HeOHBWFT2C/MO5r5+/bf/aDudf1iz8HR3U0OlWLrPqLRDcZrgjIyOMhFIAB7kmvm+8db64wm/yi5EbyLtyPU1pYD0Lxt+0t4/8Aivq5/tjxn4j1i4uJNqSXN/KQSTgHk8V9OW/xO8P+Afh5p3hLw/dNqd1DEJb+9LuY2lYZchm5Yk5A7AAV8YW2lWmn3cRWZ7ySIhmK/KgOc8E/1r0vwprkd3drOWURzA7ufuGtlVlHYhxT3NvWNVe41qaTOWZyRg9a7ibxvrPwe+GP9pfaGGo60PK06CXDiNc/NNtPoAcE8d6841/WbXQbBp4WWV2yEbsx9fpXn3jTxzqvipPMv766uXCiHMjk7UHCqPQY7VnCV3dlSbtZHS+NPjlr3ixjbapfQ6hEFILCBV3A9uBg1wZu1s1WMs/lKSYlkbO0HmkYNbNEGyMj068VLo+mz65/oqW813MCfJjijLvJ3wABk/hVN9WSlZEAuhISq4bPJJPWnLAHbGO+TRc6bd6PKRc6VqNmy9BLbumfwIFUIPELLdbnJCr0Ve1JNPUCxdad+9PcDt3qtcQFUOCPWrF5r0s0gcWUmxuVKgsT+VQJpmseJJRDZ6VfyvJ8qrFbuxP6U+g00dd+zj4GsviT8VrTRb/zHsZIpJbkRNtZ1RScA9snApnxOk/4VV4vm0vSJZ7eC2lWbaJCBv6g/UDjNe4/sj/ATUvhJZ3Wv67B5Oo3MDJFbkAtaxkZJb/aOBx2ArgP2xfhtZ2XivStS0xruZr+0zqKtFhYbgO20I2fmDR7T04IIpagrbn1l/wTM/Z68MftB/DvT/DPi6O9n0zxF4ZvmnNrN5U0Mi6o0kUqPg8hkXggg4ro/wDgsT42h8C+DtH8MaSWtLe2WCxtUjc5hhgQADPsFQZrY/4JIRjTNT8KW3V4vB4Yg9jJcySfyYV4V/wWP8VPqPx+ttN3ZWzs2mI9GdyP5J+tc9R3qDT0Pj7Qb9r7Upmm8uSSXAMjL831zX2F+zX+z1ps3wCtvEmqeGtO1y88S6xaafYrdagbdo083fKqAqVPmIrLk8qDXx14I0U65q7QKSpYgZHOOK+67Vkvf2Sfh9oumOkz3LSQ3CShiYnNrdRvIu09V3bhnjIXPFXNXsm7At9Dk/2j/hBcfDCaGDTNB1XSLO4mihVBJuePzSVRRsb5myrgcfwj1rp/h7+yj4O8V+F7y+1Xx1Lo+oWGxPJaHMt1IVJOxXXcQuDliQMkAda7KKXV/GU3gZbp7m6t11mGyto724e5nna1s5JXlWRh9xSudo4BfHOK9QsPiLF8MfBSW1xpMWpWcEzPcKriKa4WT5cM56KvJFZSXSIc3c+Y7f4Wa3oni+90/QPF8E9tYxiQXD3tzbrN+5E2FMEvUqVAGOuR2q58INb+J/xIVzo3ifXNKljcIqPrN44k64A3F/TOPava4/E/hbxzp/xGutM0m3uZLbUZbm31FdswSOOxWMRhwFG0nJG5ckrkYIOeX/Yy+Glvr97K99btcxQX2VLyMMLsbGCCD1rSzS1C5oyeCv2ldBt9Oez+JF3I2o3S2cMJ1Zlk8wo74IaHHSNup7V0vgr9ob9pb4NazF/bHic6vBHIiSQajMpVd33VZlhVl3HAB5681F8fNe0D4Zaz4cuLe3u5xJqshES6hcJGdsE6H5t+AwcgfnXGQfGjwx40j1yxtp9ZF9c2cNwltJeXX+iSiRPMUMXw6jnbnNFOvdqKNnh5cjqPb8z7X+AH/BQKL9qz9l/4pTX+ltoHiPwfoF49/bicTQyxva3BjljcAcExOCDyCPQ18w/8G4RA+GvjwnJ/1OD/AMD/APrV8Dx/H/xh8PJvFtn4f8T6to9hrts1rfwW0xVL+HYR5T+q4dxz6n1r78/4Nz7ZoPhL47kAJLvAoAH/AE1eumWr0ObRI/R26lGAO3eoYgGQkY+tZ+teILLRxuvL+ytAT/y2nSP+ZFclrPx68E+HZRHd+L/D8DtzsN8jMR9FJzSVMV+x3XljYWJx9O1Z3im/TTtFYLw8nTtXl99+3V8MtAklVvEsd2Yc7hbWk0oGOvO3H61x3iL9v34f+J7u2SObXIIXOEaTTm+b6DOce+KHEaZ6XbLlwSAWJ61uadjCqvWvOfCf7SPwz1Yn/iq7SLYQG+0I8W0+mSMV6BoHxR8B3d5bW8PivQXmuQGhUXQzICcD8zW9OCMpSZqXc/lwbF4J6+9esfs1eDd876lOgwvCZH61w3iHw5DBqltZph7qVhuA6IPT617/AOANGXQfD8FuqhdqjP1qMROy5UVSV3dnQ6nqq6Xp8kpIBAIFfnL/AMF1f2y2/Zq/ZA1HS9PuzD4q+JLyaJYlGxJBalc3cw78RsIwezTA9q+8/H2rFwlqnPcgd6/nI/4Lb/tZJ+0l+3Z4itLW5M3h/wCH6/8ACOaaEO5HeJibmUdvmnLjPdY09K5ltY13Z8c6lCyzRyxwAc46cVet7C5u0ZSyL5g4wM1X1C5nCRSQwkoOcMM81qaNLc3pWRI1gX/aHU/4Vduw9SLw1YXheWH7Ym1MHGMsPp6VsXnhKbXLZoYZDLcAfKHOGyOgzWdqWm3/AIc1A3sUGYZV2ycEqD+FdZ4fnDW1vcxfeOHB6kHuKpJLRi9DO8KXd3I09teAxTwnBBXDH6/jW5qGl2eqW1u7o63kJG116H6+taOqXo126WeWGKJlGBtGCR7movMWOPMQCx92YYH4UXYLVEdpZywNwQCwx9aE03yeUJDZyNvAFK8qvGAWlk+g2ioZLpUTBSAMRx+9wc1LfmOxJNYhyzEKHbr2z71Rn0iDznDRLJHKCGRhlfep7dJEJLFiOxV9wH4VP5n7olijDuQPu/UU20twZ5h4m8H3OnXFxNDAy2iOcAHJRff2rCh+ZiS309a9kuJfNAHDw4xkDOfY+oryvxBoVzpt000ls0EUshMYJyFHYVLQFLbnjAPfmnQStbzJIh2sjBl9sUzJHOaQ5Pfip8kM+y/+CffxHuLDxzPYW8K3Q1a0MiRHoxQEnH/AC/5VR/bDnuNT/aF8HWMkQht/se+LaM70e5ctx6BlI59K8m/ZL+Ilx4G+IPh/U7WTy7jTr5VDHkYY7SD7YYivV/j9bXer/te6Cs9xvVdOjniAPKDzZdy59Sysfxq7aXJ2ep3V9oiLA8sjukJ6M/G72ArG0fxRp/gvXYr+W3e/EYKeQANrhhj5iQR68VqXMTXRdrlpJMN8qj7qD0rmvFkQNuQFyHcAcY7ikhXP0X/YU8fDxl/wS41bwTqjedD4Q8TzW+n7/m8iCTbKEGewEmK+WfjV8LtJuvAfiCOAPdrawvcwTpG2xwrsVbCwsQskmVYFvkCbuhr6K/Yo0+PSP2FvEV58sa33ia4YyN6RxwJk+wwa8O+NOsLd+A/F13Lf2Esj2Ny5m3QFJ5pImUYU3DsFuUBVMKCvlMQATXNUf7y5pT0SR+b/AMRb8yaowy5+cN83c9z0HJPWvoD4Bw7NEvGAIUyIB+C183+KnN1rZAy48wcgYB9/xr6Z+CNoYPDdyW4Jn/8AZRXznE8r0oo/YvC2K9tWfp+p678IvHh+FfjC+8SqYWfQ9HvruMS58vf5JUA9+rYr0v8AZP8A+CnWr/Gr406V4UuNE0xrW8NzDcSKjxyWzRLIyFCWYOpRFySAcscdK8Tl8B3/AI78HeMLXTngS5XQJmU3EmxMeZGCCfXHQdSeBk4Fdh8MfhJodvq/hDW9F0jxHpWr+GoYTeSeHvC10v8Aa84C75JpZtqkNgjgAEMc11cNxSwav1bPA8Tp82c6dIx/U++H8chRxHEPqc1Tv/G108LeWgJxwFQtXiep/HvXLdSw0DUbFDzm+1HTNNA+oMrOPyrmdZ/aO1Aq3nar4VswOMSeIbi9Yf8AAbeDB/OvZnUpQV5SS+Z8JRwOKrfwacpeibPHf2rfiB8WPC3xq1LWFtvEWl+EYrmyk/thUlgitypYGNHBChW3fMuDuIX0r7bt/iD/AG5pVtfwajA9reRLPBL9oVRLGyhlbGc8g5r5M8R/Fuz1+7RtS1rRdSiBDCKPw3cXqKfb7TMq/iVqe4+NqIAiaj4rdCoAW2t9PsFA6DGI5CB+NctTMsMt5r7z1aPCeb1Phw8l6q352PpzUfFaTBkOowM2OArs5/QGvj34lfs269oPx4i8c6PqT+Jpf7YgvW0dLeS2hhVMZkaWQhM/KBwM8+1al98WYr0n/R9euiOv2zXroqw/3YTGKxW8S2UtwZV0Pw6snd57aS7br/03d65ame4SH2r+iPVo+H+b1Pigo+rX6XPqXU/jR4e0oYudUtLdu6y31vGV/Asa4j4lfEvwZ8R/DV1pV2sus2twpSSGzknmMgI5GYYye/Y15AfiJd2Vv/ol3YaeG7WWnwQE/wDfCA1U1X4qatqUXlyapqtwMfxXbqv5ZrklxLQXwxb/AAPVoeGePl/EqRXpd/5Hq/8AwS6+Bj6J+2G2v6b4dfwl4dtbee1sraaS5a4nIVCZQJgDscdc5wRwB1rsv+DgL9p5/Bvw68K/DGyunhuPFk51PVCna0gYCNG9nl5/7ZVsf8Es5JNR8eSzyFnZBNkli2PkTHX618Yf8Fa/jAvxP/b58awpNFcQeHDBoUEZ5EYijBkx/wBtXk/GvfwFf21NVdrnxOb5d9RxUsK3fl6nz1p8MbN5yKsW4c7R1Hr9TUGpaozsQAdo44qeSYJCEQgcYwK9O+Hn7Num69pNrqWv64mmaddKPKBkWOW8fv5e7og6bsHJBx61rNs82y6HjcV8wIBZuR3q1HeLOjISenT616t8af2XovCGlteaHLdusUZl8qaRZ1njAyWjkCj5gOSpHTOD2rxqzudjjkDb17Zog7u4zzzxfpMek69NDGfkHOOu3PvX3P8A8EEfGEvhr9q0WAdhBr+jXVvIpOFYoRIvHqCh/OvjD4n2US30MqALNLkP719Zf8EZrGW1/bR8GoHH7qG7Z/lzkfZ36fnVN9BdT9Cvhh8G/CnxY+KHj+/8QaLbazNaaiiRC4Ztka7SzcAgHt1FehWHwo+H/h+TNh4I8OQsCAHFlExb8SCa5X4DaHc+KbP4gw2k/wBma51xUkkU7WKCNSQD+OK9cPhiCyhmeTEyqhKqw+5gcVjSpU7XcdT0sTiq3tFBSdtNLn5V/tp22rWyC90nWNT0ewRpwLS0leKCUiVj91SBnH6V8n6wk8mlxaneXEkxnP8Ay0cu4+ua++viN4Mn8Uz27CW0VJ/MKJISSmCzM2OgHvXjXxd+Beia9a6fba/qUmi+bb/aoJlwFIJK4xz6Z/Gu3DZrVw8eSG3ov8jjxNHnqOUj5YtvEBspN8ExiYAruAycHgj8qQSRXqOizxqSCBuOM17dcf8ABPb+2dNW90bxWt3aScxubfKtyR1BrlNd/YQ8XaKrtDf6ddKozyWQnH4V3UuJG5Wklr6o5nhGtTA8C6Rp2ti8ttQliis2QIzMcL14/WmeO/hN4c0Lw7NeWN7bNcxY2ok24nn0NVdF8Ba34m0XULDSrKS7vImXeiEZwpOT+dc9r/w/8S+FbfdqmlX9nESF3SL8hPYZ6Vy5vSjUxnMpyi1bRWtserhMwhTwsqEqMZN3953uvxOhHwij8U+DrbUHlaMxQkAKw5Ayc4rCT4UTeFZLe9urmFrSRSw2Z3g44HIqbVNQurJbVES7jjjgX5lU7GqCz1ybU2lhnaSRdp4YnC/hXNSpSdX+Jp2t+pnXxFCdOMY0+WS3d9z6J/YT/Zw8N/tBTa7/AG14el1ptOMZt1j1SSyYZJ7qCD0719c/DX9lv4U+Er+G0u/hH4g3PMFEjeIHniJ+mATXkn/BHiwT+zvFEoSCRHlhQBmw7EA/L64NfbDSQqyFoHQ7zgox6eg+nrWdSmpPU4lJnHePv2mvDf7N+nvo2k/DhrSCc747n7YRG5HUHIzkVwfhX9vq0W6m8nwNabr2bzJZxqDksT1PTFbP7SlmvjDwvDpNtDJeNPMcsDn7Pgeo6E5715F4f/Zv1fS9TWC2gV7KMgpKzjJ+uO9TTiloTOTPsrw14wg8YaHDf25hEVyFIVshl9jRXM/DN18MeFreydwzKRkeXwKK0vElN9T8SPG+oPr3xC1qaSSBZnuJZme4kKr948Dg89MVz0II8twnLA8Nj862/H+mxX1+mrxgm31ACbdjoTyQazILQ3NkhjlglE7FmiU/vUA6H0GfrT8yixY6JD4hUrNfR2CxDIyjEPzz0749av6R4m/4RV2gj8q6tycJvJBYe/pmsg6bHbyGK4vZIXBwyLHlgccD6ntU6afHb3kdqgVXkQs0t3IFAweo9Pxqk1YLG5qGux+KJXS3tZ4ntYzLMpcbEHrz1/CqWleHLvxHq9tZ2MEtxPqRAhjUfMW6DPp9azrZAIpZ9u0KojGO/NegWMr/AA28GHWpQYtX1ZDBpqdGRcYaT1wAfxOKmLu3Y3q0VThGT3Zwl5cTLdSWsywu1tI0ZlQZDEccHuOK+kf2D/2l/h/8AfEMWo6vodu+qw7RHd31v9oSFs/MRg5VfUAZPSvmt38kYG75Rn3qrczhUIzncPXmnvuYeh+lX7SP7dfw5/al1bS7G6vNHZ7uMxXBsrdogu1SfMdnUndjjAPQAV59+zzqfwC+Ffie7u9LvPC97qlyvlRyahKJGgGcsFDqFBPc4zxXxf8ADv4gXHw41W81a2hiluRZyW0LSAEIZAAWx3wM49yK5ey1J9c8UPcyhVedmkYIMDJ9KlTle3QXImfrlbW2gjbPFpk720sYljdGhKOG5yNqDKnPHtiq9/430LT7lyNIuX3Da37wDr6AYAr5d0P/AIKG63onhvT9MhsdLFvYWkdtHuiZiVRQozk+1Ymufty61eoZV0zS5JCciNYWG72yGpxxU72YPDxtc+lY9Q8PNLdkHUbV5dzmMxI8TRr8xRstkg7enQ187ftvtod4mmX+mPqBub24dpI3iighiCoBhEXPUnJJNVPBP7eGieJpJbfX9F1DQpGieIzRYuIgSMcjhh+tcJ8afG154gu7qWC70fWdJnhmisJIJNzW4JUglD80cmMdRzzWjkpO5Ci1ofUP7L/7QWlfswa74d8SatG8umiz0bw86R8FDNAjtJ9FGWPc4NfR3/BWP/glXJ+0BBb/ABJ+F00N1fW9mza1Zmcid4413AwxnILAl8jILDGPSvjnwV/wTv1/47/Hj/ia6lPoXhk2lhcW06OJkmMcCIU8sHh8IwBPTdz6V+sXh3VBYWIjRyqsuwgtnIxjB9eK4a6Td4uzRtTdtGfhD4A+GOteE/EUUOtacdNS4uENvPcWrAXBYMEG04ZlckAFQRzX0XpHijWfh9B4a8M3GlS3mn2q3TPZwyNE0yyRhZMh9rHPy8A844xX6K/EL4HeF5PCWqysstvp0NtJNPaeUl1AUVWYhYpAR0zgCvkf4W+FfhB+2bD9n8B6nPJqHhdUv1tNktrLZDIQSG2l3wuM4B2jGcZ7UlOb1RWhyXjL472MfxY8CpAsnhfRvDS3D2drfQtaoJXT5nO7K5dncZB4XaM8V6j8Qbrw744sdQhsdX0rWrG8KrFLaTblkUkE4X73HQZA6ZqDx7+xxq2s6po9z4b8QaNeDRgwvLafTvsEt4XXEtuz2zyxKMqCG8lW45HauC8dfsha5aXjSnwOZHkIMklk9nfrx3BT7LL+Yoi3azRLS7na+DNP8PfCr4DfEHRLa1mtL2YahLdqEaVraRJmggSVwNqNtLMRgABhk5NbP7ExtNN8Ez3F1OsZubkeWzg8/JxzjHJavmvTvgL4o0PR9SU6f4g0KWWedfLZNTjS9jLkqXWMTR8jHyknpySea9A+GPx61/4QadAth4K8UzPayea88D3RUPgDggINvA6iuiDg1Z6C5Xuj63+KX7GbfFTSPDd1cHWE8QarJcv4Z0m007zjq80QiEituwQNsuVKhuQ2cAc+GftBfsIj9kbQNf1C/udNuPEfkiBkspxIlo/lyO6ZB+Zl2gEjgNkdqh1X/gr98Ro/HGnai1r4x0270/TruxW5S6laZUuGg3qrSlgmVgUErhsd6zP+FvaZ+09G8nibxFD4J0xFZDLd6sby9KH/AFqwWqq7vLION0jhF3E4J4o9hCL56crle1lbkZ+dviFVW61bdIodWZVB6uehr7i/4JzWn9mfsE+N9009qb3WdNt0MUjR7iZ5iAzLyFOOcVpftR/s0aT8EP8AglT438Y3fhtNH1bxz4vgXQ11C2T7fYaaZ1MKsdoZXkigZmB5w4yBkiu6/wCCNehDVv2KPEfmokqzana8sAwO158datSuZtmPP8L2uZgb3UbadQxKMQZFj6cAMclsdyatL8HrCG5SN7m9likQGUwQgTznIyuTwBgNjHY+3P1De+CbZreNRbW8PkHI2oBn2qsdALMZRjfjHC0c0mLQ+ebL4OaaNTkCWGrXMEJwgciONOB820DnHzcnPX2qXTfBeiWMtwJdOkuWlk2s7zyM8gHUHpgZzwPU+2PetX8PG00yaUdT1J4rzsaDi5G1GZic4Ayc0rS6sE0Zsen6BZ2UcMHhnTD5alYzJHuK+/zE5b3rtPhBoN14v8Z2mn29vaWUdySbi8+zoGRQCWI4649+tR6R4C8797P1PRP/AK9eifD/AEv+x5HlUbWaMxLjjAPBx+FEU27CctD3/wCDjf8ACZePWuTveCDAUtzwvA/lX0NFcrbwkjbtUV4p+zHpSWelzXBXG44U16hrmoGCwwDgycYPpRN3lYqCsjxH9vP9o1P2Zv2XvHnj5pFF3oumSDTlY/6y7kxFbL7/AL10P0Br+Y69lF5rd1cSyGa4di0sjNueWRjlm+pOTX7A/wDBy78eZtC+FHw/+G1hMUm8QX8uvagoP/LC3HlQg+xklc/WKvxtu9GcAXPngFzyfSqXcNjVik821mUuBKei55qXwpqC6hbR27uq3KnyyGOM4p2h2cFqyeepljY4Y45J9RXQ2nwpttTc3NtdC0KDfuPIA9SO1apS+yhXRveGtQXQmZLmL7RbyDDKRnP50hWFbhplgjtkdsiOMfKPpUFpGY4VM0iybeNwGA3vikvbgBcjrjj/AGR60nJrdjsk7j7y7CsC2GOMhPQeprOu9ZMgxnf6EjAX6VWub0yPtB+XPJxy1VWJBPfHNZOVx30Jpb15EIZ2IHQGo2mSQAMo4NV2IUjng+1IkwXIJyf0ovcVzTt7lQc85J6jtVqO95G8kqD98DkfX1rHSbaMDafxqaCcqc7sKetOzHc0UDwXRAwUbk+h96zfG8sTeHLhbkZAACEdd3bFXYH2sccr/Dj1/wDr1JLGlzEolRZFQ5wy9KV+jA8k3d+tJwGyM5ra8d6WlhrW6FVjimUOqr0U9DWN94jrwOuKV+gzp/hpeG3vJkDENhXA6dDX1bffA/xN448Z6b480jV9GWe40+FY7WcMu0bOevqSenvXx/4JnMHiKME/fBTAP41+hv7NnxY8Hv8ACjQ7bWNShtLrTrJknjWRTKSGKqdoBIAXnPc44ralyu6kzKo2tjkk8PfEPQ+NQ8MQ6ivUvZYlRh6gZz+VZlxrdnfaraW+taHe6VG0yh/kkgbORx8ykV7lqv7VHw78LxiSObV79kwQI4mIJAwTziuav/2+NC169Sx0zw3NcPdgr5l6VERABOSASc/41c4w3iyYyl9pH1T+zeH0v/gnjbKiJ/p2s6lLF57Ag/6W6qrEDnhBkj8q+e/jhrF1Y/ADxkGmuLVJbBkZHkuUiYNIokiQNLGuQwDRfI2IRLx81fQnwtRx/wAE0fA0f2Y376nHd3PkSsFE3mXE7bScYxjjOOlfJ/7Rmp+T8A/EfkRxKjiBC3kBPMUyARyAraqNw2tCf3nES5/i58ypZ1GdNLWx8Byzo3ihmZ1O8so7biTjj65/Kvp34NkN4XeTaPnmY4J9hXy3Iqz+J7dWb5xOu1SM7juHBr6o+DaFfAsJPVpXPH1r5riWfuxiftPhbFXrT80epeBbmaw8IeObiB/KddNt4VccMm++t1yD2OM4PY1T1bW9U1pma91TU73Gebi6eTP5mtTwLIkHw08bSMVzNDYwKfVjeRED6/KaxmikdhnbuPoK+erTnGjTjFtKz8up+gYehSnjcRUlFNppXa/uooy6cpRsRgsR2GD+dPgtyYuQQQOQRVspIJDyOenHSk2tKpx82O2eTXDOcj11a2iKZhVGPBzmrrAKrYI4HHqKjkthKD9eopUgaJCPMkHrzilCy0kKaXQmzlB69/m606IgsOT+YzUGxhx5gI9x3p2592AYjt7lcfhWvPF6HO4MW6k2oDyMjg5ArNjlYzM2Mc46Z/Wr00UkqcMoyaqtp0g5B3Z9T0rK0nqjRKKVmfav/BJuyI1u6l5bCTE5HP8AyzFfmh+0trX/AAlH7Sfjq8kSP7TL4gv5Xk2/M4NzIBn8K/UD/gkxYPaW2oSPxtikIBHYuo/pX5O/EKWOT4o+JpoWZhPqly7M2SSTM5/rX6hk9/qkPQ/mXiyXNm1b/Ey98NvDEfirxfbW9wQllAGubs5wEhjBZuffGB7kVzvjDxpe+OfF097fEoQ3lwwL9y2jXhY0HZQOPwrqvCfl2vw88QTSZilvvKsAeAXUsZGAP0RfzriNXsdl8GVGHT5v71ejG2x81Zpn0/8Asw63L46+H15odxJ58mn4mtmfllGcY+mcfnXzd8RvDZ8IfEjV9PVMLDOWjXsqthl/Q4/Cvbv2HHkXxrPbkHbLZyZ/DBFcT+1xpA0/48X235TJDG54543L/SiSs7oEeK+P9PFzBby7WMocLn0Hevrn/gi5ZtN+2TpMhwVt9IvZfqPKI/rXyh4viSJFyzHLY/OvsX/giRYCb9qTUJzgCy8NXsnB4OQo/PmpTdmx31SPvj9lmaJfDHiqeSXUFE2vSri1yS/7pOuBx+ldzdalYxWtz5tuzzhJCjyzZYYUkfLuJzXO/shaBaX3wu1meS1F3KdZuWRSADuwg4zxnjvXR+NvGGjeA/BesjU9Q03TZHt5PLSe9jMjnYeAABg5xwM1MH7h3VouVeyPzQ+Ovxabwp4stY0N8jR2S+X5TnYd+c5GfT61w/xk1Gw8Qw6Xaavd31kTaBoZfILA7jnDE4Ygdvxr2fRv2Q/FnxR+OieJrdtLv/DbaZGscSajF50UwAGHiJDDJJ7YNec+OPgV8VL34k39jqmjS2+lWswEC3O2MpgcHB+YjntxXj1MY1U9ny7dTolhVL3+b5dST4KfGz/hF9JsfD9nImoRI7BbjbsTHXoxzXpWs/Eib+x7l5bCBv3TZZc8DHWvPvh9+yd4k0rWJNUu30VrqV9xghicRqOmAO1dvrH7Pmv6hpdxHBZW6SzRMiv5+xQSMd60g4SkpS0MpqSVkjwb9jPUba28Ya1cXUJmjlBICnlct711f7bmtabefCaOG2jkillvIydyjpzWt8Ev2MfGfge9vGvpbSz84cSQSea3X0/xrtvHP7Jtv440WKy1rWL6ZIpPMzFCkZDDgV043F0ni3UUroVKjN07WOU/Z/0bR7r4P6TFdRxSSmLJDAMDz713Ol/sx+HPiFZzS/YNGjRGxueIKxPp8ozWh4O+E+neBtBt9Ph8y4itlwpcDcR74r1P4b+Dbg+HpXtrZYknYbPMGC+OuMVzUqnPU5o3sOtFU4JdTF/ZL+FWmfDi512w03T7GIRXgWUQvgSkLnr6V7NHBhYiIrldztzG+S2Oy/SuF+HOn6j4Jn1iRwbGW6ud6+WA6SL0yT2rqJvGl1ukLSWMwXoxi2MT7YxXoxempwtFXW7+HSGlkaSOF2Ul3lX5Wx79zXH3/wAa9K0m1hSXVsSTEiNYYD8+PetX4ja0q6HdXE32grDEcpbgOBxk9a+SvFnxITWdXgEcstmlo7eU8xDqAeuR2pSdmJU29T6PvPjBc6DqVrqFvbXN5pkiM89w7ALHgevTNFcf8H/CaeOvDdjBPcaLqlgjEXFvfX3kJID22ggjPtRUqTGoo/OTV9ak8IaeLHVtP8+1K4ikjwUkHbB6Vy8A0+9uG+xyvbMedkwwPzp2m+MNQ02wNmClxZSD5oJxvQfT0/CovO08yBptLm2/9O83X8xXRd7EiSx3VhBLC97bi3ncSMoYEsR096veEfDJ8Y6ssNtDc3lwSAFijyv4mm2raU540O8YA5/e3G0EfgK66b4661p+iJpmh2+m+GbFV8thplvsnm45LzNlyT35FKTbVkFjR1Dw5Y/B/X7Ua/Zm8QRG4SxRxnf0RZP7oyMnviuL8W+LLvxpr82p6hKkk8nyxxou2OFeyIvZRWdd6lJcHDlnJYszMxYux7knrVVplQlnPI6etZ0oOC1OvF11U5FHokh80hjBJbJzzVCafByTgE4p014JHxj5f51VmuGAK4HJ6jmtZXOQnEu+Ex7vvA5zxmtDw3rGkadFCs1gPPQFZXLEvIe2BnFYbtluPu4wealsREWfzsPgfLu5xUruwO0g+KNpZgldM05ZYztCT/MRg9xUo+OAiCultpcTjkbLbJU9sHFcKwQSZwp/CpBGoXHykn/Zp83QqzZ39trtj8Y7gxTGKw18jENyR5cF8f7j/wB1/Ruh71ymqabe6BrDRSLPY3ts2GQ5RlYd6pJERg9COeO9dVL49PibRYLTWoftM9om23v0/wBeFHRH/vqO2eR60KYOm9z2H9ij9s/W/wBmfxFKlxBNr+ias4a7iec+dE4ziWNmyAeTkHg1+gvw3/4KGfD/AMcQQg67/ZE8mMw6gphKn03fdP51+U2laRFdWCxpcwySsu4CN8MAf6+1WoJb3SYXUOzKV/iGSp9SKcrPci1j9tNB+Jdl4psS1pfWOpWkylT5UqyowPBBwemK8z/Zw/Yi+HP7Mfxgv/F3g9Nc0651S0ksp7Ga8E9mqPIkhKBl3rgoAAWIxX476J4g8T+AtW+26PqGqxSsSzNZ3Dxse5bCmvSvB3/BTL4w/DuQfZvFUuo2sfBt9Vt1uNvtnhv1qPZrdMV2elfHzSdf+DP7RHjrR7e91PTby21i4ubZoZnhaaCaQyxSrgjKlXHPTINfQP7Mf7YHiHVfEfhbTr7XzdRNNb2FxBNtZpQQiEtu+Zn3HO6vCF/4LGQfFPR7bTPir8K/CnjC2tV8uG5RdlzbrnP7tz86DJJwrge1db8IP2hf2XPEPjbStWj0nxf4W1TTrlLyGGe9nmtUdGDjP3/lBGcZ7U0pWs0Nrqj9SdLtIWb544znvtFdToWkW8DAxL5TesZKE/lXzl4F/bm+GfimJHsvGPh+becBTepG+fo2K9W8O/HrQr9Fa01C2ulI6xzK4/Q0rdxJM9UHh+DUlIuAZhjB3sWz+dP034caRbXCypp9mrKdwIiUEfpXH6f8cLCFM8kN71bH7Qul2+fll49sikrIdmfHP/ByV41GmfsreBPDyyBX1nxMbph3KW9s+f8Ax6dPzpP+CKfh55P2IL3y0LmbUImwB1Aaf/Gvlf8A4Lx/teaH+0b8afDHhvQb9Li08CWdwl48bhka8ndC0YIPJRI0B9CxHavY/wBlj9sx/wBgj/gkvovjm08PQeJZtU1uDTEtZ7praMFxdv5hZVYnHl4x3z1rRMT7H3e3gq6l4+zPg+1RRfDK+dsrDhfQkcV+WnjT/g4p+L+uBhonhfwF4fUj5WNtPeuPxeQDP/Aa8m8Xf8Fp/wBorxhuE3j+fS4m6ppNhbWeB9QhP61VmlqxWP2O8c+CJ7fQnLqI1zgnrXAWmkw2LYVMu3c9TX5H6H+238T/AIpeKNW1S++IfiyCeKCP7LA+tSrCCoAOQWC5OMnjqTXR+Ff+ConxN8FLJu8XR6m0anZFqFrHdDIHA3YDdfepauFrI/WnTNK3SqMAke/QV0uk6aoKrz8vBr8rvAP/AAXc8b6C8a+IvAvhjWFAG57O4mspG/Muv6V7j8Lf+C/Hw5ub6I+JvBPjDRl3DzHs5YL5FH0JRv0rWKIcWfR//BVj9q3xv+yL8H/AEHw/8TX3hfXNXuZ7ieW2SKTzII1UFWWRWUjcy9vWvkzwH/wWX+PvibTJE1Lx5cXF5DNHHBs0awVJV5Mm5vKyCOAMDnnkcV9X/EP/AIKPfsHftr+FNLi+IHiDU7K50eB47Oa70/UNPu7YPt3gNEro2doODuHFeCXHxS/4J7fD3V99v4i8e+LYLfeI4LaxuG4IwR5nkw5J7EkYNeXmFPGSio4da33vY9zKKuEpzcsWrq2ite58CftZ/tV+L/2ufjZqniHxprj6xeWrPY2QKJGlnaJK7JCiqANql25OSc5JNeX30kV1pDwJuO1iVYDj6VN430qxPiW/u9OWS0025upZLaF3Lvbws7FELHliFwCT1xmrGhXa6Sygw+ZE42lTzu9/rXowi1FJs8qq05NoPB+rW8zQQXIMbqeWboT2FdzbKcnaSqt94Dv7VmWmgafKZGKoxXkIwwT7VpWzC3tlULjHA9qpabkEswCqSQNqdBnqay766y5Trnr71Pf3+E2jkDgZ7+prOdS5JBAz0wKUhruyMKd2ScAnjmug+Hnwk8SfF/WmsPDmlz6lPEu6d1wkFqv9+WVsJGvuxru/2VP2VtR/aM8XlAZ7LQNPZTqN6se5hn7sMQ6NK+DjPAGWPAr9F9E+DPhT9njwFaW15YCz06Aeba6PZxtPLO4HMj4G6aT1kbgdBtHFKySE2fDvhb/gnJc3duj6v4gurmZgC0GhacbhF9vPmZFP1VSPeovF/wCwLpmjQny9c8UaVKoyH1LR45oPxMD7wPcKfpX0P8Zv+CiOufDS2nn0f4e3y6bbZLPM6RuEHViACRgc4JrK+FX/AAVD8NfF+6j03xLpf2A3YAjebDIc+jDkVCTYbbnxD8TPgv4g+Es0EmowwXWl3bFbXUrOXzrO5I6hX4KuO6MFYelc6shf1GK/RL4t/CHTL7Rb69020XU9C1RB/aOm5G28j6h1P8Ey9UkHIPsSD8HfFr4bSfCjx1PpvnNe2EyLdaddbdv2u2fJRyOzDBVh2ZGHaqQLXYyrSQSJtztI7d6slwqAFuvX1FUYZArjn5h396sDPOSQTyM9/wDPFUxo47xzoFzbu1/LMskRbYF7xjsMVzm7dzkfWuz8dapDBpbQOC0twQVHpg9TXFI3Ungg1Ay94eO3XrQ8kmRQAB1zxivscfsj6/8AAjw2mu65PpbHVY0i2W0xd7VmQMI3yAM8H7pIyCK+MNLu2sdUtpkOHilV1JGcEEHpX0H+1b+3Jrnxj0LSdIi0mz0NLdkvLyaCQvJfTKhRTyBtUDOByeevFeBmc82WOw0cEo+xu/aN726W1XnsnrbofQ5XTyh4DEyx0pKskvZpXs3fW+lvv+Wp0V3YOR91tp5+UY2H1rQ8I+F9KFzP4inmSzbRI3e/tHU7LgFSBJHjoTnBX1wRXzhafH7xFYoB9rMq+h5NbXh39pa/sdXs5r20hubaOdHnVfvSxhgWUZ9RX0KZ860j9gfG+t2Pw3/Ym8A+HrpZXXS9Ct/tUcU3lPC8iB3JYuu0K0jZO4cKfWvh79rr4l2kXw9msiLOW5urhmd0EbZcBQ7D5pCFkTy2xngKB1JrU+PP/BSvwR8RILf7Lf6zJFbR5SCK3kiDMV5V+gIHpnGfpXx/8VPjNN8RtXkn3XCwjiON3LbQBgdSe1czhed2bU2oq5iWEhuvF9n6pKM47819Z/CmUQeA7IFcA7uQP9o18heCrhr7xTaLsOFkLswOc4HGfQf419i/DAbfAmnA5IMefYjJr5Xia94pH7V4WK9GpLz/AER6Z4UtvtHwi8SSgjA1HTV56keZIxH/AI6KzAx2ncWya1/Ddy1v8Hr4AKVu9es4yPZYLp8fmBWfcMOBjJHGK+fxF1ThGPY+8wUm6+Ib/n/9tiQF2YZBYAj6d6h3Fugxk9RmpZHEkjZOPr/SnE+ZtwOQM5HBrkS5lqtD1L23I1DEgYZSfWlkQHAJPy+nepJYWZlG5R6gHFPgiEj9FweuKhRSeoSnoVzEpXHUZ/KnlEVcndz1P+NXVtwrAlFX8etQuu8/Kf6GrcV8jJyvoiuIVIOGJY8cc0sUYQlQcdvpSgLjqc5xn0/GlwFYnkbuvFSop7EOT6n3P/wS8X7N4N1q4P8AyytXbn03t/hX466hK19r2os7AyTXkr5PfLk/lX67/sLeNNI+Hn7PvjLVNV1Sx02G10mVi9zcJFkgTHA3EZJPYc5NfjpZ3skpDBSpZyQOvfpX6ll0bYaF+x/MXEM+bMqz/vM7C5tZZfh9bwQzLHO95KVYjPREGfw3H86r6foLXd2sbHzXhUAuAQGyeoz2re0Xw3d6z4Ie9ggSaDRrsvOzSBAolVVA55JJU8D0ru/BXgyK6gQlS4XBGa9ShT5meBUkorU7H9irwBLN45uJlUhLaxkdjjHXC8/ia8v/AG2FQftDanCrc20McbeoPLf1r9Bv2FvgFHY/C+81y4VEfXb5bWBmXkW9uDNM/wBMhR+Nfm9+074iHib49+Kb3gh9QlVD1G1TtGPbAqq8OV2ZNGaaPG/Hd6NPeNz+8APTNet/sIftpz/syfFa6vrHRLbULjX7CTRgJ5WRITMVCyZHXBA4789K8R+JCuNSiy2UYEgZz3qP4XR+b8QdDjHBa/gXj/rotck3aLaOiO6P0p+PX7Ovx4/4Qe1TwZ48vG+2TtLqWl2z/YoAXOTJESxPA4IJyevtVv4ffsIX/hmyEmoavc69rMsYE91fSy7iSOQvJAH619jWVtFDZxjb91AM9+BSTBSQwUZ+nSvDWJrPZpHqTbl8Tf3nzt4B+BmteAvGmmX/APZ8yxWUyBjFOGVhn7xHVsf0r2vXYo5HjivHj1K4jXD3LKTvJOeM84GcfhWzNLujGR1HTHNeX+O/HPibSIpGGhxy4kwqR27zqU/vFlb/ANlqJwdZp1XqvMiM3Ti4RWj1/pnRXmh6eclYogQeuzGaz7mxgs1/dxL/AMBJArye5+Ificak8Y8Q6HaQSksYriAxzQH0UyAAj/ezVHXvjN4k8Hxzy3+s6HcWKABHWFC4btko5BB57CnHBRXmJ15HrUpVDlhhe2Ov41SuxE+Q6793t1rlfCPxsvNcS0H9nNqq3IGfs1vgxg9STnH4HFdjL4os1Yb9N1eNR1BtWOPyyKbhy6JFKpdGa+kW00n+ri9gVxiuw0cCy062jRSAFOCr8n6+lcP48+Ium+HvCt7fWFtc3t1Au5LWSJ4GlPoGZcV8y2//AAVTisdVe31DwjJHHbuY8wXYL9edwI5I9jXVgI3TObES2PtOGS3mDLLPJEpz1HHHb3qvc6elycLNC+8eYxYY247GvHfhF+3P8PPiBpKNL4ltdGvijK1tqYETAk9A33ce+a9O0rxTpXiKHzdOvtE1OIxZDW10jD9Dya7+V31Oa559+0BqZ0vwxeosGor50R2tZuFjYe9fMXhr4YW+s6c1+99dyI5O6CeMOjfjwRXt/wC1h45t/D8LWck19ZNLBuMakFXyOp9K8Q8I+I5LbQY9lwDbS5J+cY/GuTFSlFe6m/Q78JTg9JP7z1TwH40l8CaIv/El0ee2BAEizNDISOgO7IoryS/1Ca71eOZZjPAVVPLEnyDJ5JX196KzWKslzblvBqUnyvQ+MoJlDD261Y+3LCeHAyO1c+l18oOcjtzUyzSXHyhJHI4AVSTXp+Z5djbbVEwcOcN1xUcupBh8uSe3tVWy8LazqjgW+k6lMW/uWzt/IV0ej/s/eO/EI3W3hbWWU9HaAoPzOKHJdWOzOemvGMWf4c447VXmnY4VmAOMivUNJ/Yp+I+sKqNoiWjMfvT3KKB+Wa7fwl/wTf8AEuoyF9a1Gwt0C/KkBZyD9cVDnHoPlPnPImUKAMg/e/wqxaaWlxIqMygZ6noK+uNK/wCCaGn2oRrvXbsk87UjUZ/Oui0r/gnz4etGG6a/l28nc45/ACo9sh8r6HxoPBymJnM8Q9AATmpbDwNJeTqsJaZn7RxE4FffHhX9j/w14egIbSo52c5V7gb2H0Fdx4e+Cum+G8fZNPtYkIxlYlTH6VDqu+iLjBdT817n4fXtlMYntLkNjI3RlevtWxonwg1nVgDFpk4U/wAci+Wo/E1+lEHwu0h5zJc2lvLMwwG8sD8KfH8JfD9w2240m0kT1aEHP51PtZ22LTj1Pgrw/wDsleIdZthKsKPEwyDEwc/4V0mj/sJa7fxq008tvu6oYACOfrX3Ro3gPSNDXy7WxtoYh1SKEAD61sR6T5QyEQjqPl6elRep3Kc4nxb4e/4J7Xkc6vPNPN6D5V/lmsL9pz4SRfs8eEdOlktZb2fVZzBFK8hKQbQCQeByQePoa+97fTZY2BWEn6dRXEftTfs9j9of4PX2g5S11FCLrTpnbaq3CA7Q3+yQSD9c9qUOZSvJkN3Vj80tM8Z6ZduspkfTrlG/iPAOezD+ta3inwdbfEKxE8Yjg1ULnemPLvPy43fzrzzxv4TuvBfinUtMupbS5vNPnaCaS0lE0DMpwxRxwwzxkccVUtPEFzpEYnsbiSBgRuUHKn6jpXoKzVzCxT1nQp9IuWSSNkKkggj0rtP2ZIItX+J0OnSLKTqUEtsNmDjK5PX2U9Kz7r4k23imzEerWirc42meIff9yOx9xT/h+lx4I+Ivh7WbbMaJeRzwyt8qyqHAb9Mj8aJaICf42eBtU8EfELUfD95azpe6RcPDIHGB6qR9VIOfeqHh7QdaWEizbUUlI+QwSvHtOeT8p5r3D9tvV/EWheNLPxJYCPTNP16FY4FYwXUimFQhBfBI424B7Yx0r5/1H4leKL9v3+t6q49EnZFP4LgVnQqqpHmTuhyi07M7G38a+L/Batb3fiXxHaXG0Zg/tCdHizyARkckYP0IpE+M3iy/cxN4m8SzQn5SkuqTuCP++q4e31sXZxctKJWOfMds5PuTzWt4V0ifVL9ILb95K2WwpycAEk/kDWy1J2MHW5d2tXDAk5c89ye5/Ouy1D9oLx3rnwTt/h9c69f3XgfT71L+HTGVfJgnVXVWDY3cCR+M4+Y8VgTiDR9RuC0CyyeYSGkbAX/HmqOoau1+WG/fyDhBtRfoO9LVaAVZZctjnbTGP7v5t2PUCgsEUk9hUaXLochiPSgBzxogUhjgdiKktiq3SbiNpbnmo3ka7UcKCOpA5NMnyuAykbuhNIZr31sl47NGwIx271S+yFPvHGRxzVBXZPusR9DVuzuTLGVdixHPNVdAW9LkCjO7kHB9q1NKbdqzjIwAoAPANY1hKITIoUtuPAzV1NLuGX7TgDb3B5FJSA2fENzBcWbQMW8wHcNoyF+tR6FqkY8hJ1YGJvv9Qal8PWaQBZpB5u/5mLcgj0rd0/R7O9ug6MsKM33WGcEf0pu5Jf0dkukMqncCdxIrR3gE4IzjA46VTsoPIgZF2gEnpT55Ps0Ocnceh9T3phcp3MimRwOvQetbHw88CX/xE8W6boulwNPe6ncJbxKOgLHqfQAck+gNYYkEj7du7Pp2r7G/4JVfBwa94pvvElwmcM1haMeiLtDXEg9DtKoD6yGhJNg3ZH0/4Mj8J/sH/s7RaleJHPbacvlWEA+WbWb51yz+vJGSf4Y1UdSteWW2s3nxl+JGlp8VfEd/ot94qjF3pfhSwElu00JG6M3Myj92GUZSHO4rg4UEZ3NEuYP2tf2odR8S3Ma3Xw++GbjT9FtXH+j6hd5yZCvQqWUyN6qkKHg15b+2b4jn+E/x50/xfqmsWetzWl3LrOiaHFGy3LXckaRNPdzf8+6FdyovLNwAOTTbWxMUdp+0tocHgW303QfA1rYaFq9w0MtpaW2nJcSa0zTCMwMXViyhSWfJ6EZNc3+3H+y58ObPwlb6pEbLwb4ieZYbOW0gYWdzISBslRRiNCSB5nAXIzkV8++L/wBrD4q6h4gN/P4r1XTbiEeZGlrGkUUCsOiqFOAR68kda9Z+BfjfUf29P7P0TxTrNtYNpCRyazBFajzdcs0mWVfKOcRSF1VZDj7rZHcVMkM3/wBhz4nXuoWeo+DdeWRNW0VmURz/AHwqna8Z91Irgv29/hTHYeHLi4hjw3h+7S6tiP8Anyuztdfok6oR6ec3rXp3xd8Or8Kv25vDGvWsawWviwKJ0QYBkz5Tn8R5Z+prX/bL8ODUfAOpROpJl0TUbY+5gAuU/IxClLVXBKx+eUCqBggkelWnBEe7sQRz/KoLZQoyC3I79qnkI8gDk896fS7GY3ibS4NQ0+WSZN0sMZKMOCuOa8/hk8zIxjHGOtdr4z1GbT7BY4gAs5IdiOgxXHgYGAeo5NTfXQoSIDzlJz8rDoe9ewar4X8B6t8Jrm+1XUdZsvFtvMVtorVVlguIsLgMrYwc7uQfwNePBFE4bkEEE/nXsmr/AAN8TaxodrqNnpxu7a5hEqCN1L4Iznb9KUo3QI8SkRojyKTfgnByTXUa94VvNGlZb2zubVx/DLEU/mKzRpBmbIA9aV3YDKLktgA9OatPpkoiDAqQw6d6sPpEoJCLuYenepoFmlUL5TZBGABk0pSe6N6Mab/iM0PhdPeWHiZbdGeKG8XZcLtH7xV+YDP+8AePSvsHwDAIfB+mg9PJUgA9v8mvknwajWniWFHVo5ApfawIJGOvNfYPg2IJ4T03DYYW6fXpzXxnEr5pJM/cvDSlGGFm4u6b/wAj0nRtifBRV+QSXHiGPaO52Ws5JH/fX61nXkKswDLuYcjB6Vo2unu/wl0OVOANaus8cn/R0HH5n8xXP+IvF2m+Goi2o6np9mOuJbhFb8s5ryq9Jy5IxXRH02DrQpyrVJySvN76dl+hIIw0mCOM1YjsQXwW6V594h/aX8KeH4w4urq/UdTZ27SgfU8CsPVv2r0v9Fln8M6fZ6jPGpPlXNyUcY/2QM/madPLMVNfu4nNjOLsqw7tUrJvstfyueuXdsDICGzgDg1Zt7ENwMk7ccCvlzwz+0J47+LN+2b220TT4jtdrO2Bcn+6GfJ/GvafBXxsbQ7GC2khmvHhABmeUmZz/eJPWu+HDtZL35JHzOK8SsGlahTlL1sv8z0qLwfqF5BvitbiRQM52YFeda18XNE8MDU11WS50htNJRxe2zw+ZJtLCNR6kDjjByK9A8L/ALQ1tqN0tvI1xbykYAmAOfxFa/jCHSPiB4b1XT547ZP7XtHs5pPKUyFWXGQxGeOo9xWlPJ4Rkvaao8DE+IONqRaoRjD5Xf4/5Hxj4i/bu1e7LLpOh2VmOge4kaVse4GBXF6x+0j428TBxLrktqjdY7VBCv6c/rXKfEDw9b+EPHGqaVZ3p1K3sLl4EuNnl+dtOCcc45B/Ksy2MjSHHygV9Nh8rwlP3qdNHxuM4nzXE6Va8rdk7L8LHW2Hj/VbqAWl1qN5cReb5pjmlMi7/wC9z3rotLu1vMsHDZY8561wuhXUdrKd0ayMeTuGCMeldjZXCyNIseyPGCAo6V6K2seC227s9q+B+lx+MdQuNEeURtfRLNAD0kliySuO5KM5Hutey/D7wPf6rrsGl2drKzh8Elduwdy3pXzJ4L1640u7s7uzne3urOVZYZUxmN1OQfpn8wTX1N4P/bq0az0ASahp13Zasq/vUhjEkEzD+JTkYB9G6e9aUqsoOyMpwTPqT4+fH21/Za/ZQvlt7hEvZdMbR9KQHBBl5lmA/wBo5OfRa/Jq9vnubiW5lZ5HlJLMx5au/wD2mP2ldV+PXidZruZ47K1+W3gLZES9MntuP8uK850C0fxHqsWnC4ihF3Mtus8qkom4gbjjsM0VZu12VGKSsjzrxpqUl7rUiuAFi+VQOwrc+AFmuofGjwrAcETatap+cq16b41/4J2fEiyuXuLBdG8RI5yGsL1dzDt8r4rC+D3wN8ZeAPjv4VOteGdb02OLVbdmlktW2Lhwc7gCv61xyxFOcXZm0YST1R+4EKK8KlDlT3B6UrR8HarZJ5zXi+leN7+CLfFcO0XZq3dN+IuoBQC+d3qDg187y3k9T0m9D0aUNHwwJHsM1SvIA4yY8g8ZA5/GuYHj27kIy3X9am/4TyYEGRAfXK8YquWUdhaM0L3S4J1CugPsyhh+RrmfE3wxsdalinhW3t7u2OYpBbo6nPZlIwRW8njm2mO1oju75NSDW7N8DDLx19K0j7Ru5OjOZjh1rRrdkbS7DUEXHNrKIWx/uMMfk1c34w8R6rDdLNaTJpgAw1tfWbpvb1WXlPzIr0+2khlQbJVz7082YZcDDDvg5qJU+ad2NaLQ8Xk8QeJZdJa5k0q31m2C4ddPuEece4QMd30HNfBvx7+Aeqah471S/s7ZIYNQuGljt7om2njJ5KlXA/nX6g6t8OdJ1lvMmsrfzc5Esa+XID7FcGsHxD8G/wC0baWGDVL+OOUFfLuNt1HyPSQE/rXbQmqekVYwqx5tz8fvEvwJ8U6ZAZksNQLg8+SokAH/AAEmsGHXtc8HRLG8GoWs6H/WjfE39K/UjV/2PNV02d5NL1XS2zk+XPZfIPyJx+FcZrX7IXiSR2NzoPhnVA3UJcyxK34EHFd0cR3Zy+zPzul+MOv67cpHe397e4+XNxM7kD8Sa14PiJqluiiOYrAv3Y+1fYer/sB3GpX5ml8I2VmnXy7a7Dk/icVwfjL9hxBqLWulWevG5QYkgWJJFj/EGtfrEb2YOD3PBoP2hrnTtkc7EMGG1wvIFFeu6t/wTU1m8YTKbsBsNtlt9rL7cGiolUotlRlUWiPctM/Z68K6W6iDQtMj2jr9lT/Cuh0r4Z6PpqkQ6daxup/giUf0rRW1JPLudw6FqtWtrHaRiP51TkgE8UKJLY/TvD8FjGP3caeny9BWhEkMfC7Mtz6/jVSGMRKGCltx5yc/hUyoADsTDdef5UJE3Zbilt5CFZVLDjNFzJHEeO3BwMYFRrYPLGAIzg+2MmrEOiF0BKsg6kHoKJIGyOExSqGOScDBI6VMANpwwVVHTpzU0Ph987sHDDjnrViDQY1lTc6ofc1NluCb2II9RYgqDk/hx+NXreMXQG4Fm9CcYqdbWCAYJBz2A61YtYYJCn7wgjPA6n0obKsFvYKDn5VA45NXoLCJlUvKC3sOlLHosTSDdKw4456CrMtzZabGFYgn1yOKm76jfkRm1igTKfMSefWrUEQb69wKo3/iW0sU2RsjE8k5FKPF9rGgLSogPoec1V2BqCWGAEuAuOODyapX/iOCBiUV930FI3iSwa3VVnVjgkmmwa7oqpIZMSuRxgdapJ9EK6PzV/bw/Zku/h98SLrXtA06ebQdbkkulSCIsthJ96VGx0TqwPQDI7V82NCZZ2wwDMAcdq/aTxz4c8KfEnwRqeh6pBI+nanbtbzIp2Pg9wQcgggH8K/K79pr9lrXPgB4yubUwXOo6Kd01nqUURKNEDj95jhGGQCD3Ix1reL7ks8huG2sV6c4pvnuwUF2wvTnpT3UzDc33h1IqB2BbqPerSEa+reOtX1y0tre81K6ubezBEEUj5jizjO1egJwMnqcCqcWplfvIGHqDgmqeeOOgpd/PAGKIxSVorQGzSivYrt1jKEszYAK5zn3rt/CV3F8ONOvLsqBdzRGGPP8O4YY/lx+Ncl4HsVm1B7hwCLZcr7selM8Y62+oaiYiTti4x6n1pp2d0J9ipfvHPM0r72eQlicVd8JHSxqB/tLzhbbGx5QyS+Plz7VjGY88nBprAkgf5NK+uoFi/nie5cQA+TuO3d1x2zUBYKMUn8P16e9bnwz8Ov4r8eaTYiwl1KOa5QTW8bbS8e4b/m/hG3PPahajLfwo8A6p8UPGdnoekRCS5un5dlOy3Qfekc9lA/oOpr6R1X/AIJ5XOu6TF5viXT7a+2/OIdPYw8AAYO4N29PWvJvFfiK18PfF3yPh8r6LbWjrY2strI3mXhDcyOxOW3N0zxgDivsbwrrl3p+gWiarfJeagiDzpUQICSPQcH68ZqlZCs3sfLPiH/gnV4y01T/AGff6FqgHQec0Dn8GGP1rxXVvC914V8QXFhfBI7mzma3lVGDBWUkEAjg8iv0ibxhAoJZgOcg1+fXxe0680zxzqiX8DW9291JMysck72LAj1BBBzSkuxTXcy5o1SJHCj5WUZx2rct5F+xkMQFYEMSOB71zk9z9otBGoOTjpVi28+7227FkA6k8ZoXYmxb0jUfsavC5LRhvkbniup0ieC5UbJEyowMVjRaJaeUgjYrM3GGP3q2rHRRpvlMHiJPUDqvFCb6gjWixGowQMHn2qO+uB5YPy85PWkClucjOOKgu7VZWUFunXHanfQQWaK/3OS3QdMmv0D8HXv/AAzP+xBqtxbkQ6n9hj0mB1HK3MwEkzfUPMB/2yr4T+H+iNr3j3QdNUKWv9Rgt+eflZwD+ma+z/2mL+TXPhj8LfD6nC+JtZ+2Sr/eEkrEZ/4DIn5UKQSMFdZ1f4TWnw88PaFr2o6dqulXVvrOraTChEV1YSRfaLy7nOMGNIgIwWxhkAHNfP3xd+Jb/F/xze+IblGN/fyvIXZiRFFkCOBR0CogH4k19zftueN7LQv2dfF1pp13Z/bzFBp88cMiGeGKSVfkcD5lUgHg8V+da2zzWDRwkGUr8uejH0qoN7k8pYjuUkdgkgkOTn0+ld/+yb4lvPB/7R+i3GmRySzzW11D5KDPmkwPtXA6/MF4rzKKG6sNPJlhQ3MOQyqffp9cV67+xOkKftDW2t37NbaV4Ygm1C5kCM4VRHhTgckl3AAHNW3ck9DvfDus2/iXwlq+orrcdn4g8Xy3Gi2+rFvtiW4W2WRyrHKI8ocqp7LnGCK+gf2yrFNN8OXa784s9VlOewOnyZ/U1zvxI1ew+OH7RXwlfSLldQ09Uk1ZZUzh0JBB56f6voaT9u3xWx8D67cuwUro10AQf+fmZLZMe5VmP4Vk4uw1ufnfBAEjVcn61JsUDr34FIQ3quBzTJVYknuKLWLbZn+I5Auh3jMRgRkAEZyegrz4428dvSuj+ICXBniYhhb7doIPGcnqK51V3HHXBqV3GPtUje4Tzd2znO3r0r9EfgH4UfUfhL4cuDFIUexiYM8gVANgGcDnGa/O5D8/PJB9OlfXHwX/AOCgejfC3wBZaBf6BPNLpluLdbqDDSyDHXLHjrwOgwK6MPOCbczOqpP4T6Hh+Hun6/C8NxZQahHIqlo1tt4BJwTluPwFYeuf8E+PCHja0Mo0SbS7kZ3SWz+TnnrgHb+GK8n8Xf8ABWa5jgEXhrwhaWu1dqz3029uP9lfz614948/b7+KXj93E3iObToGz+6sIlhGPTPLfrW08TStpG5lGjNPVna/tPfs7aX+zp4r0jTo9QttSt9RRnZCy/abfaQPmC9MgjBIHQ1f+F9vpVlLnSLi0gl4+W9tUuUB+pGR+dfOV344utX1FrrUWe9upDl53ctI/uSetbmgeMIxOohu2t5eMBjjJ9M1xOab1Wh0KOm56F+1Tptw/jnS7qbV9FGrC0KJHZw4RYixI8wAYUkk474rz64/aT8aQwx2sd9DapCgjTyrZARjjqQapeL7r7PcSTT3H2q/uSSxVtxQdOf6CubWeTGAw2j15xXJVw1GpK84J27o9PC5rjcNB08PVlFPs2vyOkvfjJ4u1e28m68S6xPCCSIvtTLGpbGSqggAkAAnHasT7Q80xeR2dz1Yncf1qIhWAJXGO61NBBG/3XYHr8w4zWsYxivdRy1MRVqO9STfq7nZeELqX7EAuWwcfWtDUvDNvrse8KLaYf8ALeIbJPpkf1qPwCgSz2nbIc9mwTXU2WlxFwSGDc5Mh4rKW4LVGR4XsD4UsPs0CkoCWJbnJPcmuisvFMkLhZANzHp0/GrA8HG4KNHghhg7TnP0qWX4fTm2B3OOf4hUOSe5Vuxp2XiZAUf5A2Ov8Q/GtzSvH9xayKEuZAvu+cfnXn954Yn04ZDSvjsOgrPi1e4tJFMzNGB0BGRUWTWgbHGftHeGrfR/HDajBI7/ANru9w67AFR8jOMepOcVwSTPuXavLduxr23xolt4y0A29xGhYZaKQ/wP2NeManpd1oVwYZ02f3T2b3BrrpS0szGasye3dRfK02CB2HArpdP1CBEgZFERYkNg8tXIIzOnzEHJyfat3RNWiMbxqiglcA4ya2XYg7bQdYEMxUk4PI56Vfub8SOWKIf4fvbcVx1veFVCv8rDqOuDU0mrhgAxVsDOTyadrAauquLh9iiNcckL938a9e/Yw+GOg+MPFdxfarcPGmhsklvGSBHOzZyGz1x14rxXSBc65fRWdpBJLNOwUBFzkk9/T8a+svhd4FtvBXh2K1t7VUL4eYht29yOTz79K56zbXKmVDR3PbZPhjpV5AJ7NzBu5DwSFf5Gp7XwtqmlxEWutXm0cBZsSD9a5Hwx4pk8PwhIiqxk/dYHANdFYfFRYmIlh8z3VsGvPWHqR0vc6/bRa1Om02bxFbwjKWF3H6jKk1r6D4nu7EmKXR7qEN1MeGQ1neEfEUWusWt/NjAPIcYGa7Oxs2MYBAII/EH2qZUbq0oopT6phpMzeYWd5MEcRuclfxq7BeO9yAPK8npjcQ4/oaLaMROA0blV79RVg2sEoyR+NSsOl3FzC304tyhEbzKerKgO36jrTrgfZbNZGVFRujhsfnVdLPDsUldR0xnIp7xXBUqHV0PGGHUVSpNaJk89ye3maSIMrthzgHcCDT47uaM5WYgn14qrax3FtG0aQhQ3O1eh/ClsdDnim3Ks8it/BIcr+HpScLFRd0aEGvXVvJjeWxwDnrWnbeImkcB7dzkc7cdazbLw9eXF2hjjjMfdHyT+BrqE8PrYWyukbysOWUDkf0qdI7iTfRle3uIbtTgOpPOCKSayDgk4yR0HPFbGn2Au7bckZBU/MGG1hQ9vDLkIyFhwQOSPwp6bIV+5y15pKF/u9f0rF1nwFYax81zaBnHSVcq6/iOf1rsr62j8z5gQPXvVcWoDHDsO2KnkbGmcF/wr6SxAFtqWq24HKq03nAf99g/zorvmsfk4wyj86KfNbRj0PmRk+yEF0jXOMDqcVYt57ZkDvGirjksME/h+NcXJrd35JG8hW68kn86pSXl3MSDKcjoOa9f2Zw8yPTBqFisYAZA3QDsPwpZPFltbJjdCgHA4ArzF2n3DzGYkcZBwakS0JUEszH0J6j8ar2RLkei/8J5bOx2SDPqB0pP+E5tSmGlJJ6/WuB+ysYwSAPxp8ek9CSD6Y6j3quSOzBNnbnx/Z20Y5d3PTnpVSf4qFI8x2+ST3APFcsNO/v4yTk1PaWKsjZI2k8mmqcR37mq/xMubh/lVcDpSP421EMGWQpk9uMVlvZKsh2DgnqTgCrMVmnk8555BJ4pNRWyJuyw/jnUN3/Hy6ZPbnNMk167nGPMklJOeuMVAdLhM4JYkr1xnAFWHs0AHJyD36mk2ug0hyavcTKI2A5GdxbnFadhfqkSlixYn61nskUUWWCqAMc8D8axtR8Z6PpE5kkniaZBsG05Kj27VUWPY7O21NNxBPzegA4q7BqAZBtK5PVu9eSal8bbO2cm2hD8Y3Ox5Gay7v9oFo1JSOCMEcHBNVyS7Cuj2i9uGwJI3LEHketc18Qk0nxj4XvNK1s291pt9H5dxbSP/AKwZH93uCMjHpXiev/tBPIpae8YKRgqvyiuG139pSzsnO0+aw5+8SalwW7YX7HA/Gz9i668Pa1NP4Nuv7U0sq8hinxHNbADO3n7/AKAjk+leA3Gnva3DxTxyQzRkh0dSrIfQjrX0L4m/az1Mq5tIYYQBwScn2rx/x/8AEK98f3vn6gkDyj+NYwrfmBk/jQ0khpHJMQOx6/jSd881K0YyTtJHuaY8ZboKlNDOj8EkCxmxjIfJ9xiu/wDgH+z9ofxovpY77W763vy7k21tErPtHT72ck+gFeV6Bqp0i5O9WMUnDeo969D+E/xPHwx8bWOtWfkXAgcNJEW2Fx3weoPoabva6Ej3Gy/4J3aFbpK86+JbxFBZdkqIVAGSXITA6Hjr0rS079gjwx5UMZ0DXZn4LztLOyv8wUgIoGcnIzwMkDrXR6h/wV0+zWSxWXhbDKm0tPqeAT34RMkfU1g3X/BXLXrq+QSaNp0NsxIk23U80mM54yQM55/Gs1zLdDsaenfsH6SsjvD4EnuAEACyCeRE6kuzFsdFfgZ4WtG6/Yh1G1sb2Lw1oj+G5bmD7O06BQWbC/KAx3bSXGST0B9DjzDWP+CqHjy9b/RodAtkVdu1bJpM4HXLuf8AIrCuP+CiPxK1fKnVtPtkPUQ6dECPxIJpuUl0GotvRmBB8ItX+C/xVms9bjhiv9K2ugRg6lmGVIIrv7T4q3Me1Z5TkHHWvL9f+Ll/461+XVNXvfPv7rHmSsFTdgAAYGB0pYNfUoCCDnvjNYznLmOulCKVj1uD4qhAxd9wUFjnnivDPjV8SLH4n+JIZYLFoJIR5b3Dth5lHQbegAyffmtmfVgYyMckdRXm+qxG1vQ5G1lb5h04q4Nt6mddW2JtMjFnflPvjbkEj37VZ1YMrJPFjMZ+Ye1ULy9EMsbx43AYPHGKlluX1ZkRcIv8Rra7Oc6fSBFfwxTZXg5IOMitWFsykLjnOQOawtJ8JTTQR+Tm4djzj0rYtNPfR5THIU+ZeNrZx9aaXURaVisg64qKeIXEydsHOfWplYHkDB689KdOwO0Dr1460NoDrf2fD/xfnwhuIwuoKwGO6qxH6ivqL9ou4bR9V+A92x2W9u1qAx4CnEB5/I18o/CDUl0H4weEbxzhINYt1djwArOFP86+y/2i/BrfET9mzRvso36v4dH+jgD5vMt5HUr9ShXHvinfQTOJ+JX7L3ibU9G+J/jXUdJ/4R9josNqlq1wJ7jWJ4pxPPeMFztQIu1QeTnjgGvle1vRbIscitGSBtJPDCv0A8aftKXPiH9nXTdV0DUdJsNa1exld5NQi82KJ4UHnRFCRuYtwAex9xXi/wAS/wBhm40/wra+J4dW0bRbG7tIbu9sr8Sp9gldAzJHtVmZdxO1SNwHHOM0ReupLtY+edJsn1O4EUUZYlflA5zX2/8ABz9jzWfhn8DEeGTTtM8aeI5ob65j1SJpYba0CnZFIq8hm3CXH+zHnGTjF+AX7MXh/wDZ58E3PxEudVtfFV6lut7prrbl7GxLkAXJVhmUoDuCkbfl5z0rp/hh4t8b/EPwjZ+Fop9W8Q+LfG+rTppU17k3s9jI+EuJR1Xf87LnonPTFbaNWW5ltq9jpP2P/g3Bbanr3iHTUlutH8MwR+GdEmmAD3lzIeXAHALEs+B0347V41/wUu8TR6fYNo1pNuF/qCwqR/FbWKGMn6PPI34wmv0Mi+HVj8AvhzD4e0V4LqDwFGbb7QCAmreIrlcM2e6QKSxPQBR6V+Qf7XnxMt/iV8W7+awnM+k6aBpunSk8zwxk5lx/01kaSX/tpSmmlqXDc8ikLbjwSFGagZzsPXK1JPKYSRj7wqKd124Gc9j1yKxbNHqU7/w9F4htRHNM8O07lI7nFcvq/hSTTGYJKsq+pGM12G8sh5OFNZeprkknA/rWLk7l2VjlILX/AElDNHIYwfm2Hk1Y1RhPdmROFIXg9uMGpr+BxIWGSnUYqs0ZY89h+daXuhEIGWOQcH8qekQYcE9al+zZwcgnp1p6W+cYGfXik/ICARZBGB1pRHntirsOmS3DAJGSTz0rQg8K3Dr8yhQaTa6jsYqwkgjp3NSx2xkO3Kj611dr4Kto0y7u5J/u4rV0/wANW1uQFiHB5JOTScl0GonEw6LK4BRWOeOBxV628J3hAOxdp9TzXcw6eq5ICqB2xxVuLTgD8uGHX0rPnYcpzOkWEulkBgxPcKOK7XQNUhtoghTOQMg5NMtdOaM/MhAHI9q0LLTVlIDIct69qpwbKTSOj0jV4xKqvHgHBBUZxXYWF3Fe7QIJTheM8c1w+maGVfckksY/hx/hXYaTaXcNsBG0TsACSfl5rF0n2KU0T3tjZXMfzh1d8jhax7f4QWWpTswJTzDk4UgZrrbMfOBLE8R7nqv5itnR9LS5YspAB7jnNNU7KyE5XPOL74CskO9JkAXkH1HvXk/xH+GGrTzGGyhimj53bVyCfxr6i8QwAWjQo3zkdemfrXLxeHnLlggb1zWtOmlqyZSPkK5+DPiC3kJFjM4HZR0pbT4aeI4GUR6ZcHJ/u9a+zrTw4GYMUw3oe9adnoCL8whU44yAK3UWZ3PkPSPhF4n1uVv+JPdRyqoCmRdqn8a67w7+yl4g1MwvfT29mnV1zvb9K+mrfT43TaEIccnIq9b6QZBgAs3YAc1ShZasVzzj4QfBmw+GUMm1Wubif78rnJx6fSvR7KIBgNpQEda1dN8BXN6wBjMaddx6V1Wh+Bbe1CtIGkbHQngGoaUWNXZzmk6LcXsW5Y2IxkEjGfeum0PwdZBwbu3djgHgcVsQWphUARkqOemM/hWhpWkteSBRHIqN0J5rOcW1oXE1vC7abo9vst7UIh7nnNdPpepWtwPkkC9Mg8Vz9p4Pnkf5OOOB0Fbem/Dy8nHzLjsuK53CxqmbcIGcK+QeT3p0mny3JwqFsjqvGKm0n4f3kSLtWXI64PBrsPD+hyWyqJ43YY6svT8aylJLRlWZw9t4MuWfKCQEEGtiy8KXMaDzEBJPU8fpXoNrawWij5FGBnpmpGuLc/MVG3pnGcVjzxve5Si2cba+Hdqg7Ax68DpWlbaaE5Ee0D24NdDJbW0qnp8/OR3qCXT2RQqMGXt6ilJp62GlYyoYVibcBhvcdadI020leOfzq2YJY8DbuA5G0AYoRcg5DjPIJHWnGS6hKPUpJNIjAsvHv3qGVlSUSmOPzRyGAw351pOp8sfKDkfjVK5ti2chc4yK1aTMbtbGJrl4dRcea8kbJ0eM4b/69MtryOSDYwy//PQdfxFTXNiZiQevY9KgttDCzFup55zzUOhG1kVzsksTO8n73yDGeQyE/qKKtx6K0RJRmUsPwNFJ0pfzC5j4u+yKScZK5z7fSnJZlXwFB/Hj6V0D6BHMwAXBzljnOaZL4cBcLkgY/i717PNE5bW2MR7YyochVJ7gZpy2vlMBtJI5HtWo+kyRMVBye/GMCqUlrLG+3HXOBipUrhZiBlPzYZO2cVFJqCxy5QZZf4j3qTyTErA5GT37VXMK7WwcLn6UpDSEbVHuBjIYE5AHaopJ5LiPCkAdDtPJ96lW28pl5BY+1KV2qUwCAOMDip5kh8vYhgVy65aRhjpnFaMRfYQqltvc9TVOKUoSCMfSpmuSF6cj071PtEiuVkxnaHG0qByOT1qlrGrXFrp8skWwunK5qKW+8v7o6DoeKp3UwngcEgB+vYip51ux8p5d4j8eX99LKk10z4JyN5xXPXev8HDqcdTu5q58UvDE+lXct1FuaJjkgDoK83u9dMTMNx59R0rupVVbQycXsdPfa/sRszbi3481zGveK5VRl3EEjg54rPvtYfB+cZ+uax9TvhIOzZHX1onPTQFuZ/iPW5rmT5pHOe2a5m9usISx3c+uTWxqchZCMcdc1i36g54AP6YrmcdSzOum89drEc84FZ08DIeg46mtCUYHYgHioW6c8nPGTStYDP8AKz6c8mmtEAeo/wAKtzRqe5GfSoni2qcH86YELR4+uaYy4A6+1WPJZsnb+IpVtXl4x+OKOYCuV+o5pVXI6cVYlsnTngg+lR7do6H3ovcBhyPXj8afG+O+M0i5OMd6U8kHrRvoBoWksd0AHAPfJrorOVmjU7lUdMZ61ydvIVPuK6TR2WSFT2WspRSNoSL8kzJheAM9myBWB4jdb3UxFsKBRhmJ5atp5/Ll+Rcnvz1rP8TW2yMSqMluc9wfSiG46j0M6zs0trvZKA2RlT2NPnP2C9Dqv7qQYYCoZrtbi2ilyN8Z6UrXxuIdqcMeorWxznRaFftGyRqxKODggkVtRxhnPILY555zXK6VZTR2+dxLEgALXSWulyae6NJty6cgHJ9eaauBbT5nAJ5xgirSopiBJHI71TRyigkd/wAasQFpgMHGfzptdxbCzq8ltIYSyyxkSRsD0ZTkY/EV96/CvxfB8R/BVrNHIWt/ENompwbDysxXbcRj/aV1bj1QV8K2g2N90c9cV6/+zB8X4PBGp/8ACIanci0tryf7Xol277Utblsb4Gb+FJCAQTwHA7MaS7A0ep2PiGz+BfxIV9V0jT72EXIvY4bmEPbSScYuYMj5JMYyMEEjkcA12fxg/as8KfEDQ7IWniXTtLu/NdrlNWtZZkKvGyF8IDvdCwYDoSO1TXmp6T8RIH0vxHoi3dogYXMTIQ8Umfvow5jPXOOCSKraP+xx8I5LxZprbxE4zuEAffu9s9a0jbYmzLXgT48Q61pGieAvhLpWr+IHt4E060u723zJNgYL+UOpYkk5woz3r7a/Zd/Z5f8AZmBs4bmDxH8ePGMBW7vywkt/B9mw/eOX6B9vBPsFHFcD8EtPsvhZ4dSw8A+HNO8E2rptute1DH2jZ3255Jqv+0v+2d4d/ZH+EWoaT4fSTVNf1wf6Q9y/+mas7AkSXJ+9Fajrs4aTGAApJPTTStfZd/8AIykm3bqcR/wVU/am0n4WeBbT4eeD7t2eW0kgS4ziXyJci6v3P/PS5OY4+4i3t0Za/LTWLk3Fw7kZAOBjpiuu+LHxH1T4jeKL3U9UvZNQ1TUpTNdXDnmRvQdgAMAAcAAAV5/qd4ySFQ6jP8HdvpXPVkpPQ2jGy1Gk5kzyAv61Co3ygLhcf3qSX9yCAM46k+v+ePzq9okKklZfuE8E+tZKXcpK+xA2nCRCRk98g8VQutPkyAFJ57nrXa2OiWs4JLMD0IHStiw8LxrIGQjrx8uc0Xh1DY8sj0SW7l2CNlx/eGBU58ESODv8r8DyK9hh8LRXTY2pk98UkngBJXyPpUuLb90d11PHofAaqNwfcR2xV2x8NfZWH7sEdSMZFekz/DR1ztDH696gHgWeFjgEj+dS4y2Y7x6HJQaWDIMoMdOnSrUGh5PBIxxg10sfhaRWJaLI6DrV208NkHcFYkeo6mhU2PmscrDojuRuGQDkZHSrMegDIKgHNdrp/hjcykqCwrXsfBImXcFOT1/2ar2bJ5zg7Pww7ggnGPbOavWnhSQHgYYdR0/CvQrXwFtwQMHjtWlYeDlSTkNuP5VapE8x59a+DpiV3JnHPXrWtp/gojAKnOewr0Gw8Jxr2PH8J7VqQ+EwUJAyvXgVapPawnM4XT/CZVsKQB9MV0GmaQkSbZQzZ7J1FdJa+Eo+xYZqW08F+UJGVwWzhccY9qHTdgUkZsFtDAudjkE9N1altb2ckW4xIu4dxyKng8MTQyZdUcgZ6d6vWuiFRuclccbD0pcjByRz+oaKtzNlJCgA6YyKI9JktpVclJAf4Rw1dOmkLKwYR8nrt5wK0LDw012+RFjHI4zitFTstSHJ9Dlore36ypJG/XLJwPyq/aaSL3/VsrknqK7nSvhpHOA7DAHr3FdFp3w/tbRMmFHwOu3jmpc7bFqN9zgdG+GlzdyDzSUGM8jj6V1mnfCs2+07TjrwO1dhpnhgr/qmkRQON2GX9a39F8M3zAfKkqdcD5W/LpWEpybL5bI4u08MCNMNJj/ZI6VK2kNbuAId7ADkV6Nb+ETndNbyQ5I+Zk4/PpW5pfgeGQBw6En0wann0KSPI49Me4YZQ7uuNuCPxrovDPheaWT5kIOOnXPvXog8JR2Vxu+yrMndgADV7TdEFs3mRwIYjx1wwrnlWtoy1Ew9I8LyRuNyDPQ8YxXSWOji2A+UfL6dRWiloikHGY27q3I9jV6LSUK5DZU9sc/SsW7vctFS1gaMZUjHoRg1cE7KeQCMdOtPNk0WDjjsM1GsqxykEMG7j1pDuLuSTOFGPr1o2Ddgkc9qUPHO38XHbFJG6q+0nHJ61Ds3qO7WxAbBI5mxv56gHil8kxqQpOD6nir6wo3G5M+9IFChhx68c5pxSE23uUtu48+uaS4i6YAxVzaDg5x74qGVfMQnj+lWo9xXM+eE4xwB246VWnVkBJ+7396v3Kbk4yAOeTWJq+qw6f8AI8heTsqck/hVx20IZSub542PyE+vNQw69AnMrhWB+6OoqG5+16uoZUFtGcHJGWYVNpvhq1t5MlS8g53tyaE2GhoR6hLq5H2ctbqB95u/4GirH2QKPlKjH6UU7XJbR8tMu1QTyxzgg0wkowDEFTjOO1FxepuyOAOnHWo3nVFPO3Byc966mtdTMs4jzjKtznkdKqXUEbHPyMxzjjpSOxx+7BGRwM1XkmJk2Hg+/rU3Q1Yp31iULBQOKxrtnic/Nk45Udq6SdkmyCwZupPrVSfSI7nglYweOvX8KXPbqOzOXuZpPMG1iD6dhT7dpHG4nDLyM5+at+TQLSAqzSL07HoayNWuVj3CLL7eBUKpFspJleacQsS3DH+dRPqKeThSxPp6+9Zt+0ryjOCue3SozfmJCpGCRg571Dd9iku4XWpMWwQ2c8cZxVaa6eVxhiuexpZdZgtoy0xVM8EngCuY174xaJozOplNw46JHzUqLbKbsbmtiCXT3+2yRrDjkue30rwX4i2ml2eov9hu1nVudu3Gytvxr8f5dQVo7K2hjiXgNIu415pq3iOXUbktKVYv1IAFdFKEou7M5SXQL4eWnB5649qyLwSc8cH8RU019vBXAOfXrVe4ugrYGAf5V0yZl6mVeE/NvP0z6VmzJuBB64rZvI/tEbAkBs8GqH2RQnzdj+dK9x6mRcwAtkDn8qrGHng//XrcOnJMTkEdcYNQSabHHHuHIHX2qdOozMFtugyozz+NSQ2itECFXn8zWhY2sTKwD8jqD0FXbbTFZ/lWNgOwNS9NAMc2/YDgn06U5rY/3Gx64reFhHD98FMdsVXur2G3GI0YsfXgVFwMk2MknG09fSm3GkusfzJketXLjXZEBIAQe9QSahJdIPmz1707tAZj6YCODj61Wntmt+WA59K1nTd09OTiori3E8ZUj3H1qrgZoGRjPSt3w3ehPkYZRvWsMjy2Zckc49K1dAnRHbfyMY57USSKi7MsX10I7okfKFOPpUF7fyXNq6KVOfWq97Osk7FcgH3qBZOpyRT9Bt9iOKFdqvyNpw4HU1buIhG6PEF+XkehqAzrGwJP3uCP60W9+I2C43oeg7inYg2NL1Uo6urlCDg+1dGl1HtAdgGyOOpxXHada/aLgOz7U3c4610miaelxHLLIzBAcKB1Y1SRLNN/T159KsW837zGNvGc/TtVXO5Axz8p574pYZjHLlc5HTPehjNeDaxJY4B6cYps1vFqUTxXChkbsRUMc/mhcHIJx9ParZw7qvIPc07rYR6f8IP2nPFHgCSzsr6AeIbK2UJBK9wYL63QdEEoBDqB0Dg49a9z03/goxpWmRBv7L8Ypcr1AWzJz6b+PzxXyXYO9uoZWCkfnipZbiRh94BTzknrVJ63Q7H0Z8QP+CiHifxNE66JZLoXHF/eT/bb1B/sZAiiPuEJHY14F4s+IuoeJJZBLcz3lxPIZJp5pDJJK56szEkk+5rFvbuFEPmSlmHp0rJ1PUt4ZIiIgwJweS2OoqpSbEkkGo6sbIMsZEjpkls8H2rJEn26VbuRQuMhPf3/AAp81yJ1YYZYwxHu/t/9ekUS3z+XBE87kcKgzx9KzuC8i9oWmx63eGKUkx7chQfvV1Fhpi2kKxrG20jADDPFWPhJ4KdQ1zeW7RykFY4z/wAsx3JrvG8ELOdwjACjIGeaz5L6od7HCSQER/uwqvnjjjFJE1zaLw7Fs5GOlds/gVlIKBgBwflzzTk8GMi4lhJxgjAwKSovuUpqxzekavc2rK8qyyZ6hBgk+9dLp2uPNyygL23DDL/jV/TfBvmyowQJn+8Olatr4CWSXLhVHTGcZrSCktCHNMjtY2e3UhCxbg9ATVyTShPAMRYYdiOtXbfw+I1C5UnPBOSRWvY6coiK7QB7nINakto59PCa3Chiu0n0WrNt4PDwkhQ+PQYNdTpOieW5IGV6nBrYtNHWO3JIdd3aqjTchOVjiNN8IbgWKFscYZcVrWXhkuvypsI4JIrqodG3DKylgBjBHWp4bYxoqtADt6bG61Sp20ZDmjn7bww6EHIwfar8Wj+XIAyqdvr1rYRcEb4pVwMn5asWaqZQB8uOPmGT0rRRsJy6GdBpELjBG0jtVhdFMaA5BHp0res9H+2SkKN2B+NbOneBXvZACpRV6Z/rVOSRHKzkrDTkBAIB9MjmtKHQfOUbYQR9K7Wz+HbwYLKkijHHXNbmm+FFXaFj2DuKidRdEXCLPNbXwlNKW+UBlPQCrsXg1iMMGIOM4Feq23gvIP7tRu7jnOani+HkkoDwKQx/I1hKpfY1jGx5naeD4kcMYivYkc10un+FY1CFEB6dq7vT/hpcyW4IRcjrwa39J+HSxoDJsUngZHWsHVfVlqCPOrTw1KGTAbYfyra0vwdJgnB57Yr0Oy8NJaECSEEDuBmn3jR6cgJhOFPBUZxUSq6lqJzeleFI7SMsydP4a3LO0tFCruCOOmOKl/tGMKHELyxnuBnHrxU8FrbTRebHHtOecrytZOTeiGkkTS3EVpCEX5mA6CqRuo52YC2BlHQ52kmrt1pQu4gyzlNp4I61Sl0NmlyZQzAjHas2pdilYLXUnWcR+a8JJAw6hwK2bOVw/Cwybu6HGfwNUzpIuYcNHH5i8Bhzn61ftLKUQIjrGP7rAZxS16oehbt5oLdsvE0R5zuXA/OrkE0Uw/dFDgdsU0QlYRt5J6knNQTWET8tEoc91+U/pV8pNy9vDSbHCAt60NYLcKQeef4TWabeWFgVuJQp7ON4/wAajlvbu2JPlCXHeJsZ/A1k490Wn2Ls2nIVKneBngjtVO4tGJK4dh2OelLF4oiAAn82A9P3i4/+tUwvEu1HlyKy9iCD+dJwQcxmXUF3Cu07WA6HoahS9uIARlvQ56GtG8uDaQFnkjCDuTisibVptVTZZQtLyR5jjauf61lya3TL5r9Cz/brQHErMnGeelZ8njCFpisEcksg4+X7v59qSPwc9w4e8unn77BkKKt/2PHZEiL92MYwo4qlzINGiBPteqACWZIo2+8kZ5IPbNSx6NbWaYRNrY6nk0n2UjqQzjpjgmoJpzHwwcN9elW2Sx8tqg5JwenNQG2y5Eb8jqPSoZbsFgCwPXg806zu1Z+VAYdD61cZJ6MhjpVfOCQwXnPeirrbQOwJ5waKZJ8ksCWYrh1zyCKbJJHJIFGSR1BFNIyjEZG7px92q/lsz7zIM54zyDXY7GRYup/JGA+QRzioHiF5HnBQ+vU1Lbaa1yx3MOP4QK0mggtxtaMbMYHPWspKxa0OeKR20pBV5GHGQcCklLTEb0ZT9etbUtxbZKeXz1xiqUl4iMwbDAetZNspMyjaPI5RQI93Unn6CoJ9HZV28HHO4ck1rJICDj8On51HcSqy7FPIHas7MpGDLAEXDBUVRyzcVy/jbXbDTrNwt5biTHGDnNdF43tWuNKdVUtgcYJwK8Q8U6U/mkMAOc8dTRGHM7g5dDl/F13ea7duTePLHk4AOB+ArmLjw9Ij4XnPHJrqbzTfMAZT09epqkUkgbJG5gOmK0u0rMNGctceEpHB+bdnjg1m3fg6dWG0Hg5IruMKDuwRnt6UrJ5uPSlzsHGJ5/8A8Iu6YzgH0preG5uQy4xyPWu8/s0Fm/dgcdu9V5dJycrwCcHvVe1e5LS6HEN4ZZ3wEPIqveeFpgm5MFepzXdPZOJBhePXHIqJNPDRFWXg8YNUm3qJo81ktnzgEqB6Vn6hE6tsU9etdnr/AIbaC4ZgDjP+eKx7nR/tIPZh3HArWC0uZmTHbi1QZPzdelICIzuCnPrWk+hyORkjHTPrTodAYrhiAT+tVZMDIk1WVMqrOAPeqxviWO9d+ea6U+G0Y/M27PA4qKbw3CDgAnFHItwTOT1C4FyPlQqB+NS21oyQ9M561vvoSRMQYsgc+1RS6dkYAOQfpik0O5j+WRwQMZ/GiTKPyG9q0XsmBPygA9ahubZnOTkntUjMyexFzyBtb19agty8LEMCDWqLcxEtgj8aHt0uU+YZ/mKE+gzFkcbvSoyxBBzmrV3prwsWHKkcY6iqpj24FUpAxVOW+nPSprUrHJnGN/Xiq/KgknFOAJAxnimhF+N2tmO3Bj6kGtnQdcjVZAS5HXHcVzUMR2nLtyOPer+nXHkxFMBWbjnii9hHUWV+93IxKFY26EetWSOe4xyB0z7VW06QPpy4JVIx8w9Kksb+O+LKuMjv6j1pthbsXLSURncwJB4ZR2960LSUffXLA/KT0x9ayGJBDE7D2OOtOa8MIJO5G/vL0pRVx2NW+vfMhCbgoY4OT0FU55Y7YMxdm2jjLfkKqvqYZfmaCT/eHNQtdoei23PsWq27bE6ouzagsqOqKWYrgAc1WuZzMf3hBwMbB2Huahku3KYLHB9BtBqtNdpGwUkDJ4NCsG5LdXKxISSAuOg4GP8AD2rq/hTpEt1qwuFUtAq4kfHXPQCs/wAE+CT4nudskDSwZAJ25Ga9z8C/CGbT7SJIMxQqOE28flSab0Q1oS+H9MGwbUZQeMkc11FhogSIbsYXtnrWjZeF5dNgAmgeQ8fOg+6e3FaVno+OUYuR0RsKaqKsQ9TMh0tHBXG0e3NWF0DzG2lD9T3rattJkmKyOhjAPXsK0E0+MSAEnGOMc5PFawVyXc5ltDAZRtHHABFWrfQ2ZwSu70wM109n4fdpOVIU88jkVYj0QiTcEwQevr6ito0tTNzRy6aJsIJ2Eg425xkVNBoShiHaRM9Mkcn611sXhxJXx8pOckEVZTw5D5QSSFSOnB4BpqhcFVOatUeM5RcKo529/etTTmNxJlMydz2ras9KtLMFgBycYPatKLR13jYm0E9BV06bWtyfaIw005TIdybT29KnXSRJE20KCeM+tdDHoss/WBiR2HNWh4PluWVljC4GcYwRWsrJWsQrvY5dNNbI3E4zwc1sabp0b43KhUYwSK1h4HuXORGw47npU0XhieFVG11I68ZFYSlHoy1F9UXdF0qygZf3ak564rorPSIplBQAAenGaxLDTJdwCLuA9ARiuq0HTJN4Lb/mrncrG8ESWtkFz2XHcVq6T4ee4JwQB1AxxS6bbuZHwnCjA3DIJ/DpW1p4mgAkBjG7nbwRXLPEJOxsqbLukeDcjr155rpNN8MW9sFDbWJrDsvFcllIQ8YRTxuU5wa27TxdDLJ0RmUdQNuax9opFezaNFNIdP8AVeWeOQVxn8aifSw7DzE2fTp+BqW1123njP7xVOcY39almjN7F+6YhgO9O3YWq3MW9sJo52EbcD+IGoG06eaJhKhYHup61qfZZfM2yEMeoYH8qVYZY/l4Kk+vNLkHcxLfRBAHUvIEYfdbtUMWiNbXBKSyFSeVJ61uM8aE7yCcnAPakNukw3Dt6U1CKFzMzE03yGZoy4z1UnimoWVgCOAPSr7xBjtyM/SopIljPzA4NUkK4Ws+x8AY9M960lfeoBXrzx2rNS33MGHbuDV23fa4UEHHrSYItmURxgEHpx2pqyGRiSxIFIJGePLKrAdDSYXI7dvrSKRIFVoxtycc49KrXLbgwU4AqvqWt2mltlrkeYekaNyfwqndJqXimNRBH9ggPzGV8GRvoO341k7lpDNW12DSIiZ5E6Yx1LfhWL/akuvPttbMWYP/AC3bgj3AH9a2LPwLbadP5kqy3E+P9ZIc/kO1W7jRUKZAww71m22UZVr4RKMssl9LdT46Tjch/DtV9NQubJArWyMB18lsfoaHgMTYI6DH1qF5HCEFSD/Ok0xXJj4hgYhX3Qtno64qWK9SX5kZXGM8c5rHvV+0NhwQAeBUCaZGxyA8R7MnBp2QM27iJZfmIKkdx2qpd2qyRgFipJ+vFVF+12wIivPMUdpVz+vWk/ti5QfvrUSYOAYWz+hqkibsgezeFyFw6k4yeDSQRNG27ZtP1oOpxSyckxMe0ilas2xEzAht6n3yKpJCGSPJGeCSv8qKuLDtPB+X0NFPlA+VzZJLJjDDjB5qK6gjRXCIWC9wehpZIljk4O1T0wSSab9mj8vGXLk9K6raGKIIbowtgEgg8nP6Uy91OQucnJznnkmleIQ5woGDk55xSG1aXkJlR1Y84FRZbjuVfNeQ7irBuvA7VKYvPOG4POM1YFmYclSxJwPmHSnLas6525Prmpt2GZ5g2SEElu4yKkFiTJyCE74NWhZBAG3Evz15xUkYO4gnA9COlTJF3sU5dIjZTuUtvGME546V5v8AEP4Wm9Dy26hWzngV6vOytCcBj3xnrWbdW5nDEqDz0xnFZq6d0F0fMGueGJ9OuNsqMrKcj3rJurHIwNq56/4V9Pal4KtdZT97bJyeMisOT4H6TPIS0HKnpVe0X2kUj5ya1YYUDe+DjaM1JHpkuwExOV7kg19L2Hw307SFxHawgDuVyTUfiDwDHqWnlLYRQMeCdoArBuK2KtY+aLq0eMlTu3DngdahMeR8wAPfivXbz4EXgZyk8b9S2BzXLaj8K7y2nwkbS5OCcc1pGStuS4s4tLb5SQBycnjk+1EkCSSqXABPVc12Efwx1DygVt7kn7v3cYqxp/wL1S8lLFSinu3UUlZPRi5WzgrvRor6FlPG4cH3rlNY8IzWE5ZAxjI+tfR+i/s5KkIN1c5z0CryKvax+z3byWOy2A3Ecs56VpGtFMXI7HymumMHA2Eduaeljgg4wOh45Ne8zfsrXzyFxc24jJIznJrn/EXwIv8AQNzGL7RD1+UdK6oVIPqZShJHlcenkJnBb6046SgHYEdBXWP4ZEHybGQjgjFInhxCuARuHPFbpoy1ucfNpBD9F57etV5dD+Unbkk54612p8LvM4ZQTnOOMYqZPCMjIw8tiR3zVSgrC5nuecyaHhc7GwT6cVWl8PFhjj64r0w+D5GJXyjkc9c0t14NaC2UyIFB/hxg1nKl3KU2eS3GguCflz2zntVaTTDHhSGx79a9Tl8JFmwIfvHr2FZ9/wCEUGEKgsRjA7Vk6XUtT6s80lsiozjjpk1WudIjkypXDkdfSu81TwmEBDAoeuMVlXHhpmHyhio4PGM1Liy7po4WfR5IicfOPbg1XdCGxtx9Riuzm0NgeA2T1BFVpND3YVkGTnOam/dAcmV3cc0oYo5AYkdOa6CXwmG6BkYdcCq03hKdWwDuHrim2gsM0y+CW7ozn5xzk8Gug0pIbax3rtOOWweRXNf8Itdq2fJc+45qS1sL/ThjypCpHpmr0A3rXV/tzSAKFQnr3NJLc4c7XAOO564p/hrRL6/2xRWjs0hyBnk1ftfg74pv9ZQf2LesJOAQuVA+tCdhXtuZc1yQu5igUdyBTYpmuCCjbgeAFGOa9j8J/sZap4iss6xusg5BRInDMPc44/CvTPA37F+jeFpLaWY3N7NC+R5zfID9BgVfI2S5I+XfDvhzVvE2pm2tdKvZZuyiJiTz9OleyeB/2JZ9fWzutXlmtZn5MC4JAz0+tfTnh3wJbaaqpGoXnBwMV1NtoIhi+TAxzg+tbww91qZSrpaHmfhL4I2fhCzit4YcJEMKSMk10tpoRspGxHhU55wePauzi01bkgtkn06A1LcaYHZSgIYccrkV0Roq3umXtW3Y5KPSllIKgHHZuDUVxpYu7iPdbI6tnexO0x/h3rp30kzzbDH7AjqTVmLwvczxAxQvIV9Ac1MorqEW2zkF0sQIyRM6AcBHAIap7fS5VG6RImI5yg5Fd3pPwtv9QZS8SRbj0Y/dHvXQ23walt0bzirIw7VHNFM0tI820+WJiA7Mnb5hWtb6IL1QBtbntXT6t8MLe2gYAM7MOM9fzrAi0K40ucmB3G1vuSdB/Wto1E9jOVNmppfw6mvsFcIPfr7VvaZ8IzDIplfcSOVpnhnxDcWm1bq0mwMDenzjH869F8PTJfgNC27Pb8Kyq1JXKpxRykXwogQA+WpOepHWrsHw7hgGRHtGeMCu8ttEeVhlcjGCM1rWPhMTYEink/SsHVZsoo4CDwgqfKkeV/3a0rPwQZBxEB9RjBr0W08GQxsMg9c+9acWk29oMsAaylVZSiee2fw73gb419c1a/4V7bwW7uypkDv0Fd2Wig4XDZORjtVafy0Z1PzrL1HUdMVlKUirI88j8P2olMeIhgbvlOTUS3unWcwj6OhwTyBW/qNkyXoP9mB41bgpJz+NVvE+iSMVeC3glBHOV5FYc1S1zVKI2OSwkeMuFQvwJAdv8quRaJBdHdvzjgEjn86yLWwvryxaEwpCyDgsoKn2q3osFzYwHz3yx4IHSmoqXQd7bM1JfCy3LL84wq457/jSWXhJIplAlOB0GaI76VGyMlTxx3qZNUMbYdCFUYznpT9jFApsmfwgyyNIrqc+gx+FaujRyRKVkVRt7Z61StfECs4AbAxzg5xWpa3UdxH3+Y9+pppImT7hdBEl3FW9jzVcRxMx/eEgn8qtXPmqFG35cYA61nzJvJYJtfoRnAqmiRfIhMueHOe44py2wA4BQk8Y6flSx4lQKwAbp0pskbQI27kdsUIRXucK2CST64xUMqDZ2IH+elTupkHysQfcVWuSvksX2AKM7jxkUNjQlu2yTIzwakkkRX3scL35rGuvFKRZjtY3u5VO3EYyB9TUD+GtR8QsTdXb2sPXyou/41KY9DU1DxtY6d+7jkM8w48tBuY/lVK6fWPFC7FI06Bh1IzIf8Ku6T4fstCA8qNEfjMh5LfUmtMyqUP8WeQc9KHqF7GVoHguDQD5hzLOfvTSDLH/AAretbjywAeTjoaiWT5BnvSIRkseMVDSWw0y6LrAJJ3Z4qtcush9OO/Skc5yMcHioZkKk5RiD39Kn1K9CCWNflBBBz65qNsfNgA549xUktvkbkLDtURgcyFgAGHH1oYFS5t1cZJJye9Qi3YIFG4kfpVt8E/MoBHrSRxiBgyNx0weaQalMWbg4Z8445FRPbMrFlJPNaMjNKMFdpbqRUEoEXygH3xQJyRnyS+aMMyHt8wquttCzhlUxOD1jYj9KtS2aznIAAJz15qGSxWM/MSGHSqTYD1kmGStwkijoJF5/MUVG9pIiEk579KKdhWPm7yTGx3BTn15/SkdGDrkKc8ccVoC2QSM68Y/yKYqJEVZwdzHC7Rk13OGhjzIqLZJJgFeccAfxU4WqIp2pnJ6f41oRWo+YsffPoKRbAOepx19KzcB36mdJGzOFwAcdfenJpzMR0LE5z6etaj2pUbxgMD1x+lPEDLgtgFehB5qJR1GncoxacAxycbuw7VDNpiQSGVVJIOOTx9a6CCyMijK5J6HFV5dPLM25v8A69RtuVcxHtg7cKuSOo6VXmhUOFYe49z71oXKJCWQuPm44HSkgso4kBiUPk8knNTypsZn7CVC7Cc85xxUb2rBSCmBjBOM1vx6YgUcMxPTFDaWrnLBsHqPTHpWbKTsc5LozkjCnr34zSS6CHUEFQOo5/Wulm00xp+6R3OOF75+tQzWnkRDem3HJwMipcSr6HLvoOSSWJB5Ix96qkukjzCEgTK8ZK+tdW8cbMMlB7Ypg08TIGTaoHTJzmoVJDczlYvDbSsSXyAMhQOhqVdIRCGyCQM100WmuHLNGMdBT/sAUg+V1GTgUvZ2JU30OetdIBOQACecE8kVIbTzcxYBBFaeo2ARDKrtGqEZHb6VmnWI7RjhZH3HAAXAzUadUW7spy+HVjXIcDPYisXXrGe2smFtHbTsvLecx2gfh3rpb6My2odlkf1HJ21FaWjXKeUsDtu6k/drRPuSkeZ+I/hVb+LbPzbaGKCVFyxKkAH2NeYa38NL3w/fMWnFzEoPEUZ6/WvpS48IXVzKJBqUse08pjIA9AOlN1LQbZrIqlkr3IP+tni4YeuBW8a0o7ailCOx8kXGk3TQSPJcNsiPI2kbeafZarHkRtLPIRxkr92vovUfhBJ4iRlm8iFXJztUAe3asm5/ZsnsYVa1dJXXqQgDNXQsQnuYukkjynRNIaIrcO2Y84U7Spb2wavy6Jbajdn5pEY4ONuRXYXvgXUtJk2TaexUHkkFv1qvHbLaKQtuC/8AukkGtoyUtSNjmJtHttPVoxGZH6sSOvFVD4Gtrm3EqxlXwQdxAyfrXcQxrdzoJIU3HjLCprvwq97NiPYsY5Den0q+W6JUrbnmDeEZrmUIkQKrxzgiq+s/C9J2V1eIEcNGDgAjvXsEPhmLTUAZd8jHHyjJP+FVX8CLcEPscDqc9qh02Upo8dT4SCNxJKhIAyPrVa6+EqahNkNGuRkArgH0r3EeFFmiEIjkkA78cVY0zwGkUqt5THHZh2o9iHtLHhcPwRjAVWQ/N/dH3q0LP4ARyS/LGVHqRivo7Q/hXdawQ8NrgEgBiuBiuz0v4Bhx/pEiIRxtxnmn7OK6kqT6Hyrb/s6RuyHC46429a6LTf2frG3hzNaQynPygrjNfVGlfAmxstvmmRwf8a6K2+DektCNsIkAGcHvQvZodpHy5o3wX03SbYSQWcEcgGSNoJH410ujaDBDIqhFL4H3j0r6Qsvg5pPlgCyiIPByMfhWjbfBa0nAW102H0/1XJFV7WKWwnBvqfPdtoohXETCMjjHY1ettLkkIAQ9OR1r6Dsf2aoZmZnt0QHkY65ro9L+BljpWMWsbyAdcU/rUexEaD6s+cNO8E31zMqxxOQ5zyp5H+NdZafC2+mdT5exSMHPFe5XHg1YE2xRovsOlV20drchZAPzo+tN/CP2K6nltl8FpGkDXEyRqeDtHLVq2/wmsoht3SSjHc4zXb3lmSgRQwx0JGar2dtP57Bhll/Kh1ZdxqKRz9j8PrLTGysSbfdc4Oav/wBgRJxGFXPLY7VvwaXI3zMmST07VZtdBB3sYs7h1xWerdylY5ZNAYFTkEnjJHWtC100xcSDII+oroo9AeRgAhx2rTtvCzheULduecUm0OzOHv8Awgt6hZSpB7AdK5nWvhvLKWAiMcpBO/8A+vXttn4Kwd0ahWb16GtO38M27RhbhFVzwQw4/Op9qkPlvufP2ieAbmxkxMHcZzweDXYaZoMVkPMdAMAnd0YD616tN4Ttz93G3HYdKw9f+HaCFp0nmAYYIQ5z74qJ15WHGmjmNP121tlAjvY5Bn7sp+b86ln8f+UxSKNXA5LI9Q6h8P4EgMqTzkxkBt0PTNZ2qaI1tLG9oI/kXn5CM+tcsq0jeNNHRDxTPf6cJbVGYj76seR9PWm6L4guLq52Swum7kEg1laNZarcWjRpHbqmCDtfaVzVmw8O6nFcI63Stzgqz5xVqrezJcDQutUurWZwo3KPu/Sr1rdSS24kdQrYycHpVTWvBhdo5JLgwySNkjBIP09K0/Dvh+M2UkbXAlAJzj7wHetIz1sw5dLlWGUuMqdytyT6UjW7TMB69e2K6Gz8MRxQAg59MjGanXRIghO07vpV8xNjmDpbOxbJ9sdDUM2lvu4Xg+2DXYSWCxKdqBgegx0qKO0ZnwVCgjjjpRzAcmmlSRrnoAfrmnQ6c6yZK5DcdK6drAR8MB+VRyweWgZVwo6e1Lm6FJGPB4cMhXGAo7jitOxsI7PCsrHJ5yetOFwSBgAfQ9aWOYyggk/LngjOaTSJZLdwCNMgkgc/Ss+e8ONpAIzjngip5bprbAIBXHVay9SvoYo2kkkREXqWOBTEWVZHcEbl+tNmuBGrNKVAUdScVy1346W7uFg06N7qZv48YjH1NSQ6DcarIH1OYMcf6mM4QD+tDBFjUPE0cZaOxje7lJ/h5UfjVW48P3fiFAt5MyRPz5ScfgTW/ZGCxj2xxKgA7AVOZBMg2Dbn8s1HKxplbR9Jh0u0EUUcYVBt4XGfc1aDJGfmX5falNuMAFgG7j1pGnWNvmySD1NJqwXuMmVZctESQOoPNVGspZDjylVfUcGrMk/nv8vf04xUV+W2Bt5PqAaGMaitDkiXI/u9RTluTtxwSOOmKo3b46fPu6gnFV0nnU8ofY54rNz1sOxuR3e0nChgePenC/y4IO3b1yOorCj1GSNvmXJ9Varkd+TIrA8tzg0RsxtWNCTkh9wOT0700x5JAIHqPWmxzq3LbRnv2p8boZFDDg9MDrVcugEE1ordQC1QGxcEkDp+GK0Wt0IyAcjoQeRUE0RVyyljx681LQXKEgfG3jIPYdKqyXDAnLdK0pwIQCy5b9azb8LuPyFGzzjpSSQhEkUL8wCnrnPAoLqwzwffHNVFygIYHj8KehCDO7rwTVNMLD3l81MK2cdRjpRTWfALY49jzRSvYEfPptWZlwC2COtTCNjhlX5u+SOB61citPk5JGD69amttKMhI2tlulei0tzn9SotsTCAFzn9adHpoXDccdu9aSWIWXBXPHUnr/8AXq0lqgTKqMdBx1qG9CrMyhZ4bBw4Iqx9lRcEgDsARVr7EwZQMjvwOtSfZwFJcg5wB61NxoovCSmQ4GfTsOmKhjtQgy5zzz6itCWGOEYUEEHk+ntUcqAKdyk9xt71nZlGRqOjwsA6gDvS2dhFDB94rjnHvV6W2M0ToVEYbsDVW0tlhk25bbnp61NmitBGl2QFV4Qe1MZN67hjIxkk1Zc5XIxtXnGOaapWKIkj73T29KGuo0ypFcG4EhVSFTJDnhXP1rF1XxfAZNjzSEKfmES/K34mpXjvBI7PemKIfjx6AClSXTZ4dqrDPc+rptBPuKwkjSKS3MndaeM9QePfcw4QsNvCjHvWK8kOlz5gt7q5kBIAmJIyPYVsXFheJI4WUp83VSEUD8KvaSJ4bC5j86RpZRhHZfujucnuay16jstynbX934iiXz4bixVBkSK21fyPWr8Gq+VcC0llaZ0XIO3BNUodEZ5wZrmWTvhT0/E1bk0yN1EYd/MXndnpn3q7ytdk6bFO6n1K4ucQxOOcKu3jmrA0y7isP3iwRTb8kjBOK19JtE0+12CcPMw4Jy2aSfQZZRmRY9pPLck8/wCRQoprYG0ZVvpdw7ACfIPVt2BjvVm9V5olit5AgBwxPBY/4VrwaFEIVgzuMZySOv0qK7s/Kk/dBQx9RzinGndWJ5jKS1XTYW8zJ5BORkH60ye4aRcKF5znA6VrJarIuGTcR69qtxWESR7sLk9gOgrWNO2hLepy9pYZOG3DknJPOKtwKwIQuoVjkDHP51uX8tpYr+8RdwIwoGf09aoQapaRNwh3sepXgmqbitA1ZDc6SJ8ZUMDknPJNYfiT4YTazEpsxaRA/KS0fzV08+qCC88tjywyoUZ/M1fsdYUjGyQsnHAzu/CqjO2wnG6PJr74G3ltas6SRzyL1CKavaN8HrqSJNgI7ndgfh9K9WAhIy6hGl4xjGaWCye0lYhtin7xrRVpEciON0n4IjH7+YKx5Aj6j8TWzH8DdIwC5mbuQDiuohQLIu1sLnr/AEq7bjaP4sKetN1JdxcsV0OctPhHo1nkmDIA+9zmtDTfAmlRz/u7SIjGD8ucV0Nnpz3zFEhdwe2K09P8DzpgpGyjrjGMUnLpcLLoYNnoUVlhY0RFA7Crseipn5Adw+99a6bTfAd3O+Hg2Drk11mgfDBPleWTB9MdaUpxQ0jgdP0GSb5Y4t57MR0rf0v4cTXUi75BCGGfSvQ9P8LWmmoPLhDn1NXhZxkqTldvQVDqdirHM6Z8MILTBkdpTnK46Cugt9ISzj2xouParwRghVHXA4xileKaQZ2ISv8AdNQ22BU+xoy/d/XmmyacGXcNg3DA5zUzQyIH3oyd844qCS1W6UASAev1oT0Ar3OlL5Y+7k9qoXHhcXKhyuPWt6PS2kYEbGAqzKU02IvMoVRwS1PmaCxzB8FhoxhVA7Ypo8KpCC4UA5we5NbU3iW1Q7I8yZORtqOPUY7tpB9nddoLj5NwNHtUPkI7bwtE8QGVGeeO1WE0CDIGBhTyR3qvbaoPtLRgSLu6hhjFWmkEY4lIJPCjrT52xctieHw1br1wT7irSadDbjKtgdcds1XW73HOMH+83epIR5ilieTzwaYFmO229E3e/pSXFguMsvJ7daZHfoh698HinSzsygqSw78UgIstCwCgSJ3PcUqxoxJGGPdSKf8Aa9w245PFVZ4mgnDhcgnJKnpQA9rWFd21QrNyTjriqdxowLlht5OSNoIrTguNyDeAF6EkUj/uyNvzD9ankQ7syf7AgjRj5YIf/ZGPpRFpForbREsYUdu9aU8gKYUD5egqCWbzVIwAf50ciHzMRlV8KVDqvTI+7UTW8cbMViCEj7w708K0Mf3WK0pYOhIXI688ihJDuQy3skaj5Qce1V11SXzDuxgnoOKtvFvyAR+NQ4jYFSCTxwOaaDYs2k77Sc/gabNOzS4wTx2qCMH5hubAOcY6Ul1fyRRBo03le2OtNeZJPI52gNlc5wB3qlPdvHlXG5Dx8vaqqeLQZljmRYiWwMnFJ4j8R2OjWfnXMqRKB0LYJNNrsPYlVI5sncBj17VDc30OmgySXCogHzFjtFclP4v1TxHMw0W0eOJuDPcDAH0HenWPw+OoXCXGr3kl9KDkKDtRfoKV7A0XdV8aS6nIYNKtGuexlcYjX39TWHceDLrVT5urXRuAekMfEamu5kjgjtERVEaqMADjNUpGihkJUg5OSrdBR01EZmn6ZFYwLDbxqkYXGAMYFWYGeRRG5IzwDimXcxnmDBWWMHBx/jTuHDOoOR09acX0ETw2aRqQhLdOvrTrlnibG0FfVaq/aGxuYbCeM/41cgcBR0fI+tF+gDTcMI+jYXvjkUksyyAdAfce9WU5B3KB3PNVzGgHAwfXtSaAieRmPQD3xxVPzT5xzlR71osoCZGdp71BI8YOWVWHcmmkO5VKxyL03evFEcYihZVCnfViSJXk+TjPoKjeLbgjHAwKlofMym1goDHAB6nBxVmKwVUBJwBwSeopQQrjOD6etKVIOVH1z3qHFdB3ew9H8qPaOccfWpBIJDhDhvTsKqqDG5y2Oe9EpA5UnJ54otbRCTLyzFSWBJ9uxpjXPmDLKRzyemKgilbsW+ppZJwF5Pf60JMLiynK5Jzg9+aqXLeYCVYfj2p8jh9wQ/jUXmrG5VznuSelPlQ9SJk2xnkcnPrUawHAwMck7cdOatP8o4PXtTEYgZBGO4PpRbQTZWeFWOOQcUVZBUA5BwB170UtCjxfYodhgY57UiMRjk9aKK9B/CcyLWBsPA6/1NWZjtmhxxx/WiioZS3I2Y+Y3J+7n8ainJEa447/AMqKKlbh1I5OVX60xzz9OlFFSUitIxNyoycE0yYDe5wM4ooqWMtIo+bgdB/KqWqjY6gcDnpRRWc/hLgOtIk+xN8q8rnp7CsG5gSO6kZURT6gYNFFZMotadCjlyUUnI6ilnUc8DpRRWbEimUCzLgAc+lQzf8AH3/wI0UVr0JkWY0AuAMDA9q3Yv8AVY7c0UVdPZiYttGq7SFAJPJAqlqPFyvs1FFasET2yjBOBkmluDtnTHHyZ4ooqF1K6jLqFJLcsyqzY6kZPWqdrAm4nYuR3xRRWD+IaLtpEsgUsqscdSM+lLgIrEADkdKKKuPwsSJtO/fRnf8APgjGecVekGLb6L/jRRV0dxSLmlgNFHkZ5FdHo0KNuyqnr2oorWXQk7zw/bxpCpEaA4HRRXR2kKbV+Reg7UUVjLcC+qAqeB09KktjiNx2xRRUMCa0YlxyfuirEag5OB93/CiiiRRHGx82Pk8nn3q/ZnLfnRRTEyLUWOw8mkZAQMgHp2ooqkAhO0ccYHaqGrHzbNt3zYHfmiiiWzBHPwwokxYKoJVuQOe9Zf2uWHUkCSyKCBkBiM0UVzx3NuhcubuUTjEsnLc/MeafHO//AAkcfzt/COtFFUyDpnYhScnOR/OlRjvAycZooraJmW2Ub1GBikkYqwwSMg0UVQCzKDjgUq8bR7Giipe4EaE78Z4206A/If8AeNFFUtwC8G2FsccVUJ/1Z7nNFFDGjRteUOfpVVwFL4AHJ6UUUug31Klwx888npR0ZfpRRUofULk/Mff/AAqJiQv4miirYmc14+ULahwAHUEhu46VwPho/wBqa432n/SdrkDzfnxz70UVPQOx6faKI8KoCrtHA4FQklb7A4GTxRRQSVtVkbLfMeB6+9Ubg7hFnnOKKKBsdeMVh4JH0pAxW3OCR8oooprYRLITs69RU9kSX/z6UUUluBejOYxVGUYk445NFFaxAUHMX4f1pkoyMds0UUgI4Sdjc9DSOcWv0ooqZlMgUkSfjVhBknPOM0UUoiQsgxNxxz/hUTjCt7H+lFFEhDCxAGCRzRKPmT/Paiis5FxK1ydsgxxzSISVXk/5NFFWStwl+7TWYgnk/eoopFdSSIDafp/UUUUVmET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" name="AutoShape 4" descr="data:image/jpeg;base64,/9j/4AAQSkZJRgABAQEBLAEsAAD/4T34RXhpZgAATU0AKgAAAAgADgEOAAIAAAAgAAAIwgEPAAIAAAAGAAAI4gEQAAIAAAAQAAAI6AESAAMAAAABAAEAAAExAAIAAAAgAAAI+AEyAAIAAAAUAAAJGAITAAMAAAABAAIAIIdpAAQAAAABAAAJLIglAAQAAAABAAA8dIgwAAMAAAABAAEAB5ybAAEAAABAAAA9cJyfAAEAAABAAAA9sOocAAcAAAgMAAAAtuodAAkAAAAB///9+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gICAgICAgICAgICAgICAgICAgICAgICAgICAgICAATklLT04AQ09PTFBJWCBBVzExMCAgAENPT0xQSVggQVcxMTBWMS4wICAgICAgICAgICAgICAAMDAwMDowMDowMCAwMDowMDowMAAAJIKaAAUAAAABAAAS7oKdAAUAAAABAAAS9ogiAAMAAAABAAIAAIgnAAMAAAABAZAAAJAAAAcAAAAEMDIzMJADAAIAAAAUAAAS/pAEAAIAAAAUAAATEpEBAAcAAAAEAQIDAJECAAUAAAABAAATJpIEAAUAAAABAAATLpIFAAUAAAABAAATNpIHAAMAAAABAAUAAJIIAAMAAAABAAAAAJIJAAMAAAABABAAAJIKAAUAAAABAAATPpJ8AAcAACimAAATRpKGAAcAAACAAAA77KAAAAcAAAAEMDEwMKABAAMAAAABAAEAAKACAAMAAAABEgAC2KADAAMAAAABDYAABKMAAAcAAAABA4AAAKMBAAcAAAABAQAEAKQBAAMAAAABAAAAAKQCAAMAAAABAAAEb6QDAAMAAAABAAAAAKQEAAUAAAABAAA8bKQFAAMAAAABABwAAKQGAAMAAAABAAMAAKQHAAMAAAABAAIABaQIAAMAAAABAAAAAKQJAAMAAAABAAAAAKQKAAMAAAABAAAAAKQMAAMAAAABAAP//+ocAAcAAAgMAAAK4uodAAkAAAABAAAQY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oAAACWAAAAJwAAAAowMDAwOjAwOjAwIDAwOjAwOjAwADAwMDA6MDA6MDAgMDA6MDA6MDAAAAAAAgAAAAEAAAAAAAAACgAAACcAAAAKAAAAMgAAAApOaWtvbgACAAAASUkqAAgAAAApAAEABwAEAAAAAAIAAAIAAwACAAAAAAAAAAMAAgAHAAAA+gEAAAQAAgAHAAAAAgIAAAUAAgANAAAACgIAAAYAAgAHAAAAGAIAAAcAAgAHAAAAIAIAAAgAAgAIAAAAKAIAAAoABQABAAAAMAIAAAsACAABAAAAAAAAAA8AAgAHAAAAOAIAABAABwDWIgAAQAIAABEABAABAAAAMigAABoABwAoAAAAFiUAACYAAwASAAAAPiUAACcABwAOAAAAYiUAACwABwDOAAAAcCUAAC0AAwACAAAAAAEFAC4AAwABAAAAAQAAAC8AAwABAAAAAAAAADAAAwABAAAAAAAAADUABwAIAAAAPiYAADYABwAGAAAARiYAADkABwBPAAAATCYAADoABwAHAAAAnCYAAIAAAgAOAAAApCYAAIUABQABAAAAsiYAAIYABQABAAAAuiYAAIgABwAEAAAAAAAAAI8AAgAQAAAAwiYAAJEABwAQAQAA0iYAAJQACAABAAAAAAAAAJUAAgAFAAAA4icAAJsAAQACAAAAAAAAAJwAAgAUAAAA6CcAAJ0AAwABAAAAAAAAAJ4AAwAKAAAA/CcAAKwAAgALAAAAECgAALIAAgAJAAAAHCgAALUAAwABAAAAARAAAMMABwAMAAAAJigAAAAAAABDT0xPUiAAAE5PUk1BTAAAQVVUTyAgICAgICAgAABBVVRPICAAAEFGLVMgIAAAICAgICAgIABaHgAA6AMAAEFVVE8gIAAABQIAAAAAAAAAAP8AAAAAMS4wMAAAAAAAACNiNiMcgECDREpIhgBKTEEAAAAAEUAwADABAAEAKAAUAAAWRQAPAA8ANgAUCA4WRQAAAAAAAAIAADAANgYyENESEA2NA6QAAAAAAAAHgA8PARUB/wKjARcB/wKlAAD////////u7u7uMzAzMTMwNDE3NDAxMDY5ODAwNjUwMDEwMDA2NTA1NDEwMDAwMDAwMAAAAAAEIAAAAb8DZQAUABgADQAQAAoACgAYAAoAEAAUAA0ADgAQAA4HAQZ2HtiA4wPoAAYAIQQBAfIAGwAAAAAAAAAAAAAAAAAAAAAAAAAAAAAAAAAAAAAAAAAAAAAAAAAAAAAAAAAAAAAAAAAAAAAAAAAAAAAAAAAAAAAAAAgABAkEAQQJBNAXQXQXBgAFBAAA3yoECAAoAAArUAAI8YwABHjGAAEEagAAAAAAAP//AAAAAAABBGoBtwcBAZgnKCtbKtMilAABPiAeACzBKxYAAAAAUgABIQBThSwE1iO+ACgAKAAoSAAAACrTAAAnPwAgEAAAAQRqAAAAVAAAAAAXUXUXAQRiAAQBA+gAAAAAAA0ADAEBCAAZAEErgAAEQAAxAwoD7RRyBB8EAAQfA+0EDAQfBAAAEgBBhqAEAAQAEU6GAP///wD///////8A//////8CfwSPBkYEpAJzAdAAAAAAAAAAAAAAAAAAAAAAAAAAAAAAAAAAAAAAAAAAAAAAAAAAAAAAAAAAAAAAAAAAAAAAAAAAAAAAAAAAAAAABd0GOAZMBfMFhgS/A/cDQwJ/BI8GRgSkAnMB0AAAAAAJ3RJeFxYPxAfDBS4AAAAABd0GOAZMBfMFhgS/A/cDQxVJFzkYSxeoFgUTFxAGDPkADQFAAZUB6QGbATsBJAAAAAABegImAr4CHAFrAUMAAAAAAckDSwTEA6cB8gFyAAAAAAG2AkQCggH9AYEBXgAAAAABUQG5AhMBsQFGATAAAAAAAXgCkgOxAvYBrAFCAAAAAAE0AWABfgFbATEBIwAAAAABggHkAgQBogFQATsAAAAAAhYDagSDA24CCwGqAAAAAAIWA9YFsgSLAm8BvQAAAAACYgObBCAC8AHyAZ0AAAAAAxcEnAS0AxsB/AGyAAAAAAWFChAMrQjCBHUDJwAAAAAAAAAAAAAAAAAAAc8B0QHcAckBuQGYAXkBWf//AAAAEAAAAAAAAAAAAAAAAAAAAAAAABcRcRcAOWRkZABSAAGgAaEBQAJMAWkCNwMGAwD//////////wFeATIBXAEoAAAAAAAAAAABoAGhAJwEAAAAAAAAzQB7AJsAmwAAAAAABQUeAVwBNAFRATeTIAQeAAAAACo3/RVFRUVFAWYDiAOwAWYCAAFpAjcB/wEDQEYAAQNSAAoAGwAKABsACgAbAAIAAAAJAAAAAAAAAAAAAAAAAAClpaWlAAAAAAAAAAAAAAAAAAAAAAAAAAAAAAAAAAAAAAAAAAAAAAAA+vr6+gMAAIAAAAABAAQCwA/FDOEPug1iD+cMnw/+DsYP5Q7cABoAAAAAEjYAAAAAAAkWOLYAAAAAAAAAAAAAAAAAAAAAAAAAAAAAAAAAAAAYgYgYAAAAAAAAAAAAAAAAAAAAAAAAAAAAAAAAgAAAAAAAAAAAAAAABgIAAAAAAAAAAAAAAAAAAAAAAAAAAAAAAAAAAAAAAAAAAQRqAAQAAAAAAAAAAAAADI0MjQybDPYMuwAAAAAAAAAAAAAAAAAAAAAAAAAAAAAAAAAAAAAAAAAAAAAAAAAAAAAAAAAAAAAAAAAAAAAAAAAAAAAAAAAAAAAAAAAAAAAAAAAAAAAAAAAAAAAAAAAAAAAAAAAAAAAAAAAAAAAAABhxhxgAEgCAAAAAAAAAAHYAAAeOBAMAAAAAAAAAAAQDAAAEAQQfA+0AAAAAAAAAAAAAAAAAABRyAAABPgAAAAAAAAAAAAAAAAAAAAAAAAAAAAAAAAAAAAAAAAAAAAAAAAAAAAAAAAAAAAAAAAAAAAAAAAAAAAAAAAAwAAkAcwAAAAAAAAAwAAEAAAAAAAAAAAAAAAAAAAAAAAAAAAAAAAAAAACGAAAAAAARALcAAQAqABoAAQAAAAAABgAAAAEB0AAAAAoAAAAqQAAAAUAAAAFAAAAGAAAAAEAAAAYAAAAAAAAAAAAAAABAAAAJQAAAAQAAAAAAAAAAQAAACQAAAAAAAAAAASkAAC2GAb4MFAAwADClAAAAAAAAAAAAAAAACAAAASAAAAFAAAAAAAAAAAAAAAAAAAAAAAAAAAAAAAAAAAAAAAAAAAAAAAAAAAAAAAAAAAAAAAADAAAAAAAAAAAAAAAAAAAAAAAAAAAN9gSnAAcEkQG9AIwBmQCAATMAXgAAAABBKwWYAAAAAAAAAAAAAAAAAAAAAAAAAAAAAAAAAAAAAAAAAAAAAAAAAAAAAAAAAAAAAAAAAAAAAAAAAAAAAAAAAEAALABIAD8AQAAsAEgAPwyADIAAAAyAAAAAAAAAAAAAAAAAAAAAAAAAAAAAAAAAAAAAAAAAAAAAAAAAAAAAAAAAAAAAAAAAAAAAAAAAAAAAAAAAAAAAAAAAAAAAAAAAAAAAAAAAAAAAAAAAAAAAAAAAAAAAAAAAAAAAAAAAAAAAAAAAAAAAAAAAAAAAAAAAAAAAAAAAAAAAAAAAAAAAAAAAAAAAAAAAAAAAAAAAAAAAAAAAAAAAAAAAAAAAAAAAAAAAAAAAAAAAAAAAAAAAAAAAAAAAAAAAAAAAAAAAAAAAAAAAGFGFGAAAAAAAAAAAAAAAAAAAAACDg4ODAAAAAAAAAAAAAAAAAAAAAAAAAAAAAAAAAAAAAAAAAAAAAAAAs7OzswAAAAAARgBYADQAQgFAAPAAAAAAAAAAAAAAAAAAAAAAAAAAAAAAAAAAAAAAAAAAAAAAAACf8EAwiAAEQAAAD88AAAABAAAAAAAAAAAAAAAAAAAAAAAAAAAAAAAAAAAAAAAAAAAAAAAAAAAAAAAAAAAAAAAAAAAAAAAAAAAAAAAAAAAAAAAAAAAAAAAAAAAAAAAAAAAAAAAAAAAAAAAAAAAAAAAAAAAAAAAAAAAAAAAAAAAAAAAAAAAAAAAAAAAAAAAAAACvASOvADQAEwAAAAAD7QPtA/cD8wQBBAAECwQMBBUEFQQfBB8AAAAAAAAAAAQJBAkEBgQGBAMEAwQABAAD/QP9A/oD+gP3A/cD9AP0A/ED8QPuA+4D7gPuAAAAAAAAAAAAAAAAAAAAAAAAAAAAAAAAAAAAAAAAAAAAAAAAAAAAAAAAAAAAAAAAAAAAAAAAAAAAAAAAAAAAAAAAAAAAAAAAAAAAAAAAAAAAAAAAAAAAAAAAAAAAAAAAAAAAAAAAAAAAAAAAAAAAAAAAAAAAAAAAAAAAAAAAAAAAAAAAAAAAAAAAAAAAAAndAAASXgAAFxYAAA/EAAAHwwAABS4AAAAAAAAAAAAAFUkAABc5AAAYSwAAF6gAABYFAAATFwAAEAYAAAz5AAAKUAAAAAAAAAAAAAAAAAAAAAAAAAAAAAAAAAAAAAAAAAAAAAAAAAAAAAAAAAAAAAAAAAAAAAAAAAAAAAAAAAAAAAAAAAAAAAAAAAAAAAAAAAAAAAAAAAAAAAAAAAAAAAAAAAAAAAAAAAAAAAAAAAAAAAAAAAAAAAAAAAAAAAAAAAAAAAAAAAAAAAAAAAAAAAACfwAABI8AAAZGAAAEpAAAAnMAAAHQAAAAAAAAAAAAAAXdAAAGOAAABkwAAAXzAAAFhgAABL8AAAP3AAADQwAAAqcAAAAAAAAAAAAAAAAAAAAAAAAAAAAAAAAAAAAAAAAAAAAAAAAAAAAAAAAAAAAAAAAAAAAAAAAAAAAAAAAAAAAAAAAAAAAAAAAAAAAAAAAAAAAAAAAAAAAAAAAAAAAAAAAAAAAAAAAAAAAAAAAAAAAAAAAAAAAAAAAAAAAAAAAAAAAAAAAAAAAAAAAAAAAAFMsAACOaAAArRAAAH08AABCtAAALVwAAAAAAAAAAAAAoYgAAK4QAAC0+AAAsNgAAKaAAACTdAAAfugAAGnQAABWgAAAAAAAAAAAAAAAAAAAAAAAAAAAAAAAAAAAAAAAAAAAAAAAAAAAAAAAAAAAAAAAAAAAAAAAAAAAAAAAAAAAAAAAAAAAAAAAAAAAAAAAAAAAAAAAAAAAAAAAAAAAAAAAAAAAAAAAAAAAAAAAAAAAAAAAAAAAAAAAAAAAAAAAAAAAAAAAAAAAAAAAAAAAAAASUAAAINAAACuQAAAhHAAAEcQAAAxoAAAAAAAAAAAAACkYAAArVAAAK+AAACmoAAAnEAAAIfwAABzMAAAYFAAAE5wAAAAAAAAAAAAAAAAAAAAAAAAAAAAAAAAAAAAAAAAAAAAAAAAAAAAAAAAAAAAAAAAAAAAAAAAAAAAAAAAAAAAAAAAAAAAAAAAAAAAAAAAAAAAAAAAAAAAAAAAAAAAAAAAAAAAAAAAAAAAAAAAAAAAAAAAAAAAAAAAAAAAAAAAAAAAAAAAAAAAAAAAAAAAABoQAAAjUAAAKvAAACPQAAAZIAAAFkAAAAAAAAAAAAAAKQAAAClAAAAqcAAAKGAAACbAAAAjsAAAIFAAABzwAAAacAAAAAAAAAAAAAAAAAAAAAAAAAAAAAAAAAAAAAAAAAAAAAAAAAAAAAAAAAAAAAAAAAAAAAAAAAAAAAAAAAAAAAAAAAAAAAAAAAAAAAAAAAAAAAAAAAAAAAAAAAAAAAAAAAAAAAAAAAAAAAAAAAAAAAAAAAAAAAAAAAAAAAAAAAAAAAAAAAAAAAAAAAAAAAAUAAAAGVAAAB6QAAAZsAAAE7AAABJAAAAAAAAAAAAAABzwAAAdEAAAHcAAAByQAAAbkAAAGYAAABeQAAAVkAAAFEAAAAAAAAAAAAAAAAAAAAAAAAAAAAAAAAAAAAAAAAAAAAAAAAAAAAAAAAAAAAAAAAAAAAAAAAAAAAAAAAAAAAAAAAAAAAAAAAAAAAAAAAAAAAAAAAAAAAAAAAAAAAAAAAAAAAAAAAAAAAAAAAAAAAAAAAAAAAAAAAAAAAAAAAAAAAAAAAAAAAAAAAAAAAAAF6AAACJgAAAr4AAAIcAAABawAAAUMAAAAAAAAAAAAAAn8AAAKYAAACqgAAAogAAAJrAAACKQAAAeYAAAGsAAABgAAAAAAAAAAAAAAAAAAAAAAAAAAAAAAAAAAAAAAAAAAAAAAAAAAAAAAAAAAAAAAAAAAAAAAAAAAAAAAAAAAAAAAAAAAAAAAAAAAAAAAAAAAAAAAAAAAAAAAAAAAAAAAAAAAAAAAAAAAAAAAAAAAAAAAAAAAAAAAAAAAAAAAAAAAAAAAAAAAAAAAAAAAAAAAByQAAA0sAAATEAAADpwAAAfIAAAFyAAAAAAAAAAAAAAR9AAAEuAAABK4AAARcAAAEBgAAA2wAAALWAAACWAAAAfEAAAAAAAAAAAAAAAAAAAAAAAAAAAAAAAAAAAAAAAAAAAAAAAAAAAAAAAAAAAAAAAAAAAAAAAAAAAAAAAAAAAAAAAAAAAAAAAAAAAAAAAAAAAAAAAAAAAAAAAAAAAAAAAAAAAAAAAAAAAAAAAAAAAAAAAAAAAAAAAAAAAAAAAAAAAAAAAAAAAAAAAAAAAAAAbYAAAJEAAACggAAAf0AAAGBAAABXgAAAAAAAAAAAAACYAAAAoAAAAKeAAAClwAAAoAAAAJTAAACIQAAAesAAAG2AAAAAAAAAAAAAAAAAAAAAAAAAAAAAAAAAAAAAAAAAAAAAAAAAAAAAAAAAAAAAAAAAAAAAAAAAAAAAAAAAAAAAAAAAAAAAAAAAAAAAAAAAAAAAAAAAAAAAAAAAAAAAAAAAAAAAAAAAAAAAAAAAAAAAAAAAAAAAAAAAAAAAAAAAAAAAAAAAAAAAAAAAAAAAAFRAAABuQAAAhMAAAGxAAABRgAAATAAAAAAAAAAAAAAAgMAAAIRAAACDwAAAgAAAAHpAAABvwAAAZkAAAFxAAABVQAAAAAAAAAAAAAAAAAAAAAAAAAAAAAAAAAAAAAAAAAAAAAAAAAAAAAAAAAAAAAAAAAAAAAAAAAAAAAAAAAAAAAAAAAAAAAAAAAAAAAAAAAAAAAAAAAAAAAAAAAAAAAAAAAAAAAAAAAAAAAAAAAAAAAAAAAAAAAAAAAAAAAAAAAAAAAAAAAAAAAAAAAAAAABeAAAApIAAAOxAAAC9gAAAawAAAFCAAAAAAAAAAAAAAN6AAADpwAAA58AAANcAAADHQAAAq0AAAI9AAAB5wAAAZwAAAAAAAAAAAAAAAAAAAAAAAAAAAAAAAAAAAAAAAAAAAAAAAAAAAAAAAAAAAAAAAAAAAAAAAAAAAAAAAAAAAAAAAAAAAAAAAAAAAAAAAAAAAAAAAAAAAAAAAAAAAAAAAAAAAAAAAAAAAAAAAAAAAAAAAAAAAAAAAAAAAAAAAAAAAAAAAAAAAAAAAAAAAAAATQAAAFgAAABfgAAAVsAAAExAAABIwAAAAAAAAAAAAABbgAAAXUAAAGCAAABfwAAAXYAAAFoAAABVgAAAUUAAAE5AAAAAAAAAAAAAAAAAAAAAAAAAAAAAAAAAAAAAAAAAAAAAAAAAAAAAAAAAAAAAAAAAAAAAAAAAAAAAAAAAAAAAAAAAAAAAAAAAAAAAAAAAAAAAAAAAAAAAAAAAAAAAAAAAAAAAAAAAAAAAAAAAAAAAAAAAAAAAAAAAAAAAAAAAAAAAAAAAAAAAAAAAAAAAAGCAAAB5AAAAgQAAAGiAAABUAAAATsAAAAAAAAAAAAAAfIAAAILAAACHAAAAhgAAAIKAAAB6wAAAcsAAAGmAAABfQAAAAAAAAAAAAAAAAAAAAAAAAAAAAAAAAAAAAAAAAAAAAAAAAAAAAAAAAAAAAAAAAAAAAAAAAAAAAAAAAAAAAAAAAAAAAAAAAAAAAAAAAAAAAAAAAAAAAAAAAAAAAAAAAAAAAAAAAAAAAAAAAAAAAAAAAAAAAAAAAAAAAAAAAAAAAAAAAAAAAAAAAAAAAACFgAAA2oAAASDAAADbgAAAgsAAAGqAAAAAAAAAAAAAAROAAAEgAAABIYAAARMAAAD9wAAA24AAALvAAACewAAAiYAAAAAAAAAAAAAAAAAAAAAAAAAAAAAAAAAAAAAAAAAAAAAAAAAAAAAAAAAAAAAAAAAAAAAAAAAAAAAAAAAAAAAAAAAAAAAAAAAAAAAAAAAAAAAAAAAAAAAAAAAAAAAAAAAAAAAAAAAAAAAAAAAAAAAAAAAAAAAAAAAAAAAAAAAAAAAAAAAAAAAAAAAAAAAAhYAAAPWAAAFsgAABIsAAAJvAAABvQAAAAAAAAAAAAAFbQAABaEAAAWeAAAFMAAABL8AAAQKAAADWwAAAsEAAAJMAAAAAAAAAAAAAAAAAAAAAAAAAAAAAAAAAAAAAAAAAAAAAAAAAAAAAAAAAAAAAAAAAAAAAAAAAAAAAAAAAAAAAAAAAAAAAAAAAAAAAAAAAAAAAAAAAAAAAAAAAAAAAAAAAAAAAAAAAAAAAAAAAAAAAAAAAAAAAAAAAAAAAAAAAAAAAAAAAAAAAAAAAAAAAAJiAAADmwAABCAAAALwAAAB8gAAAZ0AAAAAAAAAAAAAA5kAAAP0AAAENQAABD0AAAQYAAADywAAA2UAAAL2AAAChwAAAAAAAAAAAAAAAAAAAAAAAAAAAAAAAAAAAAAAAAAAAAAAAAAAAAAAAAAAAAAAAAAAAAAAAAAAAAAAAAAAAAAAAAAAAAAAAAAAAAAAAAAAAAAAAAAAAAAAAAAAAAAAAAAAAAAAAAAAAAAAAAAAAAAAAAAAAAAAAAAAAAAAAAAAAAAAAAAAAAAAAAAAAAADFwAABJwAAAS0AAADGwAAAfwAAAGyAAAAAAAAAAAAAARIAAAExgAABSEAAAU5AAAFCAAABJsAAAQjAAADjgAAAv0AAAAAAAAAAAAAAAAAAAAAAAAAAAAAAAAAAAAAAAAAAAAAAAAAAAAAAAAAAAAAAAAAAAAAAAAAAAAAAAAAAAAAAAAAAAAAAAAAAAAAAAAAAAAAAAAAAAAAAAAAAAAAAAAAAAAAAAAAAAAAAAAAAAAAAAAAAAAAAAAAAAAAAAAAAAAAAAAAAAAAAAAAAAAABYUAAAoQAAAMrQAACMIAAAR1AAADJwAAAAAAAAAAAAALlAAADJ0AAA0jAAAMvQAAC+kAAAplAAAIygAABy4AAAXF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eEeIR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rtqu2po5vxtcXTxXSIlrAEL0RKVCET/lOjgzTSv/KSAh6xf9Me8wxSpwPaJLLoUkR1c+LzxnQDo9STdUJmgjsTtuLCki6CznMHd6gD9BP41AckEPOpw75DYQNy8uxyf7MawnvSH3MylfHC6wEW4fChn9NMVA41iEPFA9aTlZM4c1+Df4R/lSZxmYIfYfSBSDDYYfTyI1OidSe3IhUjtFPVE6ZJcYgClaJbA0yh1vFWwNkB3eDkQadC50SN5D4VqnbACMNhrnIdkjPSOPFeISXyhYIWUb6x43OZZBL0SyQR2XpZ1mG5IjbCnrIEQYoB+GJ9AhlyRwHjBEflufSVdPkYX2bwYywSvdDl4SIBimKcMwcE61GlATlj3TWwZJmU1dXIZFTxlZEF0UWx6zKjI1CojaBwMLSQyGPSNbdlbhRLoXJ09IDbgRfCNoTk9fwXXoNK8PMwjbK+oveDUWJB03BihuPKoMchAcGzAqmDs1QUwNeyPuCzYZsyIDIiAhxEEaPzYp/SzyMMM09g9ND6wOvw50JoYNvBLsDK8YQh30SzBZak1oMjowuxwqCgMH0Qg0DSIsExFxGnQnuUBwVj9jPVgOTFU2Ezj4MagkeBY/D5UOQBt/NBRC9Vb4Y5xhZV3HWN1GSDePPwQ/rDrAPDdFMGL2Z7tt03clbw5hBFo7WaFQ2jH6q9qr2qG0382lpcOqm6CjpXuIkZKhj5OSoafJqp6goaCrn4mOypmVi6GhoJedm6Gdl5eLloO1lY6WeIBooZ+1o52amZ+JfrGkh1xrh72toZa1rqevloWHfYNcb3itlX1bv7+yp4iWg4eHg29vqZ+BfsvJoaSBeH10hY6PdLSkf4vAyKqqalGWmLCpkYGzoWl0rbStqqiZdmE7xKGWtKFWW614qrCnhWNbX4TEsZuVjU6jiJOJkYV0aohamp6Eh25Ok6ShgE6UlZSQblZbdltqT6uyqYBVc5WXgF0/PKSPfWursrexjZefm4lpZXm3saidqLK2tqChoJu5uK6jtru/vZuus7NwZW+cAAAAAAAEOM5WRNTSbTVZCm01SQ4ABLz/bTVdEm01aRxtNWUXbTVNEW01QRRtNUEPbTU9Dm01TRBtNVkRAAAAAD5FIO5tZU0CbTVVDm01SQttNU0HAAR89m01cR5tNWUZbTVpGW01ZRdtNUkWbTVdDW01URFtNXETAAStBQAESPVtlUT/beVc+m01QQgABJzzVkUQ5hFVETgRdUk5bTVxHG01dRptNWkYbTVREm01XRhtNVUWbTVJEm01WR9tNVEUbTVNDm01TRUABGDrbkUc8wAE3TgABR0NAAS1JwAEyaUABQVcAATtF201bRVtNWEbbTVhF201SRhtNXESbTVdHxEFCTVtNT0ebXVJAbU1gQUABOleAAUY+gAFBPIABGX/AAQA6wAE/UkRJS02bTVpHW01ZRltNVUXbTVlHwAFbS4ABPD3AARp/wAFFSYQVV0vAASpnW3FWPwABPD7AARF7wAFJQsABH3BAATVjRKFFUIS1TlFbTVRIgAFcSMABXEqAASZigAEkewABDUpAASF3wAEWckABFm8AATBrgAERfoABLGcAARx2gAEzU0ABSkubTVFHhHVMTwABXEsAAVxLAAElfUABImVAAStJgAEjc0ABFnMAAS1igAEzZ4ABE3nAAR16QAETfEABQUqbVVRAwAFNRltNWEPAAVtLAAFdShtZTUCAAUdFQAE0TsABHHHAARZwQAEXboABMFGAAT5IAAEga4ABHFyAAUZIW1lUQJtNTkHbTVhCW01RRxtNWUYteVw+gAFJRJtNTkSAAS5EwAFAUsABRUsVkUM6wAFFQBWRMziAAShUAAFIS9tdU0BbkUk8m01VQcABOkHbXVBAe01RQduRSTzAAUJEW01PQRuRSjwbkUs9D5FJN8ABQzv7kVE8T5FFO8ABO1FAAT9SD5FHPAABRUDbTUxCm2VLP9thV0AbVVdA21lTQJthUUAbkU88G4VRPe+RRjvbkVQ7AAE/PcABTEaAASR3wAEqaQABRj5bTVRHm01RRdtNV0XbkVI8231RPluBUz4vkUs27WVeP8ABRD9AAUY+G5FLO7t1Sj7AAUY+AAFJR4ABQUHbZU8/201TRFtNVEObTU9CG5FKPRtNUEJbTVVCoy2EOvWRRDo7TVhCQAFAPBWRQThbkVc9W3VPPtWRSDpbeU4+m1VOQNtNUEJbTVVD21lPQI+RSjobfU4+W01UQRtNVUKbkUs8G2FUQBuRTDvbkUw7j5FHO5uRUT0bZU0/22lOP5tVTkDbVVFA201OQptpTD+AAAAAD5FJO9thTUAbTVZCW3lUPptpUT+bYVBAG2VLP9ttUD9bfU4+W2lQP5tdSkBbXU5AW3FRPxtlUj/AAAAAAAgICAgICAgICAgICAgICAgICAgACAgICAgICAgICAgICAgICAgICAAAQEAAAAAAAAAAAAAAAAAAAAAAAAAAAAAAAAAAAAAAAAAAAAAAAFAAfAAAAAAAAAAAAAwMTAyDABAAfAAAAAAAAAAAAAAAAAAAAAAAAAAAAAAAAAAAAAAAAAAAAAAAAAAAAAAAAAAAAAAAAAAAAAAAAAAAAAAAAAAAAAAAAAAAAAAAAAAAAAAAAAAAAAAAAAAAAAAAAAAAAAAAAAAAAAAAAAAAAAAAAAAAAAAAAAAAAAAAAAAAAAAAAAAAAAAAAAAAAAAAAAAAAAAAAAAAAAAAAAAAAAAAAAAAAAAAAAAAAAAAAAAAAAAAAAAAAAAAAAAAAAAAAAAAAAAAAAAAAAAADAxMDEwAAAAAAAAAAAAMDEwMAAAAAAAAAAAAAAAAAAAAAAAAAAAAAAAAAAAAAAAAAAAAAAAAAAAAAAAAAAAAAAAAAAAAAAAAAAAAAAAAAAAAAAAAAAAAAAAAAAAAAAwMTAwAAAAAE5PUk1BTCAgICAgICAAAAAAAAAAAABkAAAAZAAAAFNDRU5FIEFVVE8gICAgIAABEQBEVFZSAAAAAAAAAAAAAERDAQLDAGcAZAAA+ALsJwQCAPv6+frv9f399PP3/P/0/ez0+vny+v8AIq4AAgAAEAD5AuwnAwIA+/r3++/0/v308/f8APT97PX6+fL6/wArrgACAAAQAPgD6ycDAwD7+vj77/T+/fPz9/wA9f3r9fr48fr/ACWuAAIAABAA+ATrJwQEAPv6+Pvw9v398vP3/AD2/Ov0+vfw+v8AI64AAgAAEAD5BOwnBAQA/Pr5+u/2/f3y9PX9APb97PX69/D6/gAfrgACAAASAAYIAAoAAACWAAAABwgAJwAAAAoAAAAIAgCYAQAAAAAAAAAAAAAAAAAAAAAAAAAAAAAAAAAAAE9GRiAAAEhBTkQtSEVMRCAgICAgICAgICAAAAAAAAAAAAAAAAAAAAAAAAAAAABWUi1PTiAgICAgAABOT1JNQUwgIAAAMDEwMNkD6QAAAAAABwADAQMAAQAAAAYAAAAaAQUAAQAAAIwoAAAbAQUAAQAAAJQoAAAoAQMAAQAAAAIAAAABAgQAAQAAAPlUAAACAgQAAQAAAIaCAAATAgMAAQAAAAIAAAAAAAAALAEAAAEAAAAsAQAAAQAAAAAAAAAAAAAAICAgICAgICAgICAgICAgICAgICAgICAgICAgICAgICAgICAgICAgICAgICAgICAgICAgICAgICAgICAgICAgICAgICAgICAgICAgICAgICAgICAgICAgICAgICAgICAgICAgICAgICAgICAgICAgICAgICAgICAAAAAAAAAAAGQADQAAAAcAAAAEAgMAAAABAAIAAAABAAAHAAACAAUAAAADAAA9FgADAAIAAAABAAALAAAEAAUAAAADAAA9LgAFAAEAAAABAAAAAAAGAAUAAAABAAA9RgAHAAUAAAADAAA9TgAIAAIAAAABAAAAAAAQAAIAAAABABxnBAARAAUAAAABAAA9ZgASAAIAAAABAAAAAAAdAAIAAAABAFdVAgAAAAAAAAAAAAAAAAAAAAAAAAAAAAAAAAAAAAAAAAAAAAAAAAAAAAAAAAAAAAAAAAAAAAAAAAAAAAAAAAAAAAAAAAAAAAAAAAAAAAAAAAAAAAAAAAAAAAAAAAAAAAAgACAAIAAgACAAIAAgACAAIAAgACAAIAAgACAAIAAgACAAIAAgACAAIAAgACAAIAAgACAAIAAgACAAIAAgAAAAIAAgACAAIAAgACAAIAAgACAAIAAgACAAIAAgACAAIAAgACAAIAAgACAAIAAgACAAIAAgACAAIAAgACAAIAAAAP/hC9NodHRwOi8vbnMuYWRvYmUuY29tL3hhcC8xLjAvADw/eHBhY2tldCBiZWdpbj0n77u/JyBpZD0nVzVNME1wQ2VoaUh6cmVTek5UY3prYzlkJz8+DQo8eDp4bXBtZXRhIHhtbG5zOng9ImFkb2JlOm5zOm1ldGEvIj48cmRmOlJERiB4bWxuczpyZGY9Imh0dHA6Ly93d3cudzMub3JnLzE5OTkvMDIvMjItcmRmLXN5bnRheC1ucyMiPjxyZGY6RGVzY3JpcHRpb24gcmRmOmFib3V0PSJ1dWlkOmZhZjViZGQ1LWJhM2QtMTFkYS1hZDMxLWQzM2Q3NTE4MmYxYiIgeG1sbnM6ZGM9Imh0dHA6Ly9wdXJsLm9yZy9kYy9lbGVtZW50cy8xLjEvIi8+PHJkZjpEZXNjcmlwdGlvbiByZGY6YWJvdXQ9InV1aWQ6ZmFmNWJkZDUtYmEzZC0xMWRhLWFkMzEtZDMzZDc1MTgyZjFiIiB4bWxuczpkYz0iaHR0cDovL3B1cmwub3JnL2RjL2VsZW1lbnRzLzEuMS8iPjxkYzp0aXRsZT48cmRmOkFsdCB4bWxuczpyZGY9Imh0dHA6Ly93d3cudzMub3JnLzE5OTkvMDIvMjItcmRmLXN5bnRheC1ucyMiPjxyZGY6bGkgeG1sOmxhbmc9IngtZGVmYXVsdCI+DQoJCQkJCTwvcmRmOmxpPjwvcmRmOkFsdD4NCgkJCTwvZGM6dGl0bGU+PGRjOmRlc2NyaXB0aW9uPjxyZGY6QWx0IHhtbG5zOnJkZj0iaHR0cDovL3d3dy53My5vcmcvMTk5OS8wMi8yMi1yZGYtc3ludGF4LW5zIyI+PHJkZjpsaSB4bWw6bGFuZz0ieC1kZWZhdWx0Ij4NCgkJCQkJPC9yZGY6bGk+PC9yZGY6QWx0Pg0KCQkJPC9kYzpkZXNjcmlwdGlvbj48L3JkZjpEZXNjcmlwdGlvbj48cmRmOkRlc2NyaXB0aW9uIHJkZjphYm91dD0idXVpZDpmYWY1YmRkNS1iYTNkLTExZGEtYWQzMS1kMzNkNzUxODJmMWIiIHhtbG5zOnhtcD0iaHR0cDovL25zLmFkb2JlLmNvbS94YXAvMS4wLyI+PHhtcDpDcmVhdG9yVG9vbD5DT09MUElYIEFXMTEwVjEuMCAgICAgICAgICAgICAgPC94bXA6Q3JlYXRvclRvb2w+PC9yZGY6RGVzY3JpcHRpb24+PC9yZGY6UkRGPjwveDp4bXBtZXRhPg0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8P3hwYWNrZXQgZW5kPSd3Jz8+/9sAQwACAQECAQECAgICAgICAgMFAwMDAwMGBAQDBQcGBwcHBgcHCAkLCQgICggHBwoNCgoLDAwMDAcJDg8NDA4LDAwM/9sAQwECAgIDAwMGAwMGDAgHCAwMDAwMDAwMDAwMDAwMDAwMDAwMDAwMDAwMDAwMDAwMDAwMDAwMDAwMDAwMDAwMDAwM/8AAEQgCIgLYAwEiAAIRAQMRAf/EAB8AAAEFAQEBAQEBAAAAAAAAAAABAgMEBQYHCAkKC//EALUQAAIBAwMCBAMFBQQEAAABfQECAwAEEQUSITFBBhNRYQcicRQygZGhCCNCscEVUtHwJDNicoIJChYXGBkaJSYnKCkqNDU2Nzg5OkNERUZHSElKU1RVVldYWVpjZGVmZ2hpanN0dXZ3eHl6g4SFhoeIiYqSk5SVlpeYmZqio6Slpqeoqaqys7S1tre4ubrCw8TFxsfIycrS09TV1tfY2drh4uPk5ebn6Onq8fLz9PX29/j5+v/EAB8BAAMBAQEBAQEBAQEAAAAAAAABAgMEBQYHCAkKC//EALURAAIBAgQEAwQHBQQEAAECdwABAgMRBAUhMQYSQVEHYXETIjKBCBRCkaGxwQkjM1LwFWJy0QoWJDThJfEXGBkaJicoKSo1Njc4OTpDREVGR0hJSlNUVVZXWFlaY2RlZmdoaWpzdHV2d3h5eoKDhIWGh4iJipKTlJWWl5iZmqKjpKWmp6ipqrKztLW2t7i5usLDxMXGx8jJytLT1NXW19jZ2uLj5OXm5+jp6vLz9PX29/j5+v/aAAwDAQACEQMRAD8A+RPE3iG58Ra3LPLIGmlY8D7q+gFSwX76TabUZkJO52zyfb6VR06OK3USOw8xjwD1WpL2/GoyGGLljwT71PMM6jwr8cdc8H6jFPp95NAyNy6OQR+Ve+eBf2/9RgtUt/EcFrrFucKTMu2TH+8Ov418tafp5s7Rt7qTuxk9aZbh9Xu2VCSsR+bBrqo4upD4WYzoQl8SPuXTfGvw8+JkiXNhfT+HNRPzK27YufYjitu61jxd4Wt1dbm08T6cQMOWG8L/ALw/rXwudal0WFTGXjA+6qtium8G/HPXPDlq227nWAjGwORuH06V6FDN5w8vT/I46uXRl5+p9IftR/tkWXgrwPJ4V8IXKz3d6gOp3qtzcPj/AFSkdI1zg4618Sah8S9VudfC324zTniQdD7Cuy1lNG8X3Mk0M39n3cmTtYfuyfb0zXHeJdHm0C4Qz7JEz8jJ82TXLisZKvL3jro0I042R1Wja7BZyJ5sqPcAZC5Hy+59667S/i1rGk3EP9m3csZ3YAJyHP09K8j0+CCGZrp0AkboM8k+uKNf+It/4Y0pZLOBJ7k8SSDpEP8AZHr/ACrl5LaGyZ9XeGv2r5NEtki1iNJnAxIYcDaPcetdvoXizwR8aLWRo1haZcBmCeW6mvjT4XaJfeOrL+0tTc6bpqHdLI5xuHtnvXqGn/EnStHsFs9J8qOzj53I3zufU+9THE1IaRdyuSLPdNQ+DV/paGXQtTE0ZHFvcgMpHpmuP8WadqlnF5eo2FzZBeDLAvmIw9x1FYPhD4s64tyv2O6ZIR1WT5kH1zXpum/HazFuE1S3VkI2l0Gc++09qmWJp1JfvFqHJJfCzi/CmhWaRm4W5tru4UZ4PzJ9Aec+9VvFPjGZQ0VrHJ8nUAEH3/z7V6Wvhjwj8SIjLYyQRXJ7xny3B+lY+qfCTWdBZ2tJYdRiwRsnX5iPTd1rN4eEtabHztaSRy2haNb2lsL6+dGP3guflH19TUOqeJbnX7kW1mrBW4+Xgkf4Ua9pzRzJDeRXOlqvABQvEo9iP61O13b+HdOzZos6kcujbiR7+n0rknSlDVq5pGStuS6bpNn4Zi867YSXHoTnafb1NUrvV7zxZqjw2sfygYODjj1JqPSvD974pnNxdSGG3UkhjwWHsPT3rVk1+20JJLawQEnA3ep/rWDt8y13IrPw7B4Q1u2vJrhZZliYyIRnk9Men1NWPtt94vvPLhUhFOeOij1JqHSvD02p6g9zfymJNgf3Ye3/ANetO+8VR2kK2mmx4PA3Afe9/rQ2/UovW9nY+EI1kk2T3Q/JT7f/AF6veHNUk8d6ZfWEkRDrme3bn5W7r+I/WsvTPCL3BN5qkjRRddhPzH/CrCeMRpgii06IRBW4YDrz+taQfK00Q43Rb0SHT/Ddkl1IfOuj2b+E/T+tM1G5u/G8ogEImiP3kYZA9yTV3WdGt7u8tr6ZWgtbtPMdQOUfuvtRHqzXcv2LSIWJbjag5Puf8aqVK09ECd0Yk3wjtfCSrc6XqcljqO7f5aAPbufRlPX610Hh3xJ4q8QSrDqdhGtmgIe/hbZCMeqnnJ7AZPtXd/CP9nHV/iLcGeONJraA5nvJ38uxtR1O6T+M/wCyv516RL8RvCHwOK2nhmGPxh4mhGwahMn+iWbd/Jj6de4yfeuunh0lzVjJz190zfhz8Hkhm0hb+11aziuke6mc2m2faQNhBb7gbtxnqa9ds3tfCHht9P0azh060bmRISS8x9ZZDyx/SvOPCvxN1zVpJptdu2mubuTzOCAx46H2HpXRWWj+JPFs7LbxRT2T/djQFXX8e9U8UrctPQSp6+8eafGD9pvTPBWr/YZRPd3AOJGRf3MH+J+lcL4p8eS+JNKTUHujNaMmUYAkBSeFUfnx612PxV/Y/wBdu7ObVJbeF2lmYGMSDzvXOzqFHrXPeHfhBd2vhKxtryKYQ2m5Y4sbf4ic+5OevWssSo2TbLhe9kjzaPw/ceM75Z73db6fC+5QTlifX3b36Cjxx4X0/WpraG5s1uLJsW4znzIs9CH68/zr1O/8FRWESm8cQRpysSAbsfyFc14mhg1q1NlDAI4+QpHLE9iT3NcKleXKjVLqzyrVv2ZRY23ladfbLhQdsF0wO8dfvDofqK43xJb634Tsxpd/bz2SL/qyBhWx0wRww+le3aJpo1Gxaa+uvKNu5jkUHMhI9B/U1Nqer2t5Z/Y5LRL+16GOYb93vz3p+1a0YOPU8Z8LeLEj0Pz9ScvLbjBhjxlsd+f5mun0b4ptq9qq6fEttG42kJ8zn2J71c8Wfs+WOswC40aV9NncHFrdZ2MfQHqPxzXnl7pOsfCxZ7W4snslnb5ZhwMn+6w459q2jKMiU2tT1Cxs3mG++mSBX52ty5/D/GtCy1qC2k22UTM+NpduWA/kK8n8E+Jn+zTPqM5zbk5O4lpFPQ46k11fhv4pW9xaAaXahX3YMsoDv9QOg/U1NTQad2dyLC5vIvMupFgibnLtjP07n8Khk1Kz07i2jM0nZnH8h/jWPGl3qRM+oXHk7uQXf5yPp1NXra+sbJdkEZkYD70g/kOn51zvzKJBb32vP50jbE6F3Pb6/wCFTwwWOljlftMp5y4IXP8Au9/xpgu7nUMEZA6ByeMfX/CnraW9koaSTz2PY8Ln6dTU3V9R69BJL661eQBFYhfl4ICgfyFKbCO2Ba5cSMOiqxxn6n+npTvPnvTtijKRr3xjA/l+dMkWCDmWTzWHoePz/wABTckmMP7Qkl/c20WxOeAMZ9/U0yaxRRuu5dp67VwT+nA/GnLe3N2pjtohFH0JHH5//Xqjcm1tDm5uPOYH7sZyB+PT+dOF3ogaJTqfltttI/m7NnJP4/4VBdWpRt13OIs8lQDvP4Dn88Vl6142SxiIXyrSPocH5m/Hqfwrmh4gvvEV0YtOtbm7durbTge+P8a1jB7slyR1d54lg08/6NEodR/rJMMR7jsP51zms+N/tUrP50lxM5xw24k/WrFl8O5b+RDq+o4J621r87/Qn7o/Wuj0vQLbw/EptraCw4/1j/vLk++e34Ypc6FqzlLTwzqutIstxs0y2k/imOxiPZfvGtzQ/A9jYp5qW738458+6+SFT6hQcfma0XvILeTzEje6lH/LWX5ifw6fzqQxXd+N08ggTGFLErx7Dr+QrNzbKstmaen+LX0qNkupReq3GwIAoHoD/wDWrD8TfCDSPHED3GjyJY3R+ZrdlxGx+n8J+lSSS2lhny0a4ccEtwo/Dr+tKkt5c4aEGJF5RuEUfj0/nVRk4u60E1c87uY9Z+HN+lre283lA5EUhzGR6o3Suk0LxvZ6u6JBH5chOGjk5cH0Hr+FdofENvd2RsdZSHUIX4OV5H9T9eK5HxX8CkuYnv8Aw7cGYKdwtmba6H/Zb+hraNSMnd7kuDWxW0m2H9pXVmkyRRBvNUH0PUcVnePPGlp4J0+OK0ijvtWu8raxScoD3dlHAVepJznpXOxahf8AhjX2e8inkMeVkhf5XJAxjmn+BvD1x4q1ibVL4JNezH50U5WJR92JP9kdz3NaOKvzdCU1t1Lfw78CvaA6jfSmS6uWMrzScNM5/jPp7DsBXVu9vbNkFpZB09TU8unb1H2hwvsDz/n8aaLqCybbFAGOcZfnP4f/AK6wnO7ujRK2hBELm8QhF8uNupPT8f8A69Rtp9vAM3EvmH+6Pmx/T+dWZBdXLBpT5MZHRvlx9B/+qiGxgjGR5lyzdsYUf1/M0Wu9RX7FR7wq4W1gCt2OMtWX44ha3Ww1AjY9o/ly8ZwrcEcV1AtZ2jwAsEWM7VwAaq6hpseo6fcWu/zGlQ574rWlKOxDJNHhto4fkUzDrzwtcd8ZfgrYfEm1ebEen6go4njXr6Bh3rq/BN1LcaJDHsBeD90575Xin65CiANNKSB1A7/hWatGXMty1J2sfJ0fiPxR+zh4n8m7VrmxzwTloZQeCR6HH416to/inQPjnowltpEtdRC5aNvvD/EV1fizSrTxJYSWd3aJcW0oKssi/r9a8B+IP7PetfDW6fWPDkl1JZxNvMIOJYR7dyK7Lqe+j7mVrHQeItEu/DuqIl0HRFOA3VSKns/GskDi2tQqBeM7ck+9ZvgT9oCy8YWY0zxHEI7gDYJmXbg+/oaj1u1XR7ub7HKkkbjjHJwe9TyvZolSOys9Sdyvn3QMjHkF+f0rStlgkPDNN6CIcH6mvNNM16OwjUuPNkPAB6A+9a/hnXdQOmpFvRIwSMgdBUSTS0LTO5kYRqyhYYl6YByw+tUWvYVwWHnODn5ucfhWda3NtLgyXJdz2JzU73kasFiiI2jjjFTF9x2J5tQuJkwE2H3OeKhZDKWM0vqCM1GondPnPlq3c/KB9O9NRFlPy73xkfKOnvmnvoFuqHSSQooUJ7f3RVS6M00LYG1Bx6DFXo28snJSPvkDcapagyeU5LNKyjOM9fwqUhoPJUKPMkyxHRRk/nTgoikwqrjpmQ8/Wq8t06jCIAPXp+lV5pzu+d2A9uBTSlcPUty3SJnfIx/HAzTYdSZP+PeLp1PT9aoLdKg+VFyw4OPT61Vv9Umt4XYdiOeuBV2urBdmo8krEmSVVwe3LfnUKOjSZJZiORxuNVY5izKSMnjIJJIp4OXJwFH+0cD8hSUdQvYsZbKjCL0A3f8A1qR8OSzsWx90Z2gmoUlSM8yE4PbgYzU1tO8h3Qw4PY//AF6iVw+YMoQ7VQg9c9M/nUVzbt5qs5RTjjHJrShs5bxm3EcDnHapzoCqobZuOMliSeP5U1K25XLfY56aNS6gKXbv6H/P9aKi1jxfDb3vlQwvN5ZCnHA/Ad6K0TvqK1jP1aV45thR1c5yCuCKs2kCWsJMmx5G+8SOlfpn8WvA/gnVtWim1rwJoOuafqMW63ubfNrPzznenGfTNeI/ED9gr4e+MTK3h7Xdc8J3DcrbajGLq2z6CRcMB9RXpVcI0+WMk/nqcMKnMrtHxgHj1K5MCKsYVtxOeAPWrtvbW2lzyujNu4GVbGTjvXrPxA/Yg8ZfDtTNY21r4ltIkZvP0qUTkgdSU4YDHtXkEOl3MWozC+hkttj/ADJIpVgfTB6Vyzpyh8SLjJPYsJZNeFp5pH8vGRnq30qtevtziQtjv7elWdTvdqBEOSRgKvas8zR6SWuLxlSLAK5657YHvUxbZSQ7b/Zts15MypEgyS3Sq1lrb6+A5C+QeUTPf+8aoXtpqHizUwt8Ps1jF8yRBsgjsx9/5VY0zw3f+NdeTSfDlnLPIww5QYUDplj2X61pG6FJGjYeONNuNlhc29u7oNvmjILH2NaJ+F7eIlR7aZYirb/Km+ZHUepHIrrtH+C+i/B+0X+0JU1PXp0G4/wwnvtHYe5qrrOufYFMNsoRn647D0qakuXRBHzMrxLdahJDHa31ssFlEMRxQ/NDgDrkf1rn9J8PR22sLdW87pC/DxfeB9xXb2Usk1vHM8X7xBjb2b606aTRtTkCz2skMh/5a242sPw71nGVjRdjB1H4j6lpEyL5A+woQFEZOUP95vU11Wj+KIktoLvU7wRLJwgZvmf2A/rVX/hXU0hL2N3FdqR/q5MJJ9PesPxD4fd1MGp288LAYUsNvT0PSolyyC9tz0rTviZHLCIrBQuzkbOf17mu68JfF7WvCtsXudQaVMArbzHf+PtXz9pU954W0Mx6a4a7IIWZ8Ege3bPvUnhfWr57eS71iWaCKFsSHGWfv8o7k1n7NrVMu+mp9XaF8ddH8W3IstR02TzJON8S71Ix1I6gVcv/AIQaL4k/f6TdxxykZHlPsY/Uf/WrwDwl8U7W4XydLjOyTgseXb/eP+RXV2V5ItzHLd3X2ZvvKqthx9PSiOKqQdnsJ0k9jsPEPgTxBocLRShL+2Ixg/u3x9R1rG0S4sdEkkNzHcRXJOVWcfKMdg3St3SfjpqNm8dvCq6jFjbtnG4n8etdWPEfh3xRp4GrWq6ZK2VOMOg+tN1aE/iVmFpR8zzlbXU/FeryFf3UKqMsv3O/fvW1FNp/g9SseLm7A+/1x/hW/J8FYryNrrw9qSSJ/wBO8v8ANa5m88Jah4fvw9/p63ag5JQ7G/EdDUSwl9YO41U7ixLqPi6TcxdbfnLcqgHt61p2U1j4YRRbgXNy4+8wyAfb0rP/AOEhbVr+K2S4i0+H+JZ/3e0D+f0FexeAfgboOg6DH4j8Xa9D4f0i4UT28SlJNVvUOceXGMiLP95sn2FaUMFKSu9EKVXldjmPh34a1f4h6jLpAs7nULq9AkgtLdN0yH++3aNcdS5A+tepx+A/Bf7Pdir+MriDVNXKhk8P6bLvTP8A08Sjl/cDC/Wub1n9pa4bR5dB+HGlReD9Bfia6Y7r29P96SU8kn6/lXH6vdRzFdUAivZ1GyZzz+8HU/1rr9vTjHlo6tGai73kdn48+NXiX4uWsVrO8Ph/wzFxBp1ovlRqvYEDGf5Vj6TdW2lqI7CL5h8vmEfMf/rVzljbX3iRjPIfKgJ5eQ4X8B/hXT+H7uy0aVBbjz5hx5jjv7CvMqTlKV5M6FFJaHonwx8FTaxfxS3T+Wjn+LqfoK+6P2ZfhBbXOmiWSEJbxgbmx8zn0r4q+E2tvNrMIkPzbgTk8KK/Sf4C3dldfDLTvsbKSqYmH8QfvmuilFv4jKWgniD4F6HrluyeQIiwx0yK+VP2lP2eNS8GXs501lCSDKh03KR7HqK+3q5X4w+HYNb8D30kuFktIWlRz2wOn41pVp+7oEJu9mfkr4yh/sXVGi1+O501f+emwvG/4jp+NYd3r1vFEf7LSNlbjzlIdm/Ht+Fe1/GnRkur+c3LosBJ4IyW/CvnrxV4JtLPUTceHpr3Sb7nDwtuSQ+6Hj8q8/S+qN2ZWpaXJY+IoJLovaw34CSkjo3ODj3q3Ne22jnZp8JZzx5z4Zj9PT8K5y/k8WLryWevW1rPpt0gQXcGRIj/AMLMueOcfnWtpXiPKJZwRoupICki53SEg4JA6gfQVc4rdCix0ulzXIMl/MIEzuG4ksfoOv8AKobzxDCLL7ItsNQt24ZLgB9/4dquy+HHm+fUrgRHqYwdzn+g/Gmi5isT5dhAd7cburn8f8Kw5luVa5xfib4A6d4jt/tGnM2iXsgz5EpzEx/muf8AIrz/AFLw3r3wiknS4sGhhnOftMYymfVWHA/Q17c+jTTqXvJ1iDfwjlz9R0H41JFrK2sH2SCFruFjgxzfvA+exzx+ArT21t9h8l9DwXwZ4rup5LhLycIseXVyxZ3Hpg8k113hrx7bXsYNpE0j52lpiGZSP9kcCuj8W/ADQfE0ZmtP+Kd1KXnyiwaFj67eq/hj6V5lrfgXxB8HJ7i5nst0Nxgfa7f95C3+1kcA/UVfNGW25m7o9Wsrm4nhFxdSCBG4BY4/L/61WItWsoGIhDTuf424B/Dqf0rxLwv45d3mbU7p2WI5Rt2+Rwe34VvaP8b7aexxp8CQqpIeadgzAg+nQfjms/ZMrmPUri9nlhDSyLBEDjBIAH0HSqE2u2mnk7AbiQDkt0J/mf0rgI/GlzrtwBClxf3L8ALnB/8ArfQVo2fhTU9Xcf2lepYxf8+8Hzyn2OO/1P4UWitWNu+xo678QVXiSb5s/wCqj5H0wOPzqlaWOteJEEkUC2Fq3/LxcHafqM/0Brf0jw5Y6AFeC2hhcH/XXOJZT9F6D8B+NXf7QieXcqSXcxP3pjuH4D0rJVEth2k0YmlfDW0SQTXAm1SYfedyUhH9T+YrdMUNhb+WXVIx/wAsLcBE/Mdf1p00VxcxhrqZIE7L049h/wDW/GoPttraN+7VpCP4m6f5/Gpc3LcaikWLe6mlBS1gECjjcowfxPX8zUUlnDbjdcT+Z/sIc8/Xp/OnN9rvY0JYRxdt3yjHsOv6VGkdtAoJ3zykc44Uf1/WrvYV12HJeszbLOLa3chctj69v0pjWDZL3M4Usemdzf4frU7yzSR4GyCMfwgAVWkmgQZ2mdwecc8/5+lCnf3UDXUVZoomH2a33EfxP8x/w/IUk7zSnfPM2BxwaXy7m5YkBYEPc9qijigtyQ7tMe/p/n8KpS8gt3GGZScxIzk98VPZz3lnOJlm+zd+vX2xTRLNcZMMYRB3Xt/n61FJbq3M8u5v7qjd+ef8KpWeojV1S60Xx1bC21aEeYBhLpBtKe+e1cN4p+D2q+D5DfaRM93agcPD/rFHX5l7j6V0akxsPJhVAR95+SR9f/1VY0/xNPoNxuFxvB6x9VNWpOOkQtfc4LQ/HsWNmpo4OdodOAT6N3H4V1VldmeMSWvlRwt/Epzu/GtTVfDmg/EtC0kR0rUmHEqKAsh9x0P864PxB4I174azFyC9mW/1keWgce46qapOLWqsTqjqfskY5llaQE/XNTx7mGIotgHQn/CuQ0bxSLvxBbnasCmAoySNkO5bgr2/yK61zLKqmWQRgep2/pWc1JbFq1xbmMHmac5xnb61WiuVWcLFEQOhJGD+AqWbyo0JAllY8E/dB/GopZjFISCsQ9F6/jU0073uEo2INMX7H4gubcSeXHcL5y5PQ9DUmoxwyHjfKenAwPzqv4hk8i2tNQT5jBJtYn0PBqG/ubm9j3KwSNh1rSUWndC3VivdR+S5IMcCkfwjJH41j39/FC4KB53x1Ybtp/lV2W2iDZkkMx4yBzVG+uhbW0zqEjijQs7NyFAHJPYUJ3drmZ4t8fPhlp11ob6yoj07UAQqGIZ+1Oeg2+vv7V5Z4a8Z3/gDWUj1i2kkhOF3PwD9D/SvWZbif4seMop8v/Z9r+7skYcDH3pCPX/61drrPw00nXNBXT7uyFxAM7XfhwccsMc5rqVXkSjLW4nG+qPMdMtIvF9ib2xeNyp5jB5H4VTgu5EnYTyeWic4JOTz0ArD8dfDbXPgh4hW60Oea4s8bwAMsB6EDritTwz450n4k2MdtcFbDVgv8XCTH+hrRu6vHYzOr8P6uskirBFuHdmbtXQWl0dv7yRIx1+XrXm1+15oE6wODCF6uDjI+tamk+K7e3jEccPnXBP3nPyms5LUqLsds95HLgIryerHJP61BPeuAE3bOgwTkj8qzotYeSEFmijc9s5phLypncGz6cmpdkW2X21CHG0mSZvToOvtUN9dF4m+URp25wf05rP8x4yQCF7fMcVFc6giwlPMZySOgwKNCbl+W7YgENyevbNQ8uNwGc9ewH503z5GC7Y0jGOC/UGmSFpHYtKSSOABS6BqPaVYXLM8YI6Y5/OqlxcjYQoaU7h9OtSGFQMqhJHc85qC5udoAMiphh07CqV2Fy5HJNIcjEfr70qxB2w7lm6n/wDVVJ9ShVgg3SOM8Dr9KsWs95cjEcIjU9S3GaUVbRg2XoISpOxQg65YVcgMYUI0mOf4R1/Gn6L4A1PVWG7zcN3Vdo/M11Wk/DrTtKCteXdnFIMEhpDKx/AU3ZlxRmaNaCdlEcJlbOMYJzXW23gW/wBWtmj8pkypAC84z7Cuu8C6Hp0k0aW1neXhA4JGxCa+kPhD8FNQ8SSW8VpYwwtLjKxpkr/jXHVm4nVTgfIvhT9kDUNTmEiaZczM3JeciJPy6miv11+Ff7AF/fadDNfxMu4A/vTtH5UVmsRWe0W/kXKNJOzkj80f+CbX7WU37S3wlvfB+ussfijSIzJZtOOJxzjH0NYdx+3z4Y8PeMNQ8NeKbO/8O6xpUxtrmL76iQccD0PBB7giviH4G/Gu7+CnxC0/XdMnKT2cod8HGVzyp9jX1b/wUB+COhftRfCXR/jd4ZhBuY4Ej1sW/D7RgCQgd0PB/wBkj0r6pwp16d5K0keCpOlPTZndfB74y3fxb+Kks+kX8VpoFqjRMhl8ma9J5Uhc57A+lepeMfhlYeOLV4dQtLS53LgNdQAv16hxzX5Lhdc8P6l5+k61dLIDuVWc5X8a9V+H/wC318Vvg/EkV3c/2taRdEnPnDHoSeRXE1UWkJ/JnR7r1aPrvxp+w/aJaS3GltcWl4h+RR+/hf3J6j9a+ffGP7NPifSvEZlu7ea8giYqojQ/Jj0HU16X8H/+Ct2heITDbeINFubC7chfMtG3B29lPJ/A19cWOq6frnhe21m+WOysp1WSMXsYglBPTIOME8fnSpRqynaUPmgm4JXufB3wz/Zq8TfGDVWtxbS6LoVo+25vZ027sfwqDyzfoO5r1XUdb8N/BLRH8P8AhONDKAftV++GaQjgkt/EfYcCve/inbw674dltZU1AaddDaW085k59cdR64NeBfED9ku1063eWw8Q+TGF3CG9HlNjGcc9fzq5VoQ92GrIjGctZbHkt/rjX91IyO9xcSuTvJyTn0q9puhxW6+ddYeYc4PRf8TU118L/EPgixW4bT5rm3mTzYrmPkOh6Ee1YEGoG4vmS5d7cDqHGM/SuKSb1ZsrJaG5/b+ZfMjhEsEZw+PTPP5CrGs6EmjObhQcSAMhxwRisS31pLO3uLe1GVkf5a7bwsp1nSnsr0o1wh3QrnJYdxn+lC191h5nExpeaheK6l4UjOSwOMCtweP5tLjFrJHHexngpKA5NGs2k91qH2SOFoZIsjIG0Y/wqtZ6Lb6deztcEyXC4wuOM47VhKp0aKtroX7a10DxJB5jRy6LcE7WVW3Rg/Q1HeeAL6O33Wxg1S2YcGFwX/FTWfZ6Hc6sDK4EMIYtknkjNX11J9MURafvWRTj5Cck+tNStaw7GXo1gvhqe48hGsrmUc5BBQ+oB707w5p+pxa1I15etcWud4dmJcnuMHrXbWevF9O2a5bwXwPG1k+dR9R3qay8LaRr4ZtNuZrCQf8ALOZfMj+m7tVymraoI+ZhaZ8ZRFqzWFrZvaOmRuk+9IP6D2FdjY67GQGvrxFZuTEGy5B9u1YGp+Ar7SJRO1oLlI87J4AJQv8AUVP4D/Zv1T4g+PYv7Jhv3lucP5KgyGRTgkn+6P8AabAqYUVP4BOb6ndaN4tk09f+JUJYnbBDRk7s/Wva/gtovirx/ZPPfixfQ4P9fqOoL5UEIHXD9XI9Fz7kVymp2Xgf9l+2iXxG6+LPEXAi0PTzutoG7G5mHX/dHH1rhPij+1vdeP8AUobLWb5I4Ixi30iwXy7W1XsuBwT9cn6VuqUaestWTdyeh6x4r0jwL4l8RXWm2F+ZvL4W4EDeRIfYnkfWuQ8VfAzV9NtvtGjyDUII+QInEg/LrXGaL4rudZtitrEIIcdAdoUe5rp/DfiH/hF51uU1Ccz/APPOByqZ9/WsPrcldPY0VNPZmUfGuo7BZ31u8DRDaURNpH1XrXU+FdZ06PTTFHcyTSXON6sNu0j261sWXxHPin5Na0ay1G3B5lkXZIo9Q1JP4F8I+Kbhl0/Uzp9yfuxXQ3Jn0D9aKdSlfmWgSUrakSC61iVw9wq28RGWJwBWvo9xb2yYt/mAODcMOSf9kf1rA1j4WeI/C8bOkb3lp/eT99GR9RyKn8N+MW0/ZDNZmK5ztEv31H/xNauna8o6k899D1/4c3ElnJHLK32eIHPzfeb6DrX1f+zz+0P/AMIlKkUb74XADqx+9XxF4Z1Qani5kvE8snorbmP4dvxr0Xwh4+NkVSzRgem7qx/HtWUHrdje2h+lui/HTQ9Ut1aSY27kZKtzXlv7SP7QgfRpbDTXPkuMOR956+WIPi1Lp0WZ7r5v7qnJ/E1R8RfE648QWrLBuX157e5qp1JfIFFHOfEfVlvbl3u5tmcnYDlv/rfjXmOpao885isIGViMZAy31z2roPEb28MzNczGVucqh4/P/CubvLy4vQUtYhDEO4G1fxP+Nc1TXQ0T7mVdaLHAfMvrou2dwjjOT+J6D9a5bxXpkFzq+9I/LXUx9n81fllgfOVKv1Un1zXVT21rZktPKbiXqEXO38/8Kz9at21+xktzGkMWPkZVxsccqazp2TsN3tc5O60bxL4N8tjeQeI7IH57aaQR3Kj0EmME/XP1qxpHxm069vFsFt5dDvZTt8m8Xy2c+gkPDfnV7S9WilsFacPJdxtskUjG1hx/9fj1qPxDpyeKbExX1va/Y+wmQbR2475+lKcnf3kNJ9DTuIoIEzeXPm99kZBH59P51EuozyqY7C3MKgEF1+8R7sen6CvP7vwufCc6v4d1WZQnW1vF821f2AJ3KPoRVLUvjDqNmqw61ZS2iE7VltP3lu3vgcj8QfrWagpbMalbc7q+ntdOTdd3Jnf/AJ5xEEE+7dPyzWXcfFCfSkKQpClsBgxON6sPQ55/lWPokU3jOxF1Z3Futi52i4aUHPsFGWJ/Krmp+H9K8F6Wb7UA1wqfda7GA7dlSEcsSemaOVJ26g3c4/4g6Z4X8W6Bdahb2Vzot+rABoEJt7hyeFA6bjzwMdK4XRfALeA4JbvWLGXVUncyWpicLDtwOXGNwOfb8a9J0WyvfG2rx6pqkbPDHn7JZBf3UQPYAYHPc9+nSt/xhpM8ujlzEiT2Z82OMAA7R1GK0jXS90lwPNNG+K0tlpsxmWG3TJxb2SeUrL23Mckn8TXQ+HPH8+tWge0aG0tmx8+QufqxqzqPgXQfG0EcsUcllcTjIlgTgt33L0PNcX41+E+v+G7NjGHu7FPmSa2y3l+5XqP1FXGVOTs3Zh7yPRrXXrGAt5k7XkgPzBDhR/wI/wCBrUtNZmuEBtIBEh6uOAPq5P8AWvFtL8eDRreDbb/aZi+2SSRd5U+oHTr7V3GleK42ZG1K/JcLlY1O5gPp0H6VM6Vthp33O5+zorb7m58w4+7Ecn8Sf6CpLacMD9nhWIAY3nlvzPP8qxNK8SjUSFs7Vtuc75Dk/wCfzrQkv49wWa5j3D+CPt+VYtpaFcqLkssceRNKzk87R0H+fxpyTySAiCEIAPvMe1Z8Vwgl/cxb265Yf0qeVJp1zPKkSdduckfQD/61V6hdE7qiHM05kOc4XnmiK7Yvi2hGfUjOKjgEUbERI0vqZBgE/QUslwcYeZECchF/wpJroFxzozMftFxj/ZB3GiIrGR5UBb0d+cD6f/WqKK5Dv+5idiByxqj4h1SbR7SJ3kDLJPHEYkGThmxkelUrPRA0aF1KOfNlweoC9agjlZyfLgJ285I600XKKwEMWWPdu/vikkeSVP3j+UnQrnGPwFXe6FawS7gczTYB/hAz/KoTLHG+I497e4/pQY0GNgaQ55JOBSTXIgXDSJHnOVXvSTFe7uEgmlZt8ixr6dP0Fa+h+LZ9MgMBJvLZuDHKPlx3FYCXQLHy4nZh/Ew4pzrK+S8qRL6Dimm5D0S1L+u/DLRfGe6XSZY9Ov8ABY20h/dsfb0/CuPu5dY+H92LW+tXKfwiTkMP9luhratZY4LwtGJHdVGCTjHJ/Guih8YHUrA2esW0N5ZScZkHzIPxrROSVtyU1fTQ5TTvEkfiCJtkwiZfvoeGX8+tTQxQL8255jnIPb9aTxJ8HVv4mvfD119oQciF2xIpH90/0NYuleJbjRrr7PqMLq8Z5do8SL9Qev1qoxTWgNu+p0l1B/aGkyxMm1WU4PUE1iWVwLqxTc7SNGTGy4LHI/SttdWhvLffA5mTuc8CuUnu2stcnQSBEkG8ZHepXvRFs9TRm4iIKogGcFjuP5CvMPi/4sm8RaiPDdhPIE4fUZUPCr2jGO57/l61tfEzx4vhjSlWAtc6ndny7WMnILHqxHoM1g+BPBx0nT5JZW8+eQmSWQjmWQ9Tn0FVRhbWQpa6I3/Bnh3/AIRnTgqRpDI4xlj9xewGKtzXqKu1pWYgfdT5Rz+tQSq7/LuMhHGRzj8uKjZRGPmCIf4i5AP5ClL3ndlbK5W8Wok+i297GvzWsmGB67Twf5ivIfiX8A4dfkfUNJcWF8fn2L8scjdfwzXs0Jg1OxurQMZPMQ9BgDiubsbmaSwEYVFkhJiLHk5HFaQqS3iRZdTwzSvibeeHrkaL4qtZVWM7Vdx8yDtg9xWvehrO3F1YSie1lHEi8kf4V3PxA+H9h4107ydQQTup+R1HzR59O9ePa/4Z134MXcs8LG90pzhh1+XsGXtXTCUZESjbU6y08SqLJolBnmdQcs33a6ux1eWazQTXEMOR0Tua8y0nXLLxLatNpsgguNvz25IB99tbWkSahEqOlnI7NwWkGxR+dQ1roNPQ7lhHKmctIMcseKr39wLSIgZ3Aj7oz+HpUOi6JrWvom1Ttb/nlGXI/HpWxdfC+50+CKS9uYrXewDGeQZA7naPahCd3sZcmqojHfIXJ9D1/KlivpLofuITuHcrj+db1va+HNFbAlutQcD7tvFsQ/8AAjTx4rNqx+waVaWpHSSYmV/y6Ub9BWMmx8N6tq7K0cbFWP8ACpI/M1dm8AQ6WVbUr6ytucssku5s/wC6KW91bUdWG24v5yp/gj/dqPyqpHolurBzArPn7zcn65NHOyrI0oLvQ9OkAhivNQcdNieUn51ch8U3pIWysbGwUdWYeY9U7e02FQOAB1FXrO0d5BxkFuRnpUvuO1tC5bLfak2L3ULqcHqgbYoHpgcV2fgTw5ClwgSFcE8fLknmsTw/opkkVj0P455r1v4WeF0mvYcqpJIHC1x16jjG8mdlCk2z2X9mX4P3Pi/XbS3gt2nkmkVQuMkk9OK/VL9nT9lnTfhDo0M95FFc6qyhm4ysJ9Pc18Yfsi3dr8P9Ws74CNZYGDqSO9fdGhftJeH76wV7m4EMgHzAcissFiaM5e89SsVSqxVobHonSivMfEH7VnhnSYHMMj3LqOB90UV6ssXSi7XOBYao+h/JprnwE1/w3L5ptbhlQ/MYQJUYfUdK+k/+Cbv7Sg8CeKLrwH4pVT4b8SKbfy5v9XEzDbyD0B6H617pc6R4O8W2bXf2e0RQu83Wn3CsAPUjP865jV/2cNE8YKt3pmoWV4QdyNPHtcEf7Y5yPrXq0XZqUHc4pNNcs1Y+Xv21vgHP+yn8YbzTY1eXR9TJu9LuG5Uwk/cz6qePpg964b4Z+F9Z+LfiO20nSbG41C9vGCxQRJuLn1PoPUngV9zftEeD9Q+NPwfsvC/iXQTNJpDKbHWLVvNkiA4IIbkgrwefSoPD3jLwp+x58F3tfhh4bm1fxnep5c9zqaiKRTjlmJ6qD0jQ89zW0sLGdTRpX76WJVRqO1yp4H+AXgH9hHw3aeLPiEbHWvGsy7tP02BBIIX9I1P3mHeQ8DtXzx+1b+0F4l/aL1NLrVdYudFtbVy9jplpIfIh9C3Qu/qx9eK4/wCKPi7xdrmu3OueKTf3uu3xP765BCRjPCr2VR2AxXm82oXtzKbm+MjMX6Meo9PpSnieROnQdl1fV/8AAHTptvmmejfDr9oj4q/DBTLo3iK4ntYT/qpHyh5/uNwa9F1X9vu6+JkelWHxCga1sIJv9JbT7YC5lXp3O3H/ANevDNM8VPqCiKLCJkZHpWxHf2kYAdI7l26uwzj2FedJJu0kdKk0foZ8Hf2xvhL4h8LWGjaZrlpbwW8Qhjgv0MTrj1Y5H5mui8QfCLwf8S7drhbazlikXKTWkiuGB6dOK/M2LwBpuqBppImsyed0TbS1aPhLVvGfw61Xd4Z8S3cOzlUMpWuaWHi9YSsaKo9mj7Q8UfsVwiZ5vD+oSLJnPlvxivPfEPwc8aeBtQS5ktJZlgcOrxg5GDn9a5DwT/wUp+IXw0xF4l0i11+FSFLsArkZ6715/MV738Mv+Cm3w38dQrb6qLrQLh8Ai5jE0RP1HOPwqJQrR1tdFJxel7HGeKY5ta8PRaraxPbzAfv4mGGQ9x/nsa5aC7tbYSzyyCaY5KlDkKcDn3r6o1jTvCvxa8MT3vhm80y/YReZizlVlcdwV6g4z2rxDxZ8DvDcfh9b86i2kXjXAtvIVsbnY4X5f7vPJ7YpStNc1rEpW0OX08XGswwoSIYSuDIwwDWlDHbaThLZRLK/G7qaveL/AICeNfCK8xrfW6cqApViB0I7Vk6Xd3FrJDbjTruC+kl8oCRMlifQjoKxcJN2iU2kaMXhQ3MglvnEa9kB5rV0zw9c61eJZadBIwyEBAIAz/Mn0HNehfC79mzW/GM4vNQljtdIRwv2yVSI5OzCMH5pCDnkce9fR/w/8KeHPhbp/mabDFBLGuH1O82iXHfYOifhz710U8NpzVXZGcp62ieU/Bv9lBLVLq71bVGRYybfy4GLtK+Pm2jouCcbjnnPFaHxx1nUvhN4Rk07w7Bb6NotzttittmK6uDtyWeX77c59MZ4r2XQfE0XiGYQaOvnu3W4kHH4CjxL+xzf/Em4gvNXXUJrSOQMzxnDfRSQQPyrZYmKfJFaB7OT1Z+ftoF8YapLHa/aIbiIkyLN8y49d3Xr61k+MPBU+kyJPfacxaI70lTkf99LX1J4+/Y9vfhjrN7cW6SNHOCqBl+bGc8nHWvM9S8OXMELwTH/AEmEllDc7h71zyqR5rRNOTTU8Zk1PVdRurWe2uituu3fZg7VUH09T9a6WT4ox+ErqC0SzluJZWx9ok4jz7ev6Vfm1C0ur4Q6npcMW7I+0Q/umGPpwTUUnhe11iTbpmpxSuzcW90Nj59j0NZtp6SQkmjprHxf59pE2pX8NoJBlImb5yPZRzXSaJ4mtI41+xQtLI3Akcbj+ArxzxD4Hkh1JLnULa7tLmNt3m53JIPTPQ1d/wCEl1u31C3jspYV07hGEeAwHqx6n8Kz9hHozRTfU9/8NeK9U0OcXL6tNaAnPlhtzN/wHp+ddGPiDa+K5/LutCgvD91poj5MpHfJHFeCaf8AFLT9Kv4bFknu7vbnLDZET9eprvtN8XPPYxiWaCyif+EttyPoOTQnOOqE7Pc9AHgTQrkj+y9XOnXB5EF03APp5g6/jVi4TxJ4NtCssImtDyJosMrD/eX+tclper2ESK0a/bJT0Z87fwWul0jxPqmnsj/a3s4z/B2x/u1tCvpqTy9izpPxDsAmbjzfOH8EhxH/APXrYTxFdata5SSOC3zgNwFH09ayNS1rRvFDiO90sySMPmuLbEUhPqQPlNYepfDj94x0PW42cjItrhvJk+n90/pSlyTWjsLWO5u6hqlpbSELm6l6ZYYXPsP8aydTvJ7oEzyiCMdAf6Cua1bxBrvgv9zqWntFzxKY8E/RuQfwqtH4y0+9IeWeV5258txsx+PesZwnF3NYyizXbVIYX2W8TTO3GWFU9Tu33ZurgKFPCL94fgOlZ2oeJnhhLL5dtDg/d4/M96xxJdant+ywyMhJzNJ+7jH4nk/hXPaT1Zpoi/qeqDTtQF9bqPKuxskyuSkg6H6kVlXGuTatemGMzXUx/gjUu34//XNacHh0jTbmK6uvNa4XAAXZGjDoRn5ifejSNVSPThDDb4kT5JIY12IGHXOOW/E1VSWlyYvoUbbwpd3kh+0zi3wc+XDiWX8T91K0LWz07w+cxoiSMMMw/fTN/wADbhf+AipJ2eRP9JnS3j/55rjP0wOKoalr1l4b06a68sbIPvSyjdz2AHqT0HOa5+ZstnOeLfB2m2EcutWa3Ph6aAc3lk5jeQnopHR2PYYrmNJ/tfVXttW121vNdhiJVYYnSF0Xs23ozf3iMZ6Cuk0bTLr4l6quqa3JLBZWxP2S1UZPvjtkjqe3Qd67izCWkY+x2qQqoxvflh9M9PwxVutyqz1JUW3dGL4Y8c23iuRrTT5INPkjGHt5l8idfYhvmP4ZrTbTIIGctK9xOcgBFwo+uf8A61UPFXh7SvE//IShjvpecMBh0Psw5rITQfEfhuA/2TfLeWin5bbUjlgPRZR8w/4Fmo5ovbQdmP8ADIk0XWLzSBIIomJnhyOSp6jPsf5Vs2139ikLRtJI/TIPH0+lcXB4nn8Tw3N7JpN7pd/oV1tlSfDrcx/xMjDhl6121tI2o2STQhI4pQGVzwAPrRVhaw4yRj+J/h1oni+J3vLVdPunOftFtgE+7Do3+ea818UfBHWPDNyl7ZkazZwfMrwZ3IP9pOoH0yK9gNmjMSzPOw7DhfzP9KVZmshlWitM915Y/wCNXTxEoe6S4XPB7HxxqF3qpgnuBbWf9wHaFPoQP611nhjxtZ3BEdpE9xKnysznAU/Qf412PiXwvonjs7b2wcz4wLu3Ty5AfU/3vxFee+Kvghq3hpZ30uf7fayDLrH8kwHuvf8AD8q6eeEvIzs0dxbeIY4Il+0XSI56xxAEmr9nfm6UeRbO46lnNeJaZ4xk8KWKxm1ea8RsSGQcjnrjjn612Gm+NRN5Qv75txXcIYxkn8BxUSp66lKSPRndnjAnuEjUnAjTqPy5pIJkDfuIDIw6s9Ymla0t1GGigWKMceZM+M+9XBrsMqBftIcDjEQwDWMVZlXNGZ5ekkyxqR90H+grJ1+wF3awJEZEk89GEh/hwc9PerAv2Kfu4dp/vPVPV71GeFXuGkzIDtT05qrPoO/c02kEPytIqKP4VHNQ/adx/dRMzHPzMMZFQxXBBIhjx3LNz/8AWoxJOpV5OvQLzj/CnT5m7JCdhzsSMyz7cjOF61GssW4lIy7DoT/9apmsPsuGIGDz85/oP61A9/GRtDmTb1VFwBWnLyyakJWJnE2MPIsS55UcZ/KkNuoXOx39ycA/1qubxiQVVYVPdjk1DLexuDvlkkIyTg8VEX0sFrk7XcUd5NmRF+VfljHJ68UhvPnykWCO785FZ6TubiRoo1UNt5PQcUjFpuGkZj0wv+cVdtL3FtsX4tZlsJkkW5MLjnCVrf8ACR6X4xiS31q1UuPu3SLh1P4c1yriOIfOyj1yc0i36bzsWSQg8BflB9qlu+6GtFuaPiL4d3ugRG70uU3tsed0f3lH+0vf8K86vtduLbUTLOu6FB95eufTB9a9EsvEd9oq+ZbusCDkg8g/UU3UodF+IUINyi6ZqLrzNGPkc479j/nmtaVTl1aFON1oeK+FtPuPFviGXXdUVozMdltCf+XeIcZ+prt7idYbJo47d9qrwXPT6U7XvBuqeBJS/lpNauf9bGdyMO3uKyNT8TRx2bKA4nKkKCuVHHX3/OtbuWqMtkWLlp2C7phGqjOxeBUCQRlizKxPXMh6fnVC41fUbqPZaWRBbjkjJqSLwJruqoGup/ssJPO5tn6mlKlfdlczJk1u20+/QG4gVkIDIrZKg1jeKL1NC8QToiGdLrEihOQD3/ya07r4aaZ4eu5E1K4SSaUb0NuPNlx7noD9au61cadofh+G9ttOFw8eEzOfmQHjJA6mnDlSB3WrOMnOr62uy2tvLO7gAEn8hUrfBrUdUtXbUbhLaFv9Z5sgiT9a05/HN9qMASC8Fmmfu2yCNh7EnLVVntjdSb5med8Z3SsXP61pe22hFu5gL8LvCfh6YPBqlyuwEvHpVou6Q+8zA/pWEPj54Q0fxS9vYeHtt9FiE3eqOZX49Fzitnx74jbwroTyIga4l/dwR/3m/wAB1ry+9+E0/iqx8yWEvdMu/wC0s4TDk/rirUk9WFrHr0vxG1HXbcE6iUgkHypbBYlx+HNVoLTzD5j5kcnksSxP51yHwz+GGpeFs/br43EUYKoq8KenOK76OxEYyMk+mcUN9iSEQ/MAO1SLCAM4x2IqdI8vjaM+3PapIYt3yggZ60kyrka2xbIPA744zUkUO1cYLY/KrMVowhU59vc1NHEIsAhTnnGOahTuUkxLWzZjggAduK07OAqcBSDnHHSobK33AgHPGQe1adogQITwRxwMA1lKpfQ0ScToPC9mGIV2x3OBXq3gbV4NKRTxkYx615Lp1/8AZxgFVx3zkCt/Tta2ovz7sjPuPeuWrh+Z+9sd1LEKC03PovQfjXLpUSgSFR2Gelb9t+0Vdykf6ScdMbq+Yl8UuDgnOemelWYvFjQoMsR/OtaOHpwVkjOpiHLdn0dqPx5nuNwNwR7lulFfN83i91Gd5GTk80UTo3ewRqXR8J2/iG8sb7yEe5tEx87FmQt/s+9eleCf2n/EPgm2ihtpBJbRD/U4DRZ9cHue5BFfXnjT9nbwR4tjP2/QZtOkcZ3wqGQfiM15h4k/4J1aRrrySeH9aSNiCQpfHPpiuv6xCSs0cHs3ujpfgD+0zovjjw7btq+s2OkavKzK9qX8sLzxgsSDkc9a9ZbQLPxbYZZNO1CJzkOVX5v+BLxXxd41/YR8a+FzIbeNbyNDjcoz/KvOUsPiZ8F9WM1rLrFgYm58mVgp/Dp+laRqy+xP5GTgn8SPu3xF+z1o+pxyAW1xZseuweZHz7civKfHX7D2n6uZGht7SUnndF+5cd+g4/SvN/h/+3x4+0VootVltdU2HBF1Dscgf7S4/WvY/DP/AAUQ0PUWiTXfD1zaluPNtmEq/XnB/nWksTP7UU/TQFTXRng3i/8AYruNGL/ZluYGLbmEkeVb/gS/4V59qnwF1vwvK8kdkbwKTgo+7b+Ffa/jD9rjwR/YEdzplydQuGwPsbo0Tge+RjitjRLfwh8WdKt57a60ma8njDyQRTqZYiR93HBJHtVRqwSvqvULPY/PGS2vrG6db2Oe3285YdfbFXbHxQskgjg+VkIVsrlvrX3J4x/ZfsrtCDGGD52rKm7+fNeTeMP2NYUlkeGzkgfBG+A4wPof8a0i1JaO5Ox4Ta6xbWjkyFZ5McrjIp93ouneKPnubaDyjxvUAHNdNrX7Leq6Hdyy2kqzEnPlzjyyPoelcleeB9d8N3c39oWVzHCmdrKu5SM9sVKiltuHUTSfCl74duxN4e1fUdLmV2ZWjlPTjg4PtX0/8DviLfeIfCgmuLbTNT8R6EhKfbR5iXBwCHPTBPIJ7da8E8CeD9c8f3lpZ6FYXM8s/wApiSIsxbP+favefC/hPwX+zBKLzxrqx1fxIwH/ABT2lzCV1B/huJQdqD1Uc1o4t6S2FJ22PdvgN+01r/xu0x4pPBU+k38fM000+6wt0H3pJGb7qjnAJya6TwNf+BdY8aPc2PiLw14p1SCQiYRvH5SPggrGmcFR685x1r57/af+JWreOPBVi1jcrYeCLqMK+m2KeXCc9C+OWz057ivnGHwFp13dCTT/ALRpsyc+ZBIVx+FY+zhHSOhak3ufqVeXWrJLLIbiK7lbPki5GxIh/dULxj0xXj3jr4d/ETXfEQvrrUI9Tt1O6O3UeVHGPRQOPxNfLnw9+OHxS+GTRx6N4sm1e3TgWl4POBPYANn9K+jn/ah1i3+HFnceMobPR76YfvIbAMZLgf3SOi+px+dc8o1H1uWmj6q/YY0abxJ4j06xuIRavPMkBd2DYOcZHtX6i6H4Vs9D8PQaakMb28KBCGQYc9yR71+UH7Gnx48IXNpE2meIrW4v3ZXa3uF+zSRHH3Uz1wfev0I+F37U9jf6ckOqud8Y2ibrn6noa0hJLRoJJyV0Xvj3+y9pvxL8PTmwgigvlUlE6LIfT2NflV+0n8NU8C+MJYnR1vLScoynjYRkFcfmK/WnxR+0hpGm6NNNYBrudVO0Ejbn3xX5uftNad4l+J3xKubjT9DkuZb2dpZJ0GEjyTlmJwAOfWsJwjKaVPc0g5KPv7HyN448Hrc3qvvMMDguARypPYVh6P4XvtW1BbDQrG5u7t+FESF5D75HQV95fDX/AIJu2urWK33jTXD9kbEphtFMYPcje/JHqcD2o+Lf7W3wN/Y48N3Fh4T0zSNT1aPKC3gAly4/ilk5HX6mvTpZLWkuebUUcc8dBPlWrPizw74V8Q2F/JbRM97OjFJbVd06I4OCrBVbnPauqtf2atV8SW8k13oN3pzgZD2lnd7yf9zySP5Vzfxl/wCCr/xI8dWs1v4ciTQYZkKPNZQkTEHrsJ+WMf7oz7k818veN/j54wvSy6xrOvuxHHn3koUL1PBOOvet5Zbho7zbfkgjiJv7P4n1NrHwA1zR7g/6Fqk6wnckk2hXiY/HyiP5Vysvw/v7LxAt9J9sWReJo2yN49PnwRXypD+0Vrmk3KSWet6vaEHJeG9lX+TV9H/sZ/tU/Ez4meKbjTV8U3us2cUYdrfUpPOSGMYG9nYEhQSOBknt61vSyrD1Xywk0/QzqYqUFzSR2Om+MvEGl6yLV7YWliR8syKcj1DMeenpgVv6Z8X9Ov742ls8l9PGQG4KoPpnk16dp93a6tcH+1LXTtT8w/IVsVtpJhjllKYYLnoSa5j9pTRfh3D4bgvvC1pr+m+MN4hvoZJopbeeMIWZo3UBw68cHtnnNY47IKtCPtL3XkOhmFOq+XZgPFh8sCa6hs1IxsB+b8hyab/wk9rbKPLHnOf45TgfgtfPfglL+PWru3tLlIdpEjyXz/6vPcZ5NdvB4i0vQbSS41TULm/8nh2RTHGT7Y+Yj8BXgSpcuzud3M2enxfFjULZjDHcG5Rxj7KY/OVh/uH/AOtT5NK0fxjE/wDaGkvo05GQ9nICSf8Aai5C/mK4/wAO/EW11OFW0q1VLZlzuA2qR745P4mtBPE8NxxLdxnH/LOLnB/Diuec3HZFpdWSX3wn1CxnE+jX9lrCw8rESBKv/AG4P4Gsy58f3+kyCDVLCW2nTALFCG/AH+lbFlqUkmGtLYIBz5znp+J4/KtKPxK00It7+SHV4j/yxmi8xR9GIz+VT7ZSVqiHydjAs/EOnalyk5upT/CTtP5HmmNcvZ60FLm0S9GWDHABA4P41Jrfw98O6y/mxNcaFPnI2t50Q/A/Mv4Guc1v4aeJraNJ7W4GtWsBJV7WTzWUe6n5h+tXTUHdRloJ3W6Oo1K6sPD+nSXc7NLHCNzSSDC56YA6kk9BzmuXtI7n4g6it5qbG2062Oba0QYA9yOhf1PYcDuax5/Fba34jhTX5JLa0tANsCREbHHBZl4O4+vYdOtd9ouqafe26/2aIXSPHzFgSv4dqwmnT82afEW7JWWNI7S1CovAZhwtJOqgg3Nw0mB9xO1ElwJPllmaRh1SLpRI/krkLHAvq53GuRNvcu9hYSwT/R4o4lAzvbkr/n2pmImJ3yyTNjkLyPzqu14tw/yiW5boMjC/lUdzK8KM800VpGoJPPT/AAp2tdJhe5ZnMRtDG8caROCGXqxBGMZrz7T/AAlcadrl5Bp2o31lfQv5ipu822nQgYLRtxnpyMGus1G1S/02ZIBI7yIdspJwp7HjmqPiSOTSvsWoFy8lriK5aMY3oe/HvW1KT2uQ4la48X6xoLLFrtiVten2vTQZQB6tH99fwzWv4f1bS/E0Qk02RNSXPzEPyn1X7w/HFaFsYliEkcaqrDdvkOc/hWBr/gjRvEFz9o8qaK/7XViTBIv/AAJcAj65qFOF/e0KUZG/OrBSsk4iXr5cQyT+X+NUbywjk2BIW4kVgzsV5ByOh5GR3rDYeKfCMR2G1120ByBIVgvAv1+45+oH1qCf4qaKke7UJbyynt1aSW2vIzE4wDwo+6+e23Oarkb+F3Qr9yD4tWukLoEt1qPkPOp2RMi/vXc/dRSOpJ7V5nD4LvbbTYtXhi2bGCAPyVJ7A9GHb611+mabd/FfxENRvU+xadb5FtbF8eSD/ORu57Diu11Dw9Dc6JLZbCsbpsU4wsePukZ564raFRw91O7Icb6niln4qubS9l/tF53VeY4uR+H0rpdB+IMl5CGQW9hADgF+WP4nvXTW2lWHinREj1G1hlnizC6qpEisvGcjn/8AXXJ+J/glKUM2lztLHneLec7XUj0bofxxW8akG7PQizW2p1Ok6ymqOP3k9yw6kcKfzq5c3cVvcQKWiiZWzjIc15NNreqaNqn2bUPtNrCg/wBUqle36itXw/498/Y8EUdskZI8yY5YmqlRlvEakr6nqB1AYUIkkhbkFuB+VRy6rJgB5kiB5wgyTXOab4lOpAESzzM3oML/AEq0t1EGw7RiTPQncf8ACsORp6GnMaranHKTgSTEdCxziopb2dgfuopPA71VW53rhFdl754WmtfEPtMkYz2QZIqlO++rJsF7FJJf2z+ZIqqW8wHgMMfzzj9asC8iQth+cchBk/mazbllN2m75/kJy5xjpQl8iZ2yLGAO3Bocbxs/wGrGgLtnllCxADI++c44ps1wz8PNwBnCDpWTb63Je3FwsULzFHVRhduOB1J6mtG28Pavq4LCPyYjwWxwv4mrhFrRkuXYbKkMOG+UY67+9MbXILdCPO3nIAVB0/Kr8fgGxhKPf6kshXgopMh/HHFXIIdI04bYLOSUkY3SMFAz6AVXKmtWNaO5g3V/dahC629q3ThnPX+tJb+BtY1OMSS+ZAgXJIGxQPdm6V0d5rdwtr5UDR2ihcfuFCt/31yawtQnmumPmzSyFuPmYnNapwSJauzS8O3kXhGBoZtVW6hJ+a3Aa4P03dBWTrXg/RvHCO+nuLC7bI8iUAI/4dvwqowy2ACRjH0qHymjwyjn0HWobTfuuwW6MwL5dW8FXht7oTxKx4KkDP8Aut3p8VxDrO2UOZ3HJMjFmB/Guvg177RZG01CNL21bqrjJT8a53W/hsk5N3odw+RyYWbDj2B7/Q0/au1pC5VfQqS222McH6H0p8VoL/RLu1fkyrlfr61kp4ll0+5a3v4TDInG8rg/iK09PnQMJUYNEw7VCUuoNroY1rZQ3VpFO0UfnIuCccgjin3MkdpbvLI4WONdzE9FA55p1k4TU7qAdC3mr9D1FcR8WtefVtSi8OWLnfJiS9defLjzwn1NapPmsS9jDtGk+JvjI30odbGEmO1T/ZB5f6mu9m05LWwKquxVAAG2jw34Zi8O2FrGOJOpGOgA6fhWjqyZgxt5OAcH3rS7WiRKT6lRIAyAr0B/i6U94+CpIH0FWVgynAGM+mc4pvl7ZAOck80mMrgAH028DipYrQMDjgfxcYqeC0VcEZP171YW28vIzn2Hak3paI2upBFHjAxgj9amWEs4ypUcHntUiwqjEEcDrkdaevyyZGfXIFQkm9Ck7ksCnZyM54HzdaswlSgY+2PSqyJwT1z+BqaNQVGAST19KXLrZlczZo20wB4JxjAqympOE2g5x0Pp7VlxrgHJwB+Qp8M5j4AA9cCq5WO6saqamzoFJznnNPm1HdkBmIHOfX8ayo5go2lthxnHrTpLkBfvEHtimo2JuaNzqJULtyM/yorGuLolMfKAO+aKq3YXMzwXwp+1z8QvhjLHF/aupQKh2mK6Uuv0w9es+DP+Cmt43kxa/oGmXyAgGWFjBKff0rnF+OmlatGLfxBoCtxhsoJB+TAVXm8BfC3x/cBowumXHYxs0Bz9D8tU7P44kJvoz6U8E/t3+ANbhiE2q6loEhAyt2nmwj23DP8ASvSdF8WeGfifbK1rc+G/EMLdoZU8z8VNfCmo/shLdQmbRPEEcqtkrHcKCMfVT/SuS1L9njxv4NuPOtLWSbyzuEtjcfOPoODWPsaUn7rsxqcluj788Yfss+B/GCuJ9Kk06Rh97y/lUfhn+deVeL/+CcUd0JJdB1SMohBjHmZP5c18+eDP2uPiT8IwbafV9ZSNTjydQjMifT5x/WvXPB//AAUxnkjUa/4dsbzIy09nKbeT8ByKfsqsfhdx80Xucbr/AOx94w8DTzYiF5uYsxbOeOwPpXKX3hrWPDEoN3Y3ls6fNvUEj65FfWvgn9tvwP4z2Qz6pf6TvHA1CETImf8AbGTXqGk23hL4k6cpiOh67HI4HmW06bz9VJzUuvVhrNE+zT+FnxH4X+P/AIu8PoIrXX9QaFOBDcP5yfTD5r0Dwn+2VrFpti1LTre+ToWicxn/AL5OV/QV7141/Y+8F68skssMmklRuLTJtjUZ5+boB7k14Z4p/Zr0ceJprXw/qy3vkNsYqxZGb0UfeYD1HHvWlOrGfQmUZLc7vw3+0h4F8bL5OoWt7ptwQBnyPMRj9Vzz+FdXP8HdJ8T2EE0DRQNeR+ZHBORHMVPI+X/61ecW/wAL9X+HHh5ZvDXh177U14l1C7j3fZ29I48Yz7k14t4q8Way3iqf+05LyTVVfE0ssh3o3p7D2FdEbtWiyGkfR+ufCnxB4P0S+s9KmutOgvU2zPaAJLIuPu+Yo3Ae1fPeq/s4+Xd3X2O5uYLt2yy3A8wg9znr+Nafhn4weJfBOrw39rq9xNPGuMXTmZSMYxhvavetH+P+gaz4D0vUfGmkolzqU0kaS2lrlVROC3JzknsDUyqTS1Q1E8h+COk6lo2gaj4W8RgXWl3WTbzBs+Vn+Hnkc8j0NecXXg3WrLxzNocUT3FwspWERj5ZV6hs+mOuelfXdlp/w/8AiDGP7G8Q2iu4wIZX8th7bXwf1pmpfs939hI1xYPFMcYDxNgkenp+tNYiD0e4cjWx43bLpXwG05ftBh1HxNcpuWIMClrx1J7D36ntWBbeN3169e41G4a7nk5wPuqPQew9K7Dxt+zGdQu5nmg1C1uJyWMgJbc5PXuCa6P4Y/8ABNvx34uvLMRSxaXp8zhVnvIm8+Xt+7jHLH8hW8Ic+kROy1Zz/hOazk2O0UVu6n5WU7G/Svq34BeL/ihPpHnaLdXB0a0QNNdaqoWzt4+Bu8w44+le+fsqf8EnPBnwo1GOfxJDL4k1S3gjnkN22Y4ZGJwuwfLnAz36jmvUv2tPid8KPgt8GJG8WxWNzp9hNFPp+iW8asdRuY2DRKU+6QCAfmyAOSOlelRyyTXNVdkcs8ZFS5Y6mE2g3nw/8AWuveNNT0u0kuAvlLaZ8y7JGcRpzxjnJrifGX7V3gr4N6a+patONW1k5kh0eCVXNpz8vmv90P045I9K+DP2j/22PGPx68TXOs6nemwtmykEQcpFaxDkRxr1Pue569hXzT48+OMqSsltNJgnDSs3zse59q0Sw9D+HG77hy1J/G9D6j/bE/4KQeMfiubyG41T+xdKkGI9LsXIyvpIw5Pvk/hXyPqPxQn8SaoltZRJC87eWHY73JPuen4V594l8fyXczbnLZOOTnPqazfDnjuLw/rMNy3zCJt20eo9ayqV5z+JmtOlGOiR9Dftr/s5eJP2JPBXhK58Xaha3HiTxpYHUrTR4Zi82n2xxskueyl8nagycKScYxVf/gnj/wAE4tV/b4nvfE3jPxZceF/BGmXiWTyRRGa4uXOC4QfdjRFK5Ygkk4Ckgkea/E79rKz+OXxal8SfEeXW9de8YCcx3Q89EVQqLGzhgqqAAFxgAYr3Dwb/AMFOPhx8F/AMeifDibxn4Rtig+2211aQ38OpMCxDufMVlbJPK4BHGOBRQpylFtySfqaVKkYytFH1hH/wTy/ZS+EDS2aeEdW8ZC2JH23UfEFxFJMM4DhEKBQeuMcVznxE/Zf/AGe/B+jRax8P18V+AfEV232eG503V3vI0YnG2S3mJWaMnAIBBOeK+JfF3/BTi61u/lmgsrGZy3yPJEw3eny7j/WoPhv+2z4i+JvxB07Q7mz35Ekf7oRqLdQrFiu5T82OhzwcV20JTjJRjY5aq5lds+hdR8Zav8YfB97p7+IrTSPEHhfUGtdSurQO0FwYxwwA+cArg47HIr2fwL+y9rXxz8E6VrMGtWixad58U0TKUkkeSMAtheeARnv1r5EfVn+HHiy08NQeFdTfT7ljeTTbjcvePgklnyAzZAyD2+tbx/4KVa98Gra68M6T4QFnYWUjCG78ljKS3LNhSQCDkD0AFdOcYuMMM4zfvPRnocM5UsZjOS3upX/qx9I6h+zRrx0m6tWi0LV5bR/3JtLlS5A4KYbawIxxXnfiD4SyaRcm3uItW0O7A5F9aO1vJ9HA4/WvFrD9vltT1x7mPXZLKeZy7R3cB5YnJJOcivXfAf7futJbCIz2upwYxthuVkDD/rm+Ca/LJZjUhJqSZ+vz8OsNWgnha6v2Zh+Jvh9q1ppYSWCVrBDuW405/MiHudv9RVbTfFF/pk0EenfZTADtmZ+ZQfXngfSvXdB/a08DaxLv1jQbfTrqT780cTWcv5rgH9a37jwv8KPihD50eoSW1xL0lAVnU/7yYJ/HNbQzOm1aeh85jfD/ADXD6wjzryPJtP8Ai3bzaj9g8q9u7vaGJkGxD7g9x+VdRa+LYZgsZvLSJzxsgO9gfTjP6mrmv/sb6i26Twv4i0vWo2BxBcSiKVh6ZPBry3xF8MfEfwgSdLnSNR8PyyMWFw0PmQhj3VuV/Wtk6NT4JHy2JwGLwztXptfI9VgaM/OkTzN1LyHAqzFemOUZuCjLyBCcY/KvF7P4jX2iWcMlxHPrVw2BIyy4VB0zjqR7CuosvitaQyiK6ura3uXG5baFSzge/wD+ulLDNaxOZT7npOoajFr0Cpqmn2d/EOjXa4lx7OMMK5u++E2gazcs2kane6NdEcJcKZoM+gkX5gPqDUdlrkN9AJEhdyeQ07YBrRivTPCA0+VPASBf8isY1J03uKUEzE1TSPHHgSBpJLUarpy/8t7Ui4UD3K/Mv/AhVbSfinpl3gTwyQXGcO053ID+HI/GuqtdXbQruOS1mazlz9/zDuPB9KXWL/TPGC7NX0W11WQ8faUX7POPfzFxn8Qav29OXxonlktURW2pJexB0u4ZIiM7YDu/lUWowRPYzh4l2upBMrZJBB7Vj3nwfsRKZ/D3iCXTbk9LXUPlH081OP8AvpazdVbxV4FiLa1pLXdvggXq/vIz7iRMr+eKTpRl/DkO/c6NJEg0uOFGmm2IFAzwelTzr9thkhnSJIJVKFM/Mc1zdl8RNP1a1RRO1qxZR5bLgdR36frW2J4EQMGjO7nJO8n6AVNpQlqik1LYp+FJQYZbOdXlubFvK5Pylf4cCtr7S8fyh441H8KDLf1NczrN4um61BeoDskHlSbhgMOxrQn1JoUw1wkSjkiNRx+NOpB723BPoX7u5g0+CS4uXjjSNdzyzOFCgDqe+PxrzGe7ufjL4kim8p10eyfdaxmMAt285s9z/COw56motZv5PivrCWtnuGjwPnzJGx9sYH7xP/PNew/iPPpXc6LoqaRCtvDI5VF52jG7J6k1UVyK/VifvMzx4b1Dw6ztpGoi1VyW+y3f76Mnvg8MufY/hUTfEFdMIXXbO6spF/5bBjLa/XcB8v8AwIfjXQStDagtI8SEnjLbue1Ejx3MLIYy8TjB83CqR6Y/+tU8+moNPoYVlqUE+pw32n3ME2na7HlZUO5fNXggEdyK1n04szNIWcE8BuMVUPhq2Xw7c2emRw2skT/aYEgXCpIOTgdORWRpHjHVdMso5dSsIb22cf8AH1aHe8frviPPH+z+VbcsZrmiL4dzZ1bQbTWrb7PcRJdR9gVyFHse351594j+CCz+dJp0/l5bKxTNx+Df416XYa3Ya7Z+bbzvNEepClOfQg8iud1D4e+MvFesvcaNJqCW0dywjW3gLrsCrw2QFB6nk9DXXhoy72M52aPLtQbVvC+opHqMc6QhSNi8BsdwRwau6R8RQ8YfZDYgttGRudjXpes/DOTRJXg1O+02zJA3QzSm480dMiNM/NkHgEVV0b4K/bCsul+HfEeqQkgmZ1TSrMe+9/nI/GtpOP2tzNJrY5618SyTxq6rM4/vSfIv64rV03SdS1kFoLeQp/eWM7f++jha6q38GDQJH+0an4R8PYHIsom1W9/77Pyg/jUd3F4ZeTddHxL4olHAN/e/Zrf/AL9RY49iaxtBS0RabOJjvLG31eWHU9RtLZbeRoZAJvMfIPZEznP1rqbG20PR0Xyba4vpAc7nOxD6eprSHiP7PYNa6bpWj6PaEYKWdoqsw9C5yx/OsxYQ3y9M8cVDnqVGJLHrT2yMLW1tbRXkMnyxAvk+5qO71G5vlBmmlcDsTx+VAtwAOeffsKbsy/qAccUr9xoiiUq4HT6cVchjOAcdRximRx/MOOCe4/lVtIBkcbRVXuK+pFcgsmM9ec1nzoCBkE8cmtK57DGAO/rVOTljheh9OtJprRFNqxQkUoSMcN29Kgkt134PUdz2q/LHuY4UDIqKWAKcAHA/OqctdhW0KUkRU4GOPQdqjQPAwKF0Yc5AwRV4wBSvJBPU1HJbjB5PBzwae2vQVyrqkNp4jg8rULfzHHAlUbWX8a5HV/B1/wCGXNzp0v2q1PJUDJ/Ef1FdlJBlC2cA8E9cVEoe3OVOCOmB1+tPncdhP3tWeR6j43u9Jnubv7MZZUibZGD98kcD86PhL4MlRJNUvi015cOZZX6lnPP5DNd/4j8I2fiONi8QimPR0H8xXJtJqngXbG8YurFDgMnO36Ht+NbKpFq0dzNxa3OguoQbmDcowCeR3qPU4w5UDI+cYI/h5qrYeKLTWpozFKMhSWR+Cp96fd3ySqArqx3dPSlaSG5dSxIgVFQEkj170sdqcnAGM857UsCAnOM545qcgswwNoJ6n0os7WBd2JGoXoPX8aFXnjbjtgdqeLdipOeB05p4UlcZH8zSb0HuRiAscc8ZzzUkaEOFGAv14qQQKoG0dccHvT1iLEkDGabl7uoK1xsSINoyflPHPWnCQDIBPGcDvSxQEtkHPHXGKBauUyBkg5yf5VK0epUl2GSXA6MATxgClUEHODyOmetTfYMoCMA/zqVLT5sDjA5Of1ockxJEUas6/KCpYbsU2WN3JIBXjJ960YoRjkjI5x1/Gk+xF5GbII7Z60OdgsZLRGRhklQR1J60Vp/ZQxwQOR2/KilztabFJI5ifVNJ1hCt/p8TYHDNGGqhc/Cbwnr+14y1pIehRsc/Q1qvoRYELtP8R9TUTaKGbmMg5wCOQfervbSJF+5iSfAa+09vN0bXpEAHCsxXn6ipo7z4h+D/AJmH9pxR+oD5H4YNa9vZ3EEw8qV0I564rQttf1OzuCuRIoXcN3JpOcmrbhyrocxP+0IkcTw+I/DmY+jfu8j8mFUE074WfE26YmzOmHZhnTNuS2fbivQZvEdtqkbJfadFMpwGyNw/Wsq18CeE9X89ZrJbIvISmzKEjt04FRzRte1n5DcWnY5h/wBkqxvbfd4d8S70X7sc+JeO3zLg/pWPF8IPGHg/xHb2kbxzTzAtG9nKxf2JHBHtz1rupvgDDDeW0mk6pOkbyjzNsmGjTqSCOtbuqReNfC08f9jLDJa267A7v5083uxOPyFXCvdWUvvJcVbax0/wy0Dxrd2GzX/Ed5b6HYsHljv598SEZByG+9j0PGa7Xwj8e/B3hjxILfRLRtbmZtt1qGQDJ/uEjn+VeTWXxz1ywh8jXvDrzRNw+1Cqt9Qcgiun8J678NvEV1A0lsunXRPzOiNAyn6rxSjdu8lf0BJH2f8AC/WrXxtorNpdnqELuhYQPAJPMOOxFecfFD/gn5e+J9el8UX3ht4I7uZZ5khVk3KuNwBPdscn1r6Y/wCCWXxN8H/De+ubW9u47+2u40S0nkCymzOeeeuCMfTFfoU97onijSCjS6de2Uy8qWVkYH2rWNHrFkOXc/E3x/8Asf8AgnxlbC5jtLrTvNXOSnyr7HHfNeTeMP2FNSmtEi0bXPtdtblmht2mJSPPop6Z46V9v/8ABTn4aS/C7x/ZzfDC+uJv7QX/AEjTYT58cc5Y/KowRgjBxnj1rg/hN4Hl1PwHd6p441rSDfWj+W0OlxBzDJjIiaQHaZPULwPWijhq87+z6DlUhH4j4M8Rfss+OfD16Ik0iW9ZmwPJBy1ex/s5fsqfESS8gkuvEd74agZgzWdvN585HowyY1H1yfavdryyi8VW02lwS38drKP3rLOwcLkZCkcjI49eTXSeJPj74G/Z70aO2kvIbi+2fJZ2pEtw+F7qCdi47sRXr4PLZS1rvQ5K2Jt/DV2dz4T+H+kfD7RY7vVi960QCLvA828k67c4/MgcCuy+FfxJ0nw344/4STxjdxaZpdhC7RFgIoojjAVdxAAAz/8ArNfCfxV/4Kra1qNu1t4c0my0ZYxhLq5Vbi4PPbjav45r5k+IP7Vl74w8URXfjTxUpsIoiZUmnaWaeQuTkL0VVXaAqgDOSetekq1Ch7tNX9P8znVGpU1mz9XPix/wWK8JeE/7TsfCVkfFN1dSuwmWMxxKD8oBc/eAAAG0H618t+NfhX8Z/wBuLVJ/GD+GbqawtYyFvmh8uxsYAOQoPyqABycZOOTXxnN/wUI8E+BkA0Hwnca5LEf3b38pgt8g9Sq5ZvpkV7F8Sv8Ag4v+KnxF+BUngez0jwx4V0eSz+wSJpVsYTJDt2lcuzHkdcYzk152JxtaStFf18ztw+DjHY8P/af8Y2XgfxFNpkGpjUJrYmOa7Z/lkYf3R2UV886x4/iu7oqkylnPQHJP4muX8a+IDr+qz3M1yxaYliEyxOaxrLSjqDhkgdxnGXYjn2FTCLsVOPKdDqPiORrrbFG5wM9c1h3/AIpllLZ3LtyeT3rpNI+GGoaniVo2aEDJODx75NY154Ju11R0UxJGGOOMkj1rTlaMlNWOavdclkQllY9uB0ql/bIyRgk9PpXav4Wht49sjlpOh4wAaqzaJp8cfKoh6kEZ/GmloJzKWkWWlz+Er3UJtctrbUra4iittLNvI0t2jhy8okA2KqbVBDHJMgwDg47j9mzW7bw98WJLu61AWPlwyokiFXJZsAgE5HQnn2rz3xCsNssTxWyyLI+wkoVHPTmmwWCyzrFBCu4kDqeadOsqU+Zm0MLOurQVz7KvfGNz4lu7ZrLXZnghk/fwvKpeSIDLFSACDwOnpWHeT/2hcvK4+eQkk9cGvM/hr8MdZ+HPi9jqihH/ALPE8apPvA8zbgEHodrH8jVn4/fEK88D+F7J7GVra+uLjcGBG4Koyf1IrzM3xcsbXjSvofqHB+GWT5XXzCtHXtttt97Z2njC1tND8PS3ms2eyxTG+aeAlcHhQDjuelZXg7wf4Q8c6Ut1p2tWujTOx2o8ktrnAzkMVMePqRXgHjD9oXxP4/0hrDVtWvbq2YgmN3ypIOR+VbHhbxkui+C4EkLNlS3lo2C/PU+1ZxymhHq3+B5mI8QcZWknClCPyv8Aie0eH/ivJ4Sv/IjudV8RoCFRJrjyo1/75GW/QV6DH8arK2sRNL4VjtJVGd9tqUsUh/mM/hXR/wDBPn9k/wCHvxr06O48dW/iHWNf1MiSCxtrlrSw06E/dDlTvlkYcnJAAOME819c/Fz/AIJK/BL4Z+DV1XUNDLwtHv2Q6ncLIo/E9a0ngMGkoTUfmeLLizN3Uc6daSXZPRfI+QPA37VYEwjs9c1jSZgeIdSC3ETH2lTaR+Kj617V4M/bp8UeFoRa38VtqVvKMhPNBEi+oV+GH0JrzG5+Dv7MUeqSWwb4meH51baJba/89FP0YNxVq/8A2PvBXivQUtvDvxXutRs7V2ntLbV4GtntS2N2GTA52rn5f4a5cZwv+79rhFr2Tuvuvc+myPxHqzqLDZvyyg/tSVmvWys/uPXm+Nfwp+Is4GveF4tFu5uGuLXdZPk9+PkP5Vox/ss+E/H5F34O8aWzXCgmODU4lJQH0kTn/wAdr5D8ffCPxt8FLiJDq7PaXOfs0zMtzaXIGMhXXHIyMgjIz0rK034o+IvDlyGm0hHYHPn6ZOYZM+uBjP5GvmefE0Zcsnquj0Z97WyDJ8xpKtCnZPaUdU/uPp/xH+yx8RfhhFd3cWkTa2pJdJ7eb7dDGfovzgdOo4rkk+KuoaK0MOrpe/aWfY1vDF5awnpzkZAz7Vyvw8/bz1rwndIsPiPUbCRCB5GpxHH03DH8jXs+mftv2Xj21WPxb4X0fxLbkAPPCqTuo+oxIPwFarMJb1InzGK8OFK7wVZPyZiab8Q7Oe4jVpLS3cHlS/mSDjjIFdHFrQu0DZkdT3Y7FP4Uy08N/BH4janJLpOsan4M1WYbSrMJEX/gMnzDn3qyf2PPFltYibwd4k8P+OX3Zxc3RguNvspJUtj3FV7ahN6S+8+Ux3CWaYXWdO67rUUahGDwVDHjCDcQfrU0Hii90YPJazzWuQdxMmc59V6GuT17TfGHw51FrPxH4c8QWLqoYzG12WmPUSjKn86j0/xjpmqQjyLqK6kbGRCfN7+vSnyPdO58/Upzg7Ti0/M6jWl0PxM3/Ez0aGS5dgDc2A+yy/U4+VvxFZqfCuS1lEvhvX42kzxaahiBz/wIZQ/jilfUtwRVQAbhnewGPwFSefI0eCzDnkIu0Vqqs0rIy5Dm/HD+ItEtVh1fS7i3kVgUmkXEMi9wGXKn8DWPrXiC68Y/ZtJjX7NYNGPtUmQrXRycRg9lwMse/T1rv7Pxvc+GEZYr0xQvw0THzEf2KtwaozS6B40kKyeHLmKeTrc6UfJy3qYm+Q/gBW3tY21iZqL7i6JYpoNkqRxwxFcZIG5j7AU+XUVF7KkkhYhVJDPjGc9R+Bqxf/BLW9MtBcaNqsVzE5wtveH7Hcn2CudrH6GuJvdHvPC+tMniSy1KBpWHE4MalR/dP3W/AmpjBSluVfobev8AiSxXT3gluF+YY2RfeHPqOada63e6y+2w02e4duA0gODnvg/4Va0PVtCscLp2k2TyEZ3XLF2J/wB0Y/rW1/wlGpND5aXP2eI/8srZRCoH/AQD+dU4xT5WGu5DpXg7xDFNFc3l3a6ZGp3BZGVCw+jc/wDjtaen+DtC0jWlS4uZ7yS5BnRIUyhBP95sDOeeF4rNt498xd8szHktkk/jW9a2/mafDOiZl09/MXj7yH7wpwkm9BNaHtXwS+Gh8WSrb6ZpMReUgDcvmsxzxnt+lfUGmf8ABOzxJqHhtbq/imnG3e1uZPLD8dNq4rN/4Jm/Ejw14I1aWTV4YzJdxqLe4Khvs59ce47199P460aPTDenU7IWwXd5nmjGK9HD01JXbMakmnZI/JH44+E5fhFZXzR6bYaM9sSpaC2UzMRnGGbJJNfGXjCbxL4r1x9TvLySfy3O1LmZ2jhQA/Kqjqcnk+tfpn/wUz+Ivhv4seILddHhCrZxstzcBQv2lyeDj1A4yeea+BPE1motH2L8qkjAHbJrCq4xlZGkNVqcgtrtGMAe9WIotmMA/hVh7cZHAIx1p4hIjyASD1zWTkyopbkEf3uD36gVIYlRflKgHinKFU8D86JfmPrnnbQu49mIynkng05YhIM5z68UqIAO4Pv0p+wqQOOPale7F6DFTLAA/QdKsxwsI8DAI603yOeOR2GetWYoxIAT0HGPwrTdXuTzFa5i+Tn7oqnImAckcj0/WtOSJmGP4aqMqsemT/I0PVagvMoyRcA84PvkVEY2ZwQcE8VeaFEJJOCe2Kr+VnggZPJz3padB7EBi+bBHI5z61GysGGBySRVoxnHIwRUbpgdQRxg4oU7vQGirMgzgHHHpVWQY4JHB9cVdniDLkkgkdDUTw7iB8pz0PerTutSShLHvY5GD0Hsap39kJQVOOeoxnNaxtiSRzj1xzTDaBhzj0BPJotG97Bdnm/iP4dJdzs1p+5nwWBU8H/CmeGPCt3ZMPtION+A2c7jXobacHv/ALpGI8D86W609fMiyB94nB64xWkar26C5VuYtvp+xwCPlXpk1NHAc8qeD371qC2I6D1z6mkFsPLy3XHald9Qcbmb9l347Ac59alitVTGRlhyKuRW4BB+XAPGKk+zHOOBnvU3vogVupSS3DnJCgEZ4HNKlqH38HAGcetXhbFSQeG7mnrah1AIyQeOOKptJDiuxWitAhO4cED8KBaGQDgkZrQFqNyqFPHbrThan7oBHrjvWa7lW8igbQL0Hy9xUq2IVQerH+daUNkcHHAGOvepobDkHaPlPBpPXUbRRjsDszhc4yO2KI7IEnOBzjIzWymmNIAcdf1qWPSPMO4Lj1FHNoJKxhNphByVBY8DjrRXQrozbsbWJFFCmyuTqcYNKMceFG0npkUiacxAJDbufwro10qWJVJRSAABg8k0sWmg/eVkGeuK1aaOdM5+LTI5fvxk7evHANRnw+sl1lcoVHYY/wDrV1Uemo+cHk8D1p1to+bmQvk5wOKUXfYHY5I6CythskE8blBpknhok58oEdcq1d4mjM2DsLKvtTh4cWbAx2PGOtS2yl5nno0uSE5jaSPBz0IArQ0/V7+CVQk+VB5BOQa7L/hFyQfvH1B5xVebwku45jTngnHNRJ+Q47lK18UykBZ4EkQHBq7b2HhzXJlN3pkMcufvKm0/mKWHw5sXaCy4HSpRozR4I2v2wBjn2oiraoq/RndfDuxs/D8qy6Rqc1o46KHyAa9VT45eObCxSHTtX80AcbpMDHcnPGK+erWGSKYAROo6ZUVo6/40u/B2iO8UFzPaxMBdTjIiVyMrHuPHHUj29q7cPB1HZvQwm1HY9g8f/Ejxl4+0k6XpbtBGyhda8Qy/ube3Q9Y42YjJIzkL8xGB34peKvjVofhvw5p2haZGZYtOhMcEQfAmJ5MjAcszHknA9BwBXyb8Wv2uLm+tNL0+fxBKltYPuaygUyFwOQijsN2CTxnAGcZryvT/ANtbWPh14+stU8PfYoNVsblJ7c3kCXsjOrAqTEcx4zjhs56V7EHCkuWCOezm/ePoX9pD44+M/DBa01i4Pg3RrmIPEFia0N1Gf4gzfO4PqDivlPxt+1tp+gvPbaFbzXk8gKvcv/y1PsfQn2q5+198edc+PfjIeMPip4pvvEvii9iVXjkYbrVBkrEu0BEAz91FAGT3zXzpq/jxmR49PtIrWPP3wMyP7lqz9pOXxfcdKw6W7sjpdf8AiR4p8cLO8+oQabbqrNt8wRDaOo55Y+w5rhZ50hldpJmncnliTz+fNVreC71cjl8N175/GtjTPB21VluZEHqM5q1Tk1q7B7WjDSOrKC63JMcQR8gdQMD/ABq7a6Nf6tAH+cx9CR0rotMhsNDxLEE80YI3jdjHtVjWPGUur3M1xMWnuriTzZHwFDse+AMVSitjKWIqS0joVdE+HkcK5uHGOMKOTXZaTpmj+HZIhOYVbAy0h3EfhXKW5v8AVwu1/IgJO4jgj+tbeieEtPS5zeyS3hX5sDgH61Tkkcs+aR9Cfs+ftJfBXw14U8VWXj3wfrfie6i0ucaCthN5Mct+y7IjcNuBWCPJfCglmwCMDB+aNZ1S5vbya58oK0zFi3CKvoB7e1aniRI/DerfaLOFLWG5UK6L2Fc/rF/9rl5YkdRzWTet2xxhpYpTWRvNzTXWGPAWIY5+pqa3srezQBIw7EcswyT9Kzp/MALL84PcHtVQ669vKFOeOx71V7lWsT+KM6rqmn2fYMZjjoAowP1Ndz8EPhRD4s8a20Vy4t7SANcXEpG7bHGpdj9SFx+IrjvAdufEHiW9vChMduiwIPQ9T/SvdvA8K+EPhn4m1dk2N9mW1Q+m85P6L+QNePicR+/5F0P1HhXKEsv9vJayenpsV9a8XJ4w8aeINbWNY49QvBHDHnISKJQqj6DJ/KvIfj74g/4S/wAb6PpRhhSDTIGyQMNIXbcS5J7cAewrvtOjbT9GtLcgiRYwZAP77fM36k1474ku7jxF461G+jKRqXECYHRVAX+n61hlzUq8pJbHq8btYbJ6dBbzf4LX/I0rr4a6TZo5lkspmDEboJPlxjOQfTt71l6T4Ttb7Xre3t5JZYi4Lhum0HkflS3unNBah2klMhbkFs9fauh+Gmm7NQSV0JckAcYBHevbT1PxxRZ+i/8AwTmEOjtFeShUkcg8+navWv29f2ifM8IPYxzkqE28HpxXzJ8AviMvhPQiw/dybew5rzj9pr4xz+IfM8yR9p6AntXG6XPV5pHVz2jY4KbxG+qeIJCWJBbOc9a9Q8PeITa+HyM/MV714B4T1I3WqKytkM3J645r02+182Gh7N4G7j6V9PhqyhDQ8ipHmlqYfxM+LcvhWwnYuZUlnjURO52A4YkjHQ471g6N8fdNuxi5gmh9WQiRR+XP6VzPxL1x7944Q42tmVs+/A/QfrXEzWMDkEoS47jg/pXzOPwFDFVHUqLU+2yLjDMsppKhhpLk3s1df5/ifQVj4x0bxNGqJdWlwp/5ZvjP4hqevg3TSwkthNYyDo9rIUH1x0/SvncxMiHy5HVuvzHcB+fP61p6V8QNX8MbDFc3Plr1Eb5wP91q8apkLX8Cf3n3mD8UaNSyzDD/ADi/0f8AmfQSXXiLTECLqkOqwjjyr+EMfoGGf5V0PhH4pa3oUheNNQ0qWJs7rK83Rn3Ctn09q8r+E3xgPja7ezuVU3AXKOF2lsdQw9cdx716DbW7EuwxiNFDHPIJbj614OLw7oycKsdUfpuU47C47DRxOBm+V6WfR9mnsfQnwz/4KL+OvBkaQSa3b6paA4NtqcXysPQ7wyfqK9Psv2pPhF8YLHyfHnwwOkPNgvqnhtzaEH+9lCVPrjcK+MJH3ZGdyEdCAams2bTpRJbSXFnIMYeCQxn9DiuKnXcPhdgx/D+HxKarU1Lz2f4H6MfC/wDYR+Hf7QzQj4WfF60s53G8abr8Yim3Afd8wHDH8TXQ+LP+CTfxN8BxvJqWm32sWkabhLpOLhXH0BDV+cHh/wCNHibw/rTtBBp+rxQhWDzN5N0Cc9HTae3dq+yf2Zv+Cxd/8Iobe0ute8eeEETCsl0E13Tf++X2SKPo7V7FLEJpKpv5P9H/AJn5PnfBnspOWFvbs1+q/wDkSj4r+HsPgC6ltpfDU8NwuQ/9oBlf8UAH865uTX9QtIPJt2isIcYCWkYhH5j5vzNfWMv/AAWb8O/FzS5bXxV4M+H/AMSrVW2rcQOLK6cevlzAMD/uE/WuAvviH+zH8WZNrx+Kvhdqkh2+XPm4tc+27BI+gNXKvG9ov77r/gfifOS4XzDl51TuvKz/AAXvfgfPckb3MrNIzyNnlmyT+tamneKL/S7f7OswuLVgN0E6CaEj02tkV7PefsYw+KF87wN468LeLYWG5IVuRb3BH+42D+lef+MvgH4v+Htw41Xw9qVrGnWRYjJH/wB9LmqVRM8mtl2Iov34NHBXegeG/Eusywy6ZNo1wI1f7Tpsn7skkjmF8gDj+EimD4e69pY3aNqFlr1uOfJJ8m4H/AH6n/dY1Zs4DJ4ousZykUakA8g5athbUgg8k5rVya0OKxzdt40XS74W2rWN1pt0nBSWMj9Dz/Ou48L6rbXg3QSxzKRggEfkRTU1Ga4tPIuFivrfGDFdIJV/DPT8KpSeANIvJhJbfatGn7GBzJFn/dY5H4GtYyi3clxZ6b8JfiI+iyPBHJs+zNxg4+Xt+Veir+1FqPim0a0s7pjZRcF9xxJjqR/sj9TXy3qPgrXNNjujaz/bYbn/AFr20uJGHGQVbkZxzit3wt8S7DQ9JW0mSaxnThxIh6+nsBXoQnG3umDuel+P/GcmrRvli5z65z715Bq7b7BSSTu/PrW3N4nj1G2d45o5UIzuRgQa5O41JJLSJCynAXOOa5Z3ZqnoRleecZJ4IproGGB3709ZyzYX8TjpUiw+YB1PuORUj9Cv9m+fBAK9Qad9nUMcYywz9anVMA9FxyPSkKlTgjkdO9L03D1IzFnFKIyCMjOfbrUrIRgnqxycdackJJ4LD04qU+qCwyOJUI3YAB+uKsRsFQnAz701LRsjIJHTjkVZWzY847fgKalrow2Kc8m9jz3/AAqpKBuPGAeOK0nsAx5U4680yWzLDG38cVXMnZbiXcyzuAVQvy9OmajMRLcliM1qNa7MAA4J6Ck+z8n16D0ptpi1M57Ysx4yejZ7/Song7DIx78VqtaFgABtJ657Uz7NvIHJ3epoi1HQpmcLQMAvzYxzmomtgEPTg8A84rUnscZGCMD8ah+y/LjHPUVfmJ6mY9uCAB1PfNNNp1XAGPzrTa03KMqePQcU02TljxnPb0pSSewlpqzFFtjU5CgGBGo5HPU0l5abrmEdQc59cYrVtrXF5L8pAVVGcfWo57QjUI/ZWwKab6om6KQtApz69Ce9NW2wMcljxk1pC22jJ6dhjJpRbMTwowPXtT3RWhliyPdfmGcVJHZqxBwAfQ/zrUWzLMA23OPSpBp2DnjjqfSjntqJWM2KxAGGyfrzUkdpu5GcZ5rVSw34OCSOBmp7XTMtjbndSi1fYd9DKi04nG0nB6c81Zg0sbsAfN0Gela1vpbbCCoOe/pV210VjnI6flU80b2GouxiQ6Sc5AJGc4xV+30bfjIAXGcVuWeikKDtI55rStNBLc4OPaolVUdC4Quc5Fo5cDG7gdSOBV2DQQFxtBXH4muotNAPcEjpnNXrTw9zjbx2461nKomjVU3ucjFoJBXC5znHHQUV3kHh8mQYVQcZ6UVzPEW0TNlS7nlyaMrAfLgHkc5/GrCaCcbtmFHTNdHBpMi/K9sR2+Q5q9b6dGTtKshHZ0PX617EpXPKOSXw8H+8g2+h5qbT/CqzyuVDKQcAjp0rsrXQkm6EZPcc1d0rw9hnIVclzWfkhnGL4UkTG2QYz0I5p8fhqaM5aEMMYyD1r0VPC/mEdDx0xUw8L7znacfzqNdrjPNxoewZMbgk9SKjfSA6gBOD+Femv4XB42fgBTJ/CCSId0a5B4yKSVx9TzGTw4QcFFwOCe9Qf2EYVyFQ49eK9JuPBingBkH+yeKxb+zs7V2V9RsVdCQVeZFI/WnGDlokNyscHr/j/Q/hHb/2tr8bSWkJykKjPmH1b0QdSfp1r5M/bu/b08Q/Gqa5HhWK4k+H2kXj22m3UWn/AGSN32gFigLEMRgjcSdp7HIr0H/gpz4E1rxJ4I0XUNHaa80iweT+0lsW80c7djOF52/e68ZxXwhc2lwRIls7mAAM6q5wT9Oletgorltsznqy7akFp8SNTvriVykpmJXLnO7Ged2exFUdH8SXB8Zebab5JA5WHsM54Y84wOtMvLKSWQpltxHzFTjcO2ateEtJGiGS5LGWQrtTI+5616Maaehg6jWp0fiHwRdvrlwL+/h1B42z9ojctFIP7yk4JB+gqvbaJax27KF81icc8ACpLjXJ7qMFskvjJUY4rufgl8L5/i34103RrV4hcarcR20PmMEVWc7RuPYZNaRglpEyqVZbyOLg0ppIgiqcA8KuMtVvWPBWp6RqcNrqEJsPPt4rqNSc745EDow+qkGv2D8W/wDBs1rfw1/Z3v8AxOnjzSbvXtOsTejSxYtGk5C58pZi/wB8ngZXGSOlfBXx2s7bxB+zPbzXUmk2mreFvECaLaxfaUN5dRi0PnSbQc+Upit1GQRuY4PUVjOd7tdBKTvZnzqfDdvZTEZeVgML2Galt41hT5UVC3DcZao4ddnndyVTeOygY+vtSNHPdM7sgUt655rOU4rVs6qdCpP4VcuDy4V3u/GcfL/WmXXisWQJjU4A4IOD/wDqqhfacbJkM8gU4zt3DOPf0qjJFDeSbYw0hJ2jJ4H9KlVE3oayw7irvQj1XxidULKWeTHRVBJqg813PwkLKo/vn/Cr1xBFbLJEwURIMSSRNwD6A+tZOm65c2U+23AUOcjzPnKj6+tLmd9BRjTv7zFuY7pScyvEF670xj+tZ+oTRW8PmPKZpeo7A1f8RXFzqhaad3eVsDP6Vl2nh2fVdQtrNQxnvZUt4xycFmAH86cqijFyfQinTc6ihBat2R6R8FtGaHw3FMwHmXrmVvXk8V698VbT+xfhh4W0EfLJrk4v5xjloy21c/8AbNXP407RvhbbW2p6bpWnZB3pbLk/eyQu7+tZnx519PEPxnuxCx+x6NAbeDH3QEAhX9BIa+To4lVVOsurP6Mo5Y8LRo4Hslf+vvMLV9STSNJ1C9c8wxO6/XnFeL+FHt0AnuXd3Zj8oHWu++MGsfYPh7dAEGS8ZIV498nH4D9a4DR4ES0iGc7VGQvFepktO1JzfVn594nYrmxlLDJ6Qjf73/wDfm8WQ267YrWMZ7uAaztV+IWo2eyeMIBGx52ZC1NHdWEBGdpK/wB7k13Xwf8Agbrf7RmoyaboWmm5jAIkldtqL7D1NevzWPzNLU4zT/2pvEuiRhYb+2RQMbTbq1ZXiP48X/i991/dxyseu2IKP0r2v4kf8EtPG3g7SvtZ0y+tiOSsse9MexHP868O174D6z4VmkF/pk7hMgtGp/lV05p6oTT2LHhL4tx6Hd72ijuB/d5XJrrNQ+NUfiO1WOOCWHIwcHINcP4Y+D97qsct3DZ30lrDw+yMllPoR1x71ejtI9OjKRLsHTHdvrWv1hrQSprch1LUH1O8kuHYRu56A5AHQD8qqSSSpggq2PQYqzORwCvP0qnJFubIYg+h71i5WKA3uOHDJzjkcU4yCeMhSCvTrjNVyXUHIz6kc1C7xlskbR3PShAdh+ziy/8ACzlDHjyyMn/dcV9IaBJC2katvZFmNvG0fHORMgOPwY/lXzH+zxP5fxHiO4uDjr/wKvoPzP8ASIuedrcgduK+R4g0qxa7H7z4Wrny2rG+01+SLyM5Yk4wR6dfapkl2PwQW6HJzUCy7owTn04/nSlstjGT6V8u3zaM/W5LuWbS2WP7TOHBfdHGVx7Oc/pii+8S2mjQqbu6gtUbgGVwu72APWsxLySPxDLFuPlvbo+wHjcGYZ/I15x+0Mz/ANrWOWlCmDA2n7p3Hn+VengcLDEV403K10fI8R5zPKsvni4x5mpJWe2rPUG03SteUyxR28m//ltbvtb81NS2l7rnh2Nl0rxBfpbnrb3YFzCfYqf/AK9fNFhqV9pMu+0u5omGSTu2n9K6vQ/j5rnh6ZBd+VqUIO1o5Byf+BLhv5161bIsRH+FPmXn/TPh8H4j5XWssXQcH3jr/kz6G8MfG3XfB10s11pIlVWH77Sbj7Ox9/LOBn8DXvvhn/gqdd6JptpBpfiTU9OuYgFm0/WYX8t8ejksv/jor4isP2mdMvpv9J06e1DHP7uUSgfgwBrorL4i+HvE0Pltd2rB+sdyoUj/AL64ry62CxFKL56bXmj6rDZplOYNOhiIt/yyt+Tsz7/8O/t6eFviMwPi3wNpOomQAPfaYFE2PXdGc/mBXS2k3wl+IbbtA8UXuiTSHiLUEE0an0yCGH41+cMHhOzSQXGnT3Ng45WS0nKqT645H6Vr2/inxVpGzffWmsxpwq3kW2UY7CRef5VjCtOL5YS+8nH8KYGt71Wja/WDP0S1H9nrxDDaG50sWPiCyxlZdNuBIxHrsOGH5Vyc9jcaXdNBdwy2sycMkqFGHrwea+Tfh/8Atf8AiT4aXaNDLr+jFOvlP9rt/wCe79a9v8N/8FGn+IVrHY+J103W7Wb5VmRDHcxHplM8g59CQe4rtjipRXvrTyPiMfwBF3eDqa9paHoscuBuBAx37moNXgg1mxeK8ijnBHG9QSPoetOeIlVMcgaJ1WSNhzvVgGU/iCDUF5lYWyRj3NerGot0fmNSnKEnGS1R5x4m+Ha2kzTabeT2rgE7d52j+uKzPC2i6lZ3LveSLKHICsGPPf8ACuy1gz3VvKsEMsjMpCgDr2rGbUBHNFEQVdWCkGtFJtWuRKKvoa9jAMDCk+uetXksTu5B55GKNHj+0RjFbltppdBxj8OlRN63uCMldMyc4+h6Uq6QOSc8d66KDTTgkrjHbFTxaEP7vXms+bqXaxz0eljgsM/hUg0vewByeM9K6dNAIBAUYPtT49DJX7pXPt1pJtu4X6o5iPTiH5UDnjnpUi2TIeAM9MGun/sHLZK9Bzx0pf7BABOOvA71Un3EnbY5R9Pz/eIJ5qFrIh8YbPrXVy6Htjwo3c9TUL6M0b/cGD6c09EtRNnMnTuCdrYB7HkVG+nZONvI610sujbmAIySaZPpOMllxjv6VWiYOWhzrabwMDIPUU17DOeMEHkjrW6+nsv4++KgmsfXnuCBVxa6CvcxJLPBwQcdMdaZJa+W5GBx6Vry2zcE9+tRPajjI5POKaVndiu7GX9mKkEgccdaa8WM5A9cVpSWvBxkDr74pjW5bO3knGRjg0kne6EYUcDNfz8ZAK/yz/WkmtGN6gXHCE4x7itK3tcT3LYwC3OfQAU9bH/SgAOBH/WtVqJK5nCz2tgqTgdaWKwwx4OO471qw6eEJyuP5mp1sASQBjPXFS5W2GncyVsufmJ59ulTLYBQPXvjitaPTCy5wccZxVmHS8AcDA9O9Qp66F8vYzLfTsjkZ7kY5q5b6OWwSPqT2rYtdKDFSo/GtK20dmYYGcdD/Sspy7lxRj2mhmQYC8YzzWna6DuOCM5ODg1s2uikkHaPyrWsdIPTGPwrFy0sjZU+rMWz8PnjC4PfnrWnZaECQAASOK27TRgjDI+o9a1LXR12j5OT2x0rFzTepcYGFbaACvC4+taEGg5RRgnB6dK3rbSAOgyfWtG30oAAYqHUsaxgjnrfRdp+6cehorr7fTAH4BI/lRXO5K+xpZHhcsPjfw7GW1f4ZeK4ox1ksTDfLx3+Rs/pUC/Grw9p0vlaoms6FJnBGpaVcW4z9SuP1qvbftp+M/CFsrahoBeA8+ZaXSyJj17V2Hh3/goTNqFiF1LRtTNuRj99Zi4TH/AQ1fTXoT0U7eqPpK3B7S5lB/J/5p/mR+HfGnhLxOoFjr2h3LN2ju0zn0wTmuu0rw0tygeE5VieVIKmuI8QftM/CnxhIYtX8G+CbmRzhmvrZbZ/0UNWn4b8GfBDxLAs9hFe+Hbg9W0LxDLHGhPtux+lT9W5vgkn87foedV4VqxXMm/uT/J/odrH4bnjwU2ED1XFWI9ClbBa3AH+yazdN+DqBc+HPjD4ktQB8kWr2sGoR/QnAbH41ox+DPilo4Btdb+HPimPsJUn06VvTkF1H5VDwdVPRXPLnkdeOzT+9fmkTLoobAaN05/u046CjtwUOKg/4TDx9oOf7U+FuoXcanmXRNVt7wH3CtsauI+P37Zuh/Br4QeJdevvDfi3StV0uwlltLXU9FlijmuMYjQyAFApcrkkjjNYOnJOzWpy1MrxME24Oy7a/lc+Sv8Agqn+3zcfCO+l+G3ge8EPiGdFGrajCcyacr/dgjPaVgck9VBHc8fA3jLxBqNvomneZf3rXU6M7ymdvMPPUnOc/Wu9+GngLR/iX/wkHiHx54l+w+IdWne5VrgEOrM295n3f3mPA7CsT4l+CNJ1S8itbHxF4fewijOydXkZ5j6Y5J6fQV7lGKpRR5U4yeiPPvB/xt8S/CzxbYapouu6k13byLN5QnYpMAcmN1zhlYcEEdDXb/Fz9ubTvi5dSXLfDjwp4dv3YMbvTBIkpI7tyFb8Vrn/AIZ39p8L/HCeJGtbLUbbSEdYoXU+TdyshTJOclQCf0rg9Elhk+IME8Wlx3gubgyCyRcJknOFA7DsK2UU3ztE8rWjL+p/EeHUry5uVWOS9ugEjUxiNI2JHzYXjpn8811ejeCNY1iwvLq3sby7g0qJWupYIWeOANwGYgYAJzgnjivP/h14Pn+IHjQx2oHO6V2I+WMHP8q938B6rrHw7WbQtTkmsobiJrQ3AbYNpH3S3dTnv0BI7mtXUSRhKNzz1JQu4uAAg546V6X8MPhH4pfSbTxBpckKif8Aewr5hRwoPB/GsO2+GbeNNdt7DTJvPnu7hYQsa5yScFvoOelfZmgfBy70vQ7ezt4GW2tIkhQHC4VRj+QrlrYtwtymbhfRnGePv+Co/wC1Lp/wwuPDeteLvFN54fjhETq8iTBY1XaB5mCwAHvxXzV8I7j/AIXD8R49PvncW80MkjlBlgVGRyfevrr4q/DNrT4daxNlERrRkKzHI5GDnH1rx39lb4S2a/FKe4jdQkdk42ouACWUZH+e9ZfW3KDbNI0kveQXH7J0LQstnqM8Tsc5mhUgeg4IJrl9f/ZJ8aRKfs+p6VcpkldgaJj+YIr67PhO1gdlUyE/Wl+JOixaD8O7hnUiadBbwBf9Zl+OPfBNcEcQ1JJHV7era3MfC19+zj4vtVJGnG8ZTl5YLmO4Ce5Ck4/EVh3ejzWqS2ot5m8gfvpWjKHdnoB6frX0Bqvwtu54d9oklnbR8iNBtkl9z3J964nX/Cdzc3+6WPaqgqEY459T6mvSVTQwu2/ePJdW2JAkSRFIFO4IOrN6n1qijrHPyduAOor0y1+Hg1W5CvAuNpyQ3C+5rufhX+yLo/xTi1cvqF7bfYnjiSWHBBcqSwwew+XvUSxEY/EXyaXPmy+vf3wWIhup9MV2/wAANAfVviHYyTKhWwie9bJ7qMJ/48w/Kup+OX7GVx8K/Ct7rlpr9vqVrYyok8Bj8uVAzbQeCQeTT/2bdNW00jVNTZc/aJksozjJKoNz/qy/lXBmuLjHBycXvp959RwVgPrWcUYvaL5n/wBu6/me1+EdMn8ISr4mvYGS1htLi8tXbgTshMS7f+2hx9VPpXgxuDd3epXTfO0twEBz/DGvP/jzt+VfT/7a3xK0i/s7PStAVU0bw5pdloUbhcee8ERlupPfddSzHPcEV80XAQ22mQIIzttI2lMY4eRx5jk+p3OQfpXz8YKnR5In7zQrSr1lXqKzevoul/PXXzPOfj5qJij0iyxtLlp2BHXoAf51xkdzJIp+dsenStP4xaidV+IckZJYWcKRL3xx/wDXrCiSRicNnZ2JxX1uXwUMPFH4Fxhi3iM3rT3s7fdoTGYxHChiQMnHrXQeFNevNOuYjDe3VsEXOI5WTH5EVzarITgg/NwcitbQWPnOOuOp9a7b9GfNJnon/CwNcNgF/tfVNm3G03cn+NZUPjzVxfoW1O+PPO6ZmH65rP8AOYW+NxUnt1qlDcb7wHHQ4+taQ0egpM9o8DfEzUdGaC4hkgeaP5gWiGc/UYrU+KvxG8NfF3QpLbUfB+n6b4pJH2TXNJlNuHYclbiEgrICM/Mu1ge56V57o93i3QYwNvOO1QXM/wDxO7XAbCyfnxW9ampRu1qZ02+axwMt6hOck9ziqklwG5wAvTrWXc3zxMeSD9aqyyvKPvnB/M1xpLY19TWa5UTbd/XsD0qO4BVstg/TpWUF2jCgZPHWpbO4byyN33fWjZCTOx+AziH4hRbR2GR+dfQbN/pUG08Fjxj2/wDrV88fAqT/AIryLnghf5mvoRkKXUD9fnJ/8davkuIbe1j6H734Uv8A2Ct/j/RF4uF5OeeelG8Egg5IxyfWlclV6nJ7dqakeXwBjHIxXyald2Z+vMrs+zxOpUE+Zang+ocf41wf7QsoSawY55RhwfQ16LfaXNa6jZ3WwiCeGaNXA4LK0RYZ9g6/nXD/AB0s3uYNNKxyNv3opVc5I29a97JZL61BLsfnniFFSyOs10kvzR5SI/tL7w2fX3pL23EQU5G3P1Ndn4Q+F1z4nu1hgt5XlcjCqOv4V0Pjj9nbXfBenefeaTcxx4zuZCoP6V9u6kU7Nn82xg2ro8injQp8wBPqelVuVIKlk4GdprR1hBbSsuzGOo6YqPw9Cmp6pDEUBRycg+w9ata6olsl0XxZqWkTAWl7NER/dcrj644rqtK/aD1nTJdt01vdxrwWdME/iuP5Vzai1u7lYEtpELkjIfgYqXwn4jPgyfVIwu+G+tntWTCnGeh+YEHFc9XB0Kr/AHkUz1sBn+Y4L/dq0o+V9Pueh7t4B8ZW/jvw9Hfw/u2yVkTdu2n/AAPv71qadbw39um+3i3QyOuQv3sOxz9ee3pXmX7MDCLw7eKfl2y4x1zya9L0V+JxyMTvnj3/APr18RjqEcPXnShsf0jw1jZ5jltHFYjWTTv6p2/Q+xvgI6at8IdEeONEEUJhwnAG1mXP41wnj7xfrU/ijUIILyaK0t52hREIXhTjOevXNdp+xn8QNL0b4Rrb3PhTxL4ou4L6Yn+zwFhjUhWVWYugBySfvdCK7+Jrq4YvpfwW0C3muJWlNzrOpRyMxJycqBLjk162FaUFJtbH4XxBl1SGZVoxjZczt95y/wAH/hlrPjC08PahFf3cltFbT+ZaDkXbkttYnP8ACBxwfwrntb+DnjPXvGtt/ZXhfXZoZCyySfYpFj+UD5t7ALg7vXtXuem6r8X7+3lgtLrwZ4XtoU2mDTtOmuDGvooLRqPrtrRs/hH438Rtayax8QPFFzFcZCrYxwWSg+g2oWH13V20+Vu6u/lb8zxZYSUV7zSOH0/9n/xT4d0aG6v7BYjI7J5QuYnmBUAnKKxPcVbsvC0ttKY5YpYpB1R1KsPwPNdhN8DYfDdrdSpe+IWu4nZpLyTU5ZpMjbsJMhYEdTjFebeHf2hfEfh7xHNomtx2+suL9obSO4tjH56+YFCl1HXAJzxgjjGa3qYVKKknY4dbtLU6608LF1zt+U9eKvW/hIjHyHGa07Xx/Y2koTVtJutJO/DyIpeBOMj5gWXJ56sK6vwzeaN4jiRrTULaTeN4VmCHAPc/d/XvXFVw1WK2v6D54nHp4SO7O38qkj8KHn5cAelenxeDNqq2wFT0I6H6etPbwgFHKYxXNzW0aNLXPL28MEjO3n6VHL4ZJQkg46nI6V6dN4VKn7p561Vl8OccAYoU7eY7dEeXS+HWAI29OM4qrcaEQ33Oe2RXpd14b28leAOMcZrNu/DoA+7yfarc+rQmnseezaKcHGOBkYqlNpRD52nmu8vtG25BAIHQD0rLn0rBICnrVp9UJq2hxs+mfLjbzVWbS8A4Xn3rr7rS2zyAT1HFUZ9LwuQpOT16VpCfVEtanKT6YMn5QDnjNV5bLpxkAdTXS3WnhR0696oS2oVjx9459qtSd9STEazBBwOO9MeywTwCB1NbD2yo+cYqKWEAdj7VSauIwLWwxPNkAAycDPsKl+zhbonGSyDp9avWcSo0rDHMjc/pTo0H2yT5fuoOvbrRzdEVZlVLLC8Dkd/8asRWGF6Hn2qzBDuYDb07dqspb8nI4bgCpvYaTZXg07ftJC4PJq9a6epkHI49e1S28JCcdqvW9mGYHI9qxlU7G0aZJbaeqDPHBzitK0tBkYAAHX1otYEJwQPYmtS0sSSPlJ4zwK55tt3N6cUNtLMY5AA+ladhZ5YEjjtViy0xpcHym5GM4rb07w5cSqCsfX1PFc3M3qjXlKFrp+SDgD+dalppvI6//Wq/Doq2MYa6uLe3Ud5GCgfnUGoeO/B/hwMdS8WeHrXHUPfxA/lnNEYzeqiVeK0bLNrpg25GevHatCDTiOwxXDah+1/8IvDxYXHjXTpiva2WSY/+OKa5/Vv+ClXwh0PcIJNe1R04HkaawB/FytOOHrS15Q9tTWlz2a308MAcH6iivnvxN/wVk8OeGr97Ww8B67dyqAwMtxDECCMjgbj3oqvqFd62RDxVNdT4If4na14V03ULi4N7BbWE/wBnn2hJhv4xwCpIORziqmg/t4adpuoi2Mtm8sZCkvI1s6n8Rj9a8u+Jn7RVjrHhkQF5re54a8V49vnmPIRueQT6V84vfjUb6e7nAPmOWI9SScCvqswyHDRdqE2n956WVeI2ZJf7VTjJejX5M/Sy2/bJmvNMCy6RNPDKBhnKXKkeozms7T/2h/DM3iy3Fx4as5nkglLkRfZm5ZAOAApPXnrXzP8Ash+ILvV/DepQyl3t7OZPJz0jDBsgflXqEgjfxC24KwWAfhlj/hX5fmOa4vCYidCUr8vXofvmR4fCZngaWNpwsp9Oq6PU9w/4XN4RMYNnp/iTTJF5JttSZMH8yP0qaw/aL1bSpC2leLfF9minIS4kjulx9GAP614rARGBgDByBjocVbS5ZBtUttHB44rzHxDi7cyaXorH0kOH8G1Zxb9Xf8z6H0r9u/4heHyjW3iDTNUx/Dd2jW7H/gSEiulP/BTnxX4g0S70TxH4Jg8RaZqULW11bwXCXMVxGw5Vo35IPpivlaG5bPGCOvPWrK3rADIA4zxXTR4ux0FrL+vnc5K/BuX1H8C+7/Kx1Wt67+zV4xklttY8OeMPCSzErLb2+ozxQD1AR8qB7Djiuk0/4bfsW6D8NNUvrbSX1e702xmuI0utXn86ZwhIXC4GSQByK8c8Sp9thtbMKN+o3UVqpI3EB3AYj/gOag/aUmurr4Jah4Z8P+HvCumW9s6tJLb2ipdSIhyw8w85OBnJ5x719PlPEUq7j9YaSbttv9x8Pn/CFCjGo8LS5pRi3pp/nc+R/ij8QZvF+qTTfu4knlMgiRQqxjoqqB2AwB9K9B/YP+FK/Eb48xzXcTSabolpLLPzgFmRo1XPYksT/wABrw+ZZ/7W2yRt+7yzA+gr7p+Cvhq0/Z6+CdjpdoyS+KvEsYuNQkBDCEv7jsqEKPViTX2mJqRjCydrn8/4WhOrVskc74R/Y+n+Dvid9EgzfT6nPFcwsE+f7M6pJEjY/i2uuQO9XP2x/DkPhjxGugMiy3luFaYAf6skZOff+Vfdn/BKH4ueEfDX7TN34u+JsMF9pWl6fcXIup7fzgkqDAYLjBO7gD1I9K+RP2z/AIh+E/jn+0R4t13QoJtNg1jULi9t43+9GruTsHsBxilFtNLc46qTk2jjP2G/D9knxSEt1NbxCwhzb+Y4UmV/lA59t36V9ma5v0+4MSyQy7eu05UV8z/BttM+Ffw989LYXN9f3PnESxiQSDGFY56AAdPeuwt/iXpV/B/pul+XcsSTIgeIt7gqa8LGYxc9mmz6bC8L1K9GNSNRJvo0aX7TmuS2fwg1d8sskipGOfV14rzD9im5a+8Wa28hCGG2iRlYc5Zs/wDstM/aT8b27fDKWCyvb2QSzxho5LnzQACT0PzDp61uf8E4NI8OarZ+JLnWvF8fh27aSFITPpMt5HPhWJy0bhkxkfwtnPbFaU68FhnNuy+44MRkeKpV/q0VzStf3dT3G2Uz3YEKBnLffPOP8Ks+NPDba1p8LRNDJeWsy3EYmyYiwBGGxz0J+hxTk063ttXWO21XQdZhLZEtnLJCx/7ZzIhH5mumvfCV7aaVHfG2uFs5W2pcAboi3Py7uRng8e1caxceb3JK5yYnLMVh1evTcfVWOMg+JF74faNNX8C2+uxKuN4KyMB7MuH491ryP9oHxNpHjTWLFNG8NXnh+CDc1yJY5pjcMcYHK8ADP5175NZFSMNuJ65HSsu5t2Bfchwc4I6V6KzOpy+8kebGklLmR8rr4Ra4mX7PpOrajMBhILa2eOI+m5mwo+vtXuXwb8ES+DvBcUM3lJe3Ltc3SLyqO3RQe4UYXPfFdVJp+YwGVhgDgirmhad5bMhIPesKuJlNX2NDwH9vmX+wPgLNGAFbUtQgRj3wu5z/AOgivKfh9p3/AAjfw+0O2fCy+R9rl9nk+f8AkVH4V61/wUd0qTVtC8EaLGP+Qtq5UkdhsCk/gGNcPpOnL4k8W2lnGoWO4nSMDsqA4/QV5uZzdSNKjHq7n654X4OMfrGOn9lKK+er/JGD8fJH0zwrpelqxWSS1TfkciS4buPULg1yM8qRMSoAxwD6AV0fx21H+2fih88boJJzdxA9oEj2xn6HMZHtXF+KNT/szR7ubgCGB2BBxkgUSSc1FH6PSqKFKpWk9Ev+CzxLWtTN94p1C4yD507AH2zxXt37NX7GqftC+BtR1q4159I+z3n2S3VYBKsjBAzFskf3gBj3r5+iOQGxyxz9a/R7/gmn4VN5+y9Fc4Qi41a5ccdCAi/0r6nF1HSopo/mLEVXVrSqy3bb+8+efHf/AATm8T+DdLur6z13SL+1sonnkLB4H2KpY8EEE4HrXimgnDbgR83Xjmv07+P1k+kfBbxbc+XgR6RdNuB6fumHf61+YujR+TbZ5Bx83FRl1eVVNyd7GTVlqaV1dqEwp56fWqNlJuusdRnjvUd9dbnHUe9R6XMFuVwx616sXqRLY7zSLvMAQEjIGR6UxZC+tQfMcBjyfQA1Dp9yj2qngEDHH9agN4FvmO4/JG5z24U10VvgIpp3PNZnZ5WywOD0NNVB/Ft59KjMfzgbgTjr7UBAV6fjXFY0Y4hQT8wwOlNt5AnGM+lPEXY44HfvTGUoQQcd6L9AR2PwPcf8J5BxtBKfqxr6TWVLe0dNq7nKhSeqnJ6fhXzX8FDs8e2wBAyU+g+Y19F3TFRECAD5g/ka+P4ja9vBeR+9+FEW8vrf41+SJiCO4x6ntThOwkAzjjPpTDuJJJAB7DtTpANvToOtfLNW1vc/XlrqdbqHj+x1H4SaN4c+yqt/Z6veX/2jOS0UkFshT/vqIH8a4344eL9NHwh0TSUtiNRttSvLszqcbkkhtkCk+gMbHH+1UErbdYtcnqkoHOQD8lcd8er6Sx0uxkUK5DuAGGR0Fezk0m8VA/PuO8JGOSYhro0/m2v8z2D/AIJpftkWn7G/xosfFGp+GPDviqFI2tnsdZthcooYg+ZHn7kgxw2DjJ45r9Q/2jv+Czv7Mn7QnwKudL8YfCWbVpriL5be0mitJInxwY7gKGTn2I9Qa/AOPWLia+Ej/IxPABwB9K2bvxXdm2CvMWB4Gea+2qUOZ3T/AK+Z/NyqJG58ZH0bUddu5NLglt7eSVzFFJIJGjTcSoLADcQMAnAz6CsL4ZabHN4qtUJQKQ5y7YA+U9z0rKvNRkk835gSTwT2qKR1eLYXDYHPOcmuiN1oZN3Om8YX9j4Uu3sdOED3JJ82RH3hPbPc/wAq5m4g8os+4MWPPcnjk1XFpDHIPlB44OatXSRiIbcjIPf0FNpC6nqf7MFkzaLrMqkFYLhEYe7eYRj/AL5P6V6zCbL+woREGW+W6nN16EER+X/7NXif7M07C/1aPOFIBI+hH+Net6eSZrjBJHmDv1+Va+Gzl2xU/kf0lwCufJKDvs5fmz7k/wCCWNxaXHgfxZDPB9qltruOWNMbh80RBOP+AV9S23lNZacIdPDwtLkHbne49/8AI4r5D/4JOatcxah46s4Ag32lvOCTgqFZ1OD/AMCFfR/7Qv7Qdj+zn4NsNT1SVJb64RhYaZGwWe4PYnsE9W7dOTXtZfOCwiqS6H5vxTgq9bPamGoR5pSasvVI67VNZ/sOK/a8m03TWZsCS5nSESY/hUsRuOOwrHvPjd4Y0i6s3uvF3h2H5CJEF4jNF+C5ycdhXwVrfxc1j41+ILzWdeuvPnkkPkxAnybVOyIp6AfmTyeagaXCrt+bPUYrya/EnJNxpwuu7Z9pgvCeEqUZYus1J7qKVl83v9x9neIf2g/C9vY3ZtPFuiSCWJvkeQo8yGTG5Qw6jaRxzXD2DeBvHfi6XXrGeOa8N3HcstleskVzMrkyFkOD8xLHjHJ7ivlTxvBPZjTpHjYJdQM8XX51EjqSP+BKw/Cu8/ZS8AWXxPTX9OlvLiyv9PdLiAogdSjjBJB54YDoe9ceYcZxwlH2+Jj7itfcyxHhdgYU5ThXl9yf5WPrtbLTNSvttnevbNLf+WiOMDYRlCF9jkZPTIrB1X4bx3cS3H2WPfIk0jz2khhkwG2ncy4zg4OOeteZT/Cvx14M+bS9Uj1KBGysfmc/98ScfkaZbfHXxH4GlWPWdHuYljVk3KrR/f4bAbK8+1dmU8dZTj7eyqK/r+m/4HxmO8O8dT1ws41F62f3P/M9BufEHin4c2Nzc6Vqdzcm3hWb7JdLsebaM7AyjAyO7Ka0vhp+3X/b8r2us+Gb20uoV3zBI9yxdByy5PXPVBjvXIRftCaF440a5sLycQLeRJCfOHlMABtyHGRnBPOam8A+EbLT9cuLqLVZryK5iEEQKp8qqSVZnXl2IOCT6V9F7WhX+BqX5nyWKyrGYTTE05Rfpp/kfWOg2yeJfD9pqCW81ut5EJBHKuHQHpmm3Xh4DPy8gV6CdDMdlEuM7Y1H6Cs2+0fGR39q8Jy952IS0PO7/QQo6Z9j2rFv9GGM4I7GvRb7R9ynCt09OKw7/QnOfkPJ9KIuTegn5nnuoaWgQggd6xLuxCsRtOFHFeg3/h6VlYhBtHfsPxrkdfu9N0Ys15qml2gXqJbpEx+ZreMZvZENrqzmLy1IB4HPAOKybyH5iMYI/KpPEfxk8EaUD9o8WaMWX+GKXzT/AOO5rjNY/aj8A2hYRX9/fMOP3Fk+D+JAreNCSjsZuS7m3eREluh4rKuoQoxngdPauB8U/tgaD/aps7DQNeupVAzuCRqc8+pNZc37RGuaiM2fhDy1HRp7gtn8gP51vGjJ6kua6Ho02Rxu/XpVaZxGrEg4AyTjNeaXPxQ8f6mSYbLR7LIwMx7iPzNVIrzx9qN7CbrW4ooCwEkcMCBXXuOF9K09jKxPtD0zTbZ3tndEYiVy49wT1qwtg1tO8sjRRq+Mb3A6V4hqXw98V+JfG80aa3ro0x0DxJFK2xf9kYOBg10Fj+ypc6sSZjq12w5Yyy4z+ZprD3V2xe06HpNx4o0fTCftWs6XAF7PcpkfrWZd/G3wZpZIl8Q2bHH/ACyDSZ/IGsSy/Y3QKAbKAD1luOf0rRP7JlpYWjyMdIR0UkLuLFj6c0/YQ2bGq0uhBqH7V/gfRokIl1a8D8p5VmwDficd6rn9s/RGQNZeGNavCvQuUjGf1pvh/wCD3hnxJAiapqFvpR06YlBsUCRTjPXjqK6aHwh8MtEjxdeJgwHUJIo/kKz9nSWj3L56hyx/bO1x2b+z/BUC7cENPcs2D+CgVTuP2tviVdj/AEXTtB0889YC5X/vpq7T/hNvgloTbZLi4vmHJyzt/LAoH7Tnwd8PnFr4Ya7ZemYAR/48TVWox+yF6nV2PNpv2gfizq96iyeJUso8jctrBHHx+Ck/rUXiSw+KPiHxPe28nibxhd26t+7EUsxVlIyMbOK7rxt+214P13wvc6bY+CjAtwoHnRqkbJzwRhetJp//AAUo13w9oNrp9h4csylrGI0lmYl2x0yBgdKhuzvCIct95HE6d+yh458VyAy6d4qvy/8AFcCTkf8AAzXT6R/wTr8Y6ttzoAhUnn7Rdxof0NJqP/BSP4k3xItrfS7TPQpb5I/PNc9qH7b/AMXNZII16W3VjgCCILj8hT9rVtskCpw6tnqOg/8ABLfxNd7TcSaBaITn5pnkIHpwtdRZf8EsorceZqfi7SbML1Edtyv4swr5g1f45fFHxIStx4n10hjnKzso/Q1h36eLtZbN3qupzZHV7hjU81Vq97DTpp7H2bpP7F/wvvYjqHiTxvFYXEJ8hoxcwQhlTgPzk80V8R/8K51K6BE0zt67pCfxoqYQnbSbB1I/yo+IfjP8Q4fiTci6WOVLuY7pi6gLxwAMe1cJIolkVEOI4/1NRQXlxrmoi3gDkA/MzHjHqTWt8TtWi8SeJ5L23tdG0yFVjhS00uFobdAiKm4BmLFmxuYkklmJ9q+kq1nOXMzzaMFFWR9CfsiaVJY/DC9kwd11fE474VAP5sa+jfCXw00G9+APi/xVdX8kXiLTdS0uxsbPeuJ4plvGmfaeSF8qMZHA314H+zrCdP8AhRo6O0kfmeZMwHU7nOP0ArvoPFMsl3NAjDybZEhRscn7zc++XNfiWZ4iEsXXbs7tpeWu6P674Zy6pDJcJTi+Wyi3b72vn1J7JjJEqkgbTuHFTB1U7ugBwwFQWUZvN+GjVt3Unk1ZXTZkJGPl7fN1r5ucm1sfcU0u4bskHkDOcVY3b48HJHOCfSoFtJULERMT3oUMwzggjgjHSsI36o6bXeg7S7P+1fiF4dtmk8oRTy3bN12+VC5HH1YVy3xy+J+geFUW013SbnWhekzpElz5MQ2nq4Ay49FyBnBOcYrotClmXx6zxuim106QHB/56uq4/JD+dfP/AO19q5l+IcdsrAi1s0HH+0STX3vC+HjUxNKMl8Kb/wAvzPyjxGxtTDZXiKlN2c3GP+f3q5y2t/Ebw9qV090nhuC3MxKECRjvHfPavp/w9+zHqPwt8Qza7f6nJe6BDoC3emxNI25ZZdiojAnJ2bsjtwK+IdVP2a6WPoYhtIHY9xX6G/EDx+3xBn0qxhBitrXSbWCJA2SwigTk44yX3H8h2r9Gx2IUJRufzvleDqV3LkeyLuneMP7E+EzWEf7m4ud0TbTgun3jn8ea+bvGVhKJ7u+iuTEzOdhboQDjJ/Hj8K9N16+kv5Bbxy+WFX7w/g9T/OvK/Hj/APEwW1CqY7f5mBPUjov4fzzWsE7Hj6pm7YfE5LjS4pDPcb4FWIrwdoAxwPStvSfjZF9nEZvCoHKq6ED+teP/ANoSWsrhWXB7cYxT1uFSJmHLOeR057VxVcso1NXue/h+JcZRSimmkel/Fb4kWviHRbSBjC7NNy6YJA2/xe1X/gVa2Wn6NeTyy3EZknOHikZABtHTHFePXeYIlZiMucYI61reDPFV94Wdbi3dzEXJdDyrdOMVjicvf1Z0oM6MHnv+3rF1o+Wh9H6HM0SSTwa9fn7OgdEYo5JyOM4zivW/Bnxx1zTtAfSP7Qd9LvZo55IJWby0lXIEgUHG7azLkg/Kxx1rwaOS3nhEsUao1wqgqRg811OlTPbZALBVAA5ziviqsXC1nqfrEYxrRdOorxfz/Bn05dahEsTKrxzyRgB3hDPDvA5AcDa2D3BqjfSx2OnT3LsGit42lfac8KpJriPhNqXjD4l3yeH/AAzrs+nXunwmeNZX/cPGCNw4BIbcRjtjNWf2n/GXxL+GfwrksPEiafKNYmFg16LaGR1AUuVRwNykgHJ64Br6KjCE8Oqqep+QYvJp080+p6Wb79H/AMAwk/aZsYnUPpt2yk4wJFz9a6fRvjv4bF7ieK9gKkqcxBh6Z4NfJF1rtwJtqSkux646V0tv4ou4pCZQsgbk5BGT+FeNWxNeLSR+lYfgzJqqfMpL0f8Aw53f7YPi3RvGnjnwidKm87+xbS8vJVKMvltJ5cUec/Vz/wABrzjwLqi6Je3+qMU36dayPFzjMjfKn6nP4Vn6vrTazqmo30ibPNkS0jGc/JEpyfxd3/75pl0IrHwHcSu22bUrlYoQTn5U5dvzKgf8Cq6E51K/N2R9fk2VUMuy72FG7UpN67/1ZHDeJPEFz4o8bX99cnL29tBaJgYCKqAAD2CpGK5D4ra4+leC70LhWu1FvyM8MQTj3wK29Ok82C6n3hhc3Mjhh0Kg7FP0wtcP8c71jpdjaKT++n3898DH9a9TCQc8VG5ycQVY4bI6046XT/8AJtF+ZwH2Um1UBuQPyr3T9gf9qa//AGefi1ZWV5cvJ4S12dLbUrdjlISxCrcKOzJkZx1XI9MeISxujYyCemOlRLIyT8Dn1Br62rBSi4yP5wt2P2N/bC0A6f8Asv8AjyYYOzRrggjpgrj+tfkykxiQrnHc9q/Uj4ufFfw742/4JwalJ/btu+uT+DYPPt5GZZHm8mPeBuHJ3Z6da/KyWcsGyRXmZLUTUkndJnTicJWoWVeDi3rqmtO+o27nywHY9TTtPk2S5yM56bc1VnY59Mc/Wp9PkDsOTkdcda96O5xSR1enXGyEA4/LnFQXl35MN8/GVgfGfcYpltMRAOSTjpVXVZSmkXe0ZMmF6+9XWm2rDprU47iVvX9KkVipzx6HipvsrMvQc9KU2TAfwiuVsdrkR5X5RUbAvgEfN3qdrcxqWIUGo2hKbRkcnPNF10GjrPg0pHju0x97dGOn+0a+jJ9rtFweGByR7Gvnv4IxonxH08ORsMsWT+Jr6AvWaNIWOQWkC/gcj+tfG8Sv97D0P3/wnT/s+t/j/RFgHK44GDxntTTKdwUAY9e9OjAwOnTIJ60ucDngHkY6ivlU1qkfrt9NSpPGDrNp6hJeh/3a4P8AaOBj8N2LKuAJmHf0Fd3dkprdkONrCQZz1+Uf1FcL+0gMeG7P5sfvm+p4Fexkzti6etz4jjuLeR4len5o8cS4kMgJ2qR0wKsNPJNCGYltp5OOlVoh5gXIyfXPSt7Q1EWj3kx+bZsG38T/AIV+iH8tlGS4N3ZCMqoaIk57nNQNbquA23PXJNX7YxS3TI/yjaTk9uKiltledAuWGOT+NCvfULFeKANKNrbgSDVgjzTjBygbNXbHTRJIoCgLnnmrMWjOVkc5IVSeKlyRSR1H7NJCeKNVGcYjJx+KV6/a8310MfxqfTPyivJPgJs03x1q8agu3lnaD0/5Zk160lwkV3chjh8ofw2j9eDXxGeN/WXbsj+j/DpXyan/AIpfmelfAf46T/A251i9tDcG4vbP7MkccmxS/mKwMnfYMHpznFea/EH9oLxR498RXuoapqr3V05KBnAIRecIueigHgCmXEwmSViTtbBwPyrz+4uCZp1UggyZI/E1wUsXVdP2X2UfWVsuw9LEPFxj78lZvrZHofgXx3qjWEqm9l2hskAgda1bnxRqEw5vrjbnr5hrhvh9d/6VMhP31+tdLKT5nGBxjgc14+Kdqtj1sO+akrsvHW7yUIftc52Ahd0hYKCc4A7ckn8a2/AnjXxJ4Z1S61TS5JEECpHNN+9RYwckZdAdvI7+lc3ChYrzzjg47V6/8BfjDpvgH4K/EzQX1afQte8R2qRaZeCJ2jhkWJ1DMyAlSC4IOK9LLcHSxFRUqzSVuuq/Q+d4lxtbCYKdbDQc5K2i31evR/kb/gn9u7xLpbImoKt2oAJJZLpD9GXDj8a9X8K/txeH/EAEWrWhgDgBgjh4/wAUfB/nXyPpPgzWdVsY0t1TxdqckaIjacy3bySdCxi+WXk4PHvX1jff8EytK1jw5Z3Gm69rOmX0tujyR31oGQuVGcoSHj5/hJJHSsMz8LstxV6lGkk+8Hyv7tj82w3HeEclDGRcJecf1X/yJ1C2/wANfiYWa3lsIJpf+ebm1c59jhT+tU5/2dLzRJftXhzXpbeT7yrLlc89nTg/lXkfiP8A4J9/EXwXvl0u5ttWjTk/Ybna5H/XOTH5AmuQbx98R/gPP5N7HrGmhT0uIJIkPbqRsP618tPgvOsu1y/FSXlUV19/T5H1GFzrB4qPLRqqS7XT/Df8D7H0H9sn4y/B24trPWG0zxTFIxWJb1UeSfAyQroVcnHqCa7g/wDBVS2ht2i1bwXeaXqCHBiEvyE/VwGH/fJr4E8ZftV6j8QdJ0+PVbC0vptLu0ukJzH5hHBUsnYjuBXT6H+1p4f1aIpqelanpjSjbIYyt7b5z/dYZAz325r7Lh6eZyw3+3Sgqidrbprur/5nz+eZblfOubDNprWVPS3yv/7afZsn/BRC+8TyImkeGLCZ3GAj6oXdm/3UjB/CuY+I3xY+L3izUdB1Rri48A+G9EvBeay1tpjuuo2oKloZXmJ2qQpA2YJL9+K8b8E+AfDPxf0ttQ0zV44ZSf3bWuI8HuDEQCCPUY61qeJ/A3xEh8LT6HF4muNb0Obaz2E92+07TlflckDBGeGFD49y7DYuWCxclGcN+337fieBV4EpYiCq4Ks0n0mmn/XyM/4xfFi8/aGvryxvZLRJETfaS2hEZQAISPkZW7sPn3qcjABBrR8F/sJXmraDaX8sdrHFdxiZTc3DFyD3IA7/ANa82fQrzwVfBtR0zVNNZeVmjTeEI6H5uD/31XQaY+tfEafy4PHAmduFgvr77HJJ2AUSEIT7BvSvpqOe4TErmoSTv5/kfPZjwhj8GuZx5o91r/wT0hf2PdK0ZAbzV9EgHcbd2PzIqC7+Fngfw2B53iKyYqc4jEa/41wWvfAHXtHdTq7X8DScq0u/Y4/2W+6fwJqonwYtyP3k5bHtmu1VZ2PmpU4p2ZY1e08KaX41ubuHVbJ7V9oV9+W2gc8AdRzXQSfGH4c6LCqRW0l2yDlthO4/niubT4RaavylH+owKmh+F2mj/l2kc/Wnz1GtUTyxsaNx+094ashix8PFj2zEo/p612Xw8sdU+OvhxtVso9P0a185oVWQM7nbjLbVwO/rXFWnwvt9y+XprMG77DmvoH4AeHP7G8AJEYGgJndtuzb6c4rGtOSW5dOMWzyz4l/Brxf4X8O3F54e1vTWvYEMkdtNZHZIAMlN2c5Jr5y039or4oahLLa3MkFnKjFStvFkZ9iK/QPxPp++NQVPQnpXzlqn7OmpDxdqM1okItJ5zJFlwuAcHGPY5rPDV7NxmzarSfxRPFm8SeP9bJM2p34LdcEqKgfwb4l1T5ptQu2553THB/wr6J0/9nvU3ULJLaR59WLZ/StvSv2XXvXAm1OKMnn5YSR/OumVWn3MeSb6HyzF8ItQuWzNeO31lY1Yg+CqHBeUYI54OTX2Dp/7IdgF/e6tcuT12xKK2tP/AGSPDgC+bNqMpHX94E/kKzliqaKjRqNHxbB8GrNRtZjxzwuOatp8J9PjUblckcYz1Nfcem/steD4WG7TpJcf352IrodK/Z98IWRGzQLElf76lyfzrN4ymujKWHmz4Ei+HNhbr8sGRjpnJNXbT4eJKcQ6Y7nquImYn9K/RLTvhhoOnbfI0XTIiOhW3XP8q6Cw8PWlso8u1t4wOyRKP6Vn9eXSJccI+rPzn0r4K61fMv2Xw9qEuccrat3/AArf039lTxtqTL5XhfUgT/fjCD9a/Q+0tgo4AA9u1W4oT9eelQ8wktEjSODV9WfAml/sK/ELUyudIhtx3MlwoIH0Ga6LTv8Agm940vNnn3Wj2g7jzWcj8hX3HHGV+g6VZijOO4NYSzCq9tDRYOmj400v/gl5qUqj7Z4ls48c4igZsH8TRX2ekfyn0orP65W/mNFhqXY/kLtNdurOGSKORlWZdjDAOVznj05rd8KeEH1Kza+uJBFEHCxB/wDlsR1x7Cszw5ZJr/ia0t55EgimlWNnJACgnFdvrFv/AMVDFaQEfZ43EECqcqFzjjHX696+znZQcn0PBpJyqxpx6s+m/h3C1j4D0m13KFjtkYdM52jJqxpLs9/fHoDMF474VadYQ+TZxxD7kce0Y7YFRaLIB9oPKhrhsnnjoP6V/P8AXanKcrbs/t7B0XRoU6UfspL7kbFtMcuBk85JFWRcSu/yM7EdTnpVFB8rgADB4xUscxRsjIx1HqK85pQdr2PXpNuNzQjuJHT77FkPzYPSrGl2V3qzyrbxSzGGJ55Ag+7GgLMx9gKzobxi4wFXd1I7VfuNclkkkNv/AKHHLCtu6RHAkUBc59clQT6mlDlm7SZbc0nyo5S78Xx+F9Y1W6aGWdj5VukaMqs+1S5GWIH/AC0HFeD/AB51iHWfitqNzjMUEUUmCecLGpx+J4r3nTfDVh4stLw6jaQXkUt/JIqyruAKnYD+S182/He4S38a+ITGFRZ7z7OoAwFWMDIGOMZ2j8K/UOEJUZVnCEWpRjZu+nTp0PwXxUWMjgVOpNOlOatG2qdpXd+pyfhLSZfF/jOxsUDNLf3KRnHU7m5P86+1fBfjC0eJLLT7QmfS7uRTMVDNKgWNERe+AEZsHvIa+X/2YNGx4ovtdYEx6HbNJHx96ZhtQfXJzXvvwph1T4ZWcesJbS3Et6hkKMWHlluhPfpX2GOp+1i4rofj+W4n6o4yl9o9x8Rfso+Jn0688SW+jXumaL9kgunkvVMaRGVQUJbHCOctGSPmGByQa8l8R/s9DwjIJ/ElzNFAyh1DoIMD13v1HuAa7S6/4KK/FO307ULWw164s9N1C2WxvrC2bMFzAmcQuGySoJY7TwCSRivJ9c8T3fi+2uP7X1CbUrC4XzrZLu8aSW0Yg5ALEgoPf6Vz0KrXuzurDxeV1JXrUbNPomVPE134Ij0mS20uOzuHRh5swV5Tj0LnA69lHasGHQtHvVLJPHEQMqN+efoewrIt7XTfDlw/nXmnuhJxGkm4D3IXJp1z4x02S/tYLG2sdTE8o85UgOxFHUlj93nGcc4zXoR02PCcHezKuq+H5rvUgIJBIkXADfKx98dMmtXwp8Pdd8Q3emWVlpl5eXNzOEEUETSO5LYAAHUn0ro7LxBrEyyx+EvCVlqd/EA0tvYaZcX0qZ6HJyAPwxWp4D+LP7SXwS+JcOraN4L8VWGoTxm0gtrjw0zIQVJYIuwfPtBOV+YAH3qW3LRuw4ycWnY+4fhL/wAEqdX13wtJeeKNY/sPUnQNaWdugnMLDBBmPT2KryPXtXjH7Rnw21f9lvxHFbeLLG5itbsbbW/tomltLrB5AcdG/wBlsGtT4Af8Fffin4H+ItnovxT8KR2ljdwm6EB0+WzvPJUY3Qh2weEcgHhmBGcnjnv2nf8Agqr4s/aBa90vSLG20TwhcKY/sLWsd1cXC9N0krg7W74QDHqeteVPJKEv+HPpKPF+Y05uV012a29DT/ZO/ac8L/DD4yR63q19LHpItZYJilvIz5ZflwowT8wFeiftiftH+Cv2oPhjZW2gX1xZzaXe/bWa9haMOnlumB15yRwT3r4P1LxqZU3tHDEeeXlUcfStO2+Pi6HpS2tnJZ28cke24LSqzzHGPTge1dNDLqdOj7FO6ODGZ5iMRi1jLJTVtv8Aglq+v4rKWTE6sxbCtjG73p2mTz67qNvbrfOZbmRYkbeQqEkDcfQDrWP4X8C+JfibMRpcEs0bn/WiEpCo9S7ALXqWmeErH4K6JcRPcx6p4iu4zFLJtDRWSkchc/xEd/5Vw4vG4LBwtGzn0W7+Z9TkeR57nlZc7lGlfWT0VvJaXfoUdM8O6ZrPxEtfDthrFtLp8dz9lGosdqvGGJe4Kk5AI3Pg89q5TxtqotNHaRN3k2ls8iBvQ5I/HJrZ8PxJLcyomBLcFY40ESMr5OGLE9MIW5HNcr8UrqHULyQRQwRm5uo4ECIF+XdzwPZTXh4efMk3u2ftOIpzpfu4/DFJL8u3UwobQWejWsDAAxwoCBwc45/XNeY/Ga6a68U2MCMQYYd+R1Ukn/AV6rq9wZZZHb77Nk8YrxL4mah5vxCunB+WDbGMnjhRXsZOuau5dj4zxGqqjlMaMftSS+7X9Cub2TAW6jEiHpIvDLUM9mFzJbyCWPHI6Mp96ttJDdaezRvHvUFiuQCPz61l21w8bgxHkehr6pyvofg6Vnc++fjj8f8Awh8Sfg9B4f8ADmkixQeELLTAqrHGwvIoAskrdCwkYDnqMV8LnUzE7RzDy3Q7XUjBBHatu8+Ieqa5pVhbSXjommxskYQBGcE5+ZhyxHQZ6DisfXIE1SYXLMDK6jzBnJOK8jJMojl1H2FLa992382fRZ9nEcxcJe97qSs3dJeXX8WJHe20hGWJx3Bq5ZPA5+VsHPQGse10wTH5Y2bnpitGHw9HGoLYgLHAJfbXtps+d5W9TdhWZgQAB7E0txA9xB5JXjOeDWv4T8F3mrwN5atIEAA77s11Fr8MryKMtJayLnuw2DP44qJTnLRJjvFHnsHhp5Y2+Unn0rn/ABRHPpN4qo5UOp7ehxXt6+H7axQi5urC3PobgOR+C5rIv/B3hu8u2mvbh7wc7VhgbC856kilCnPm1ViXboeJzahcggGQ5NNa8madVMjHGB16GvYT8PfDU1yZLfQ9RuTjo05VD+Ayf1rX0nwO8MmbDwnptsR/y0liMhH4uaKk6UNZySOvDYDFYh2oUpS9E3+Rw/wisjJ8RtNjJEbSTwgMeOua+gry33iFTgZlHJ9gTj9MVh+EvCN6mpi71SWBDbr+4hhjQgnsDgcAdfrXpXxg8Bn4e6o2mz7Tc281uW8qUOvzor4z3wGx9a+Fz+vRq1oulK6t0P6C8OcBisBgZUsZBwlKV0nvayVzl41yc7cYGee1KSdh4HyjPWhYzJuznjj1q7p2jz6sskUEbyOqlmCjoAP8K+dUl1R+mydluYcr51bTCzbvNjlbG3G07VP+NcZ+0agbwvYqMKPtDcf8Br0jwX4afxl8QPCmmB1gW9kaNpXPyxgoMk+wFcB+07AlvplusR8yGO8dUYD7wwea9vKHfF00z4PjaS/sXExv0X5o8XhgKgHsTxXRaVYhvDFyxIAaRBweeAxrBSZUVQzxqAvc5/QVt2V6g8PDb50paQ4CJjOFHr9a/QLH8x9CrBZgzkgAb+MHpWjYaT9olDEfdHp7Vn2s9xIw8rT7lueMuRz+ArZ0i61O2BI0WGQnhfMlYE57dRWclLcasza0rw6rygKMLtB6c9K0Lnw0YrWZQv8AyzJGByeKj0vUvEiyLs8O6UcDjdO3H1+erkfiLxf9qdItA0NCi5LPJkDn3esnzPY0i1co/CGD7N8X9bQEgbW4b6R/416drGI9YnU9QsfAH+ya87+Bsl3qHx51X+0IreK78lzIkGDGCFjxjBI6Y717BaaLFq/ijUkHIjjhIwO+Gr4/PE/rVn2R/Q/h1USyeLf80vzObd9kLDkMV4U8d686N4HlnGSD5nr716f40sf7P1F4sYwq4OOlePiXfPJzkmUgH8687BxTbPtMxqtKNup1Xgu7EOtpgjDgjriu18wsDn8/WvOPC115eqwHsG78fjXoy5IBPp2/z0rzcyuqqdtDry2adJpnqPwN+FFn418L65qVwkup3FlELay023m8qWa4lV/LkduyKVwB1eRkT+KuK0nw3qV8dSmit47u0eaCGGMEpKZpPlCDtzjoR1rrvgb43j+Geo/2qbaa9mS2ZbWPzSkPn7laNpl6uiMofb3ZV9K6T4c/CHUPj1BeRNfXto58QWd/fXdrsWSFQZJGlAIxneFHA/i6V72W08PWdOMlrrc+B4oxmPwVHFYqEvdXLyvtqk1ba3nY80sLWTwbqccuo6PqdhNF0d4SdnuGFeq+Bv2rPEXhrbHo/i68RF6W80/nIP8AgEma+qb/AME22pW3lTJbXYxg+YgO7j8s/hXC+K/2VPCfiQMbjQbZHP8AHENrD8RXvPK+R81GcovyZ+X0uOJ1I8mOoQqL0s/1X4GT4Q/4KCeIdMkK6vpGlaqrEFpIS1tI3HXjK/oK9D0v9uvwN4rszb6vbajpJcYdbi2F1b/jtzx9VrxHXP2HtPtgx0fWdT0w/wAMZfegP0Ncjrn7MHjfQFJtbrTtYiX+8DE7D69K0VXMaSspKa81/X5mn1nhnF/HTlRl3jt+v5H0zd/CP4JfHcs9lH4alu5Od+nXP2O4z/uAg5+q1w/i7/gmjpdzcyHQPEd5asOfI1CASoM9PnTa36V8yeI/BviDw7cl9S8O6palefNgTzVH4jkVueAv2m/Evw+lSPT/ABZq1mqHiC6lZo/pskyPyrGeJpPTE0LecT08Pl9Rr/hLzFS/uz/4N/yOy8T/ALEnxP8Ah9M8+kKb6KM5DWEyzfj5bbWH4Cudtvj78VfhJei21WCdo4+ClyrI2P8AdkH8jXqfg/8A4KIeIrKNBq+maPrUQI3SQlraQ+/GV/8AHa9J0f8Abt8AeN7YWuv6dfaercMl3bJeQfmMnH/Aa8vFZNk+Pjyza9JpfqehHM8/wX+8YdVI94P9NfyR5D4V/wCCgts6rB4h0iSHdwWRSin6g5U/pXXaf8QPhV8WAGLWVrPIvX/UsCfdPl/Ouxn+D3wS+OELfYG0OK5l6/2befZZQT/0zOB/47XB+Lv+CYdpHJJL4c8QNbyHlUvbcj/x+P8A+Jr5fFeGFKP73L5OD7wlZfczpocbYJvkxEZU5eaa/K/5G7b/AAfuIdPDeFfFl5Dbk7hB5xkhJ/4AcfmtO0vWPGvw7m3X/hrR/FVquSzNGS5/FCCPxU141r37LXxh+FLmfS0uLtI+klhceeD+AIcflWdpP7XPxI+HV79k1/TGn2cN9ojKuv4MA3615s8u4ny6VqVVVI9prlf3rc9b2mV5jHXkn91/vWp9ZeEf2sfh+Gii1zwhP4cnbjebYTxZH4Bh+Rr1Pw78QfB3iq0D6DqGiXrEYEURRJB9UIDfpX53W/7VEDeLtTvLjSr6S11dkllgEwZIXVcE+W4wc9eveu++H+veC/i5fGO3nj0e5jGS/NrIh7fK2Ubn+6RX18sdiMPgvreKS0V2r6ruvP5HyOK4dyyriHQo88G9nbmi/wBV82j7Rv7cyTF24P8Au4xWH4hgnazbyby+t9qkkQzFRn6d68W0vSfHfgkD+w/FH9pWqcrBdnepHoN2R+RFa0X7R+vaCrReJ/Cs3lFSGubI4B98HK/qK5sv4ryzFpKlVSfZ6P7meRjODMdSb9laa8nZ/czQtrfxvc6jFJpc5mt51V3mkZmEQIz8wJ//AF16Do9ldSW6/apRcSg4aQIF3HjPA6VH8N/2lvh/qel2tnb6mdPmSNVMV3D5PIGPvk7SePWuxhj/ALatftGnadNOjsSJUuoPLb8mNe+oKT5otNep8/Ww9ah7taDT80yhaWe0AYxnkCr9tZ/MBzk1japq/iXTvFem6XbeDZruC/LedqD6tFHBYAdC67Czbu20HHep/h38UdE+I1zd22l3DzXmntsuYth2oc4yrHG4ZHoO1bOlJR5lqc0aibszudMssW6gj860re1AB6DHpS2NrsgTr0q7DBtx/jXG276m42C13HOcf1q9FagkcfjSW1sCeB3q7FFtGKT9SkOhgHpV61h4zyfrUdvCMVdt4tp6VFkUhY4sHPerEK8nHOPWnRxZAzgCnFMnpgnis2OI9V25749qsIPUnmoEGB2NTA44FJIu49jtPoPyopvUnPpRSaC5/II6hRtHSuy+DNtNqvj3R4PNRo/tSEqzfNgHJwPwrLb4XeInmATRNXPGci0cj+Vek/swfBTxJefFvTyNA1d2jjkdAto+WO0j09TX1mayccHUkuz/ACOPh3DqtmdCnLZzj+aPoQSPE7ZO0N0HpVbQJcWzvnBeeTr3+c9a9A079mzx7ekJF4R15jnOPsrZqn4Z/Z48XWdpai88P39ikkzgPcRlEzvOR+Br8TlhqsYtyi/uZ/Yyx1CUkoyX3o5+NiQzYwN33T3qczqFctxxjB7V6Trv7KHifS9Ehv1tvNjkQuY0JZ1GSNxHp/SuHn8C3trLtdcN75Bz9K5MXhpwX72LXqd2DxNOqv3Uk7dirGnlvghumQOhFE8vlRlyOFGRVm80G7jYyEysioOXOTwOn+Fec3PxltPEUWoWWnWGrXE8aSRbktyyBsEdR71GAwVSvL9xFyS3sthZhmdDBwTxM1Dm2u7X9DsPArf8Ulp+Q5aSPzSQM7mclj/Ovkz40zyt4yv45EMRhncMCMHcWLNn3ySPwr7g+DmvH4bTf8JOnlqngiy/tld6h082Db5CEHghpzEpB4OTXlMn7MXib4m2T+M9Rv8Aw5NrviO9k1BrfUgSyGQmQzuqgguzsWCnAHU5ziv0XhSMaHPiJu3M7fd5n4t4kqeNjSy+grumlJ+r0t92u/U8f0PTNa8PWln4asrM6euuOnnLKpMytgElsgY2g9O1d38WNE07wJpdvbXPjfULvVViANrBHv8ALz0LkthfoBmvTZf2YoNQ0LSNPutYEl9pSOJb1bzyJbh3YtIWOCeST+X1rQ8Kf8E5tP8AiHBqc+mS+H3k0u1a9u5dQ1psRRqQC7Fiu47mAwCSc9K+tWZYdOznr5H5LX4czOXvqk1FdXb/ADPj3TNUu/Deo+dbatKuJNww+zJ9+a9Q0/x68MlvLJZx6nJqUavt8lpS2DtZQAOOQa9Fsf2AvD2l6g01/wDEC0l2sT5VjY7o174BZucV6J8P/gL8OPBVzAbzxD4pnCZBNsiRlgcZHTjp61nWzrAtWcrnXh+Dc5TvGNvmjwu/8BXerwtLY6FLFvbdg2Sxbc9vmxx+FUbb4ZeLReF4dHV4YyGkQ3UUO4d+nTNfpVp+t/sbeH/gPNbt4E+Inibxu6nbcahqnkxh88Hcj4CD+7tJ9/TwLVfi34O0qWUeHvhx4f09CeDOz3DH67jzXm1eIsLh9Iu534PgHMsbJuouS3f80eVa9+038XNA8BQ+H/AuhaD8OvD8ID3K6VcSy32oP0DzSj95Ic9hwPStfwX8Wv2n/FHg0aPHrt5NZmXeJr3Sy0uTjlZZ8EAe3v611GpftA6/dwlbOLTtKiXgCztFjx+P5Vgaj8QtX1Y/6Vql4+7qN5C/pXmV+LZvSlBfM+nwXhXRSviazfokvzuavg39g7xJ+0R8VYtc+MHxv0Lw4X2+bqN+XvJrdEBIjjhhGBzwFBUZNaWu/wDBPT4Ox+I7zUbv4zyTW7yu6WdnaSoiqf4VyGbGc474xXAy3fmSndI7k8EuSc1Pb3ClM7sYHHPNcFXinFyVlZeh72H8NMpg+aXNLybX+Vw1r9m/4N+GmUafpus+IH5HmX17JFGcf7K7TU/gS08DeE4Lu507wPoyatbyi3t7pleQIoBMjbXLfNkqoIxwG9qydd1xbC1uLkkAQRlzz6CoNCjfTdCt0c4lMe+T1LMdzZ/EmuCrm2MqU3zzev3H1mD4YynDzh7KhFOOt7a3Ot8QfFHVNWthF9oFtD0CQrsAHpXFaldtIzZyDz3wTU9/M6oMN1GfpWRLKZG+9luvrmuGirtSR9RJ+6WdGvl0xLm8BAMSeXH7u4Iz+AzXC61cNdeO9OgOCqxTT89yMKD/AOPGu11JDB4btBtANxNJIcDqFAUf1rh76Xd8Q7Rc48vTpHOO5aUD+lfS0Lt+iPlsW9musl+YmsRmK4Pbv7V87eMtRefxRfNk/NOxGe3Jr6W1CJWOSM4PPpivmrWlEusXLEdZmIzyRya+i4fd+Zs/M/FN/u6EV3f5It+EdKi1C4826jedFBIiU43Yrb1CQEL5HhY+VjhljlbP4jiuYtuAByOOBWhHqVxDANk8yL6ByP5GvrIyVrWPxe12S3WrRRKVOiT2bsCBJukCp74IqHRryG6vIkypDnHXkVHcapczjY9xO4PUNISK1/h7dzeHdXgu7RvIu43+SQAFl7Hr7Gspu9y6btJHp3g3QodP02yddBh1OaeDcWkDsu7J5wPpXW6dpfiK4INvpej6YnbFtGrD8Wya2/CalNJt2YqrSLuIUYBP0FdBbuzQtj8T3r5DEcTVqb5KcVp1P3jBeGGCxSjiMTVl7yTsrJLTbZnLDwlr2oj/AEvXZUB/hjYgAf8AAQBToPhZZyuTPd3d0e7N0PtyTXVIrBevygfnW9pOsad8Nvh34g8Y6zo9prkGm+Rp2nafdtIkF9fXDHaGMbK22OGOeThh8yx+uDwQzzMsVVVKnOzfb/gnq4zgrhrKMJPG4mk5Rj3k2/uukefL8PdMtcE228EcEuSM++MVcttAs7YKEtYEA7+WD/Otex/ak+F1zCJb34e+M7a4721n4mhNtn0DyWxkA+pJ9zV7Q/i18MfiNJItwuofDC8iyEW587WdPuVHQtIiiaKTH3vkZCeRt6VvUwWbuLdSTfzPOwHFXCEKkYUaShfq4ber1ZgnZAVXhMf3eKYbwF+BnPOTnNdXL4V8KeJ9K1VvDPja28Taxo0C3k9lbaTc28Jt/MWJ3WaUKWZGkQlQn3STnjFcrHp8zzBVTn39q8XE0atOShWTTP0XKszwOPourgpqUU7aaalqPkAgDnHSt34kxyy6TaXcztI8lxDlievFZKwG3jXd8r56VH438TT6pHaQthIzPGAo7Y9aw0bsjqqJtpnQ/CBtIt/iBp0uuWs19pUUnmXFvG+xplH8IOOM+td74i8Uab4b8YaprHhrRzp+nXUE0MVnNJ5nkq6Fc7sDkZzXm3g+5jsdRSadgFjiJyT1NHiPxdPqcrIrFIicYU4BrG7tZ6EVaHPV5tbWtvoYNlJLputaKZIXQmGcKzDjiLGQR3rg/wBpKMz+GdPRYw7Pct8pOM/J61217KYtY0/bkl2lBB4/5ZkVzvxj0xJtHs3llWOOGYhnIJA3Lx0B9K9rK5ReLptHynGdJ/2Jilu7L7ro8GtILqWQpFAi7Bj7hJFdQdE1OXwtAqiRd0jt8oC44UCtq10yMONtzAwPcuB/OtO00qSSTKmNl6ZVgQRX3/NK2x/MVjhbX4faxqMigSPknq01WR8ItXmGAY2xxzP716Pp2neVLENufmHzDvWikXkWrvg7kbcMc5AOaxdWSLUEeeab8B9eeXKrC/A4Fx1qjf8AwS8R20jE6bdSqcn924cdfrXueiXAilRuTk42ity3cO3OBnk5rP6xLoOMDwr9nbSZNM+Kl9a3PmWjxwyBw4wy8IcY/KvbdBWWHW9RWzuki2xxFndsBvv15n4StG1X9pHxAkKlmIb5fXCR816P4d8Kzav4gvIYxsKRxlw2eOWr5DPZf7S5eSP6I8O0lk0Lv7UvzKXiZgbtyJ/PIALOTwT3rxuK5ZZ3GCcyEj1617P440Z9AvGgd0YiNXyB2Oa8UgO64JBySTx361x5dJe9c+tzbaHKbOjTGK8iPo2a9MSbdBGD/EB9RXlunPtdT0AOc+telaVMJbSJgMkp0z3rjzKK5ouWhtlc/dkjs9AlupLOGODylLYWPcpJb/PvX0z+wjaTQaR4le4ZPOFxArNjv81fP3gDTVmsPtMvPkj5Q3GO+a+lv2HMXHhnX7lNp86/jHI4PyyGvYyNR+sQaXRnw3iDWf8AZVWPmvzR6N8XvEM3h3wJcywXMFncXDJbwXJRn8p3bAOACc9eex5rlPhjo/jbwV4visfEN/HqGmXkbhHN2JHicDI2hsMfQj8a6n42zfZvDdl+/gsXm1K3QO0XmiXJOUxtOCfXHFdZM0KylN5jdwSqbuWx1x9Mj86+lqLmrXcrW+4/HKGI9jl6pqnGSqOV21qrWtZ20t6v5HjXiT9obV/DXi6eG58Nz/2Ck4iW6dHDuuceYCBtIPUD07103xC+LHh34cz2kWqPJ5l8nmRi2QyME/vkcYB/Wr3wp8PiT4bLbT2J05biaZntjOz7QZCQQ+c88HrxWPN4Q07xb8WtV0/UbWy1C30/T7cJbyQ7nhLE/NvIycj3qFKtGF1JNva62+47J08tqV3GVJxjST5uV/Fsk9bpO711szb09bDxLpEF9ZzefaXaCSKTbkMprF8R/BzQ/FMe280vTbwnjLxLn8+tZXg3xgvw6+FJuVsjcww6hNbxW9gd/wAvmN0yTyACSM1reB/jfonxHuJIbOO5W4giM0iTQFMIMZwwJB6jvWsK1OSSm1c8rE5PiYynOjBunFtX/wAzzrxH+xj4YvGZ7SG80lx0a1mZQD9ORXEa5+yBren5Ola/Hc46R3kPLf8AAl5r0nwn4o8af8JBp2r3V3b33hjXLnYiIVjMKsSF2qwDZGOmTnmr2o/G+9s/iF/Zk3h65fRzc/ZUvhGzZOcF+BtxntnOOa5n9Xqr3429UexRw+b4SfJhK17K75ZaK26s7artY+ZPiX4I8V/CXw/eapq+jfabCwQyzTWUoYquRztbB/WtbwH+0D4x8IadZXOla1r+n29xCtxEjO0kZRhwSrblx/ga96/a60IXP7OnjAhWQRaZK+Ufg4GcV55+yJ+zR4j8AXMB1nUHu9JTRkhls54VYid5pJNqODjEeSOc539sVpHLKMVzUpOL8mKnxnjJR5cVCNVf3or9LG94Q/4KIeKdLkjTVrXRtaSLqwBtpT+K/L/47XIftRfHj/hoPxH4evba71PQLbS4po7nT5GaW3u3fbtYshB+XBxlT1r2XxJ+zp4b8SbjPpkAdj95Y9p/MVwniL9jOydGfTNRvLVs5ALiRfpg1V8bTVlNSXmhf2lktfWpQdKXeD/TQ1PgN+z/APDf4n/DWJNa1OyXxHLI5P2LVl8wIT8i7GReg6gqTnvVzxT/AME2JbYtN4d8SIw6ql7EYyfo6Ej9K8s1v9mPxRoZPkGzvlXkE5jc/wAxVXSvFXxE+FMv+j3HiPTUT/nlI0sP/fPK/pWUpQkv31H5xf6Hp4esv+YLHfKov1f6HW3PwX+MPwgmMtpBfXcCfx2UwuE49gc/mKXSP2uPE/hm7FtrumCV0OGWSIxSf0/lV3wt/wAFAPF+jBY9RTS9XReomiNvN+a4Gf8AgNd5ZftteDPHVqLbxR4YmQMMMzxR3kQ/MBh+ArwMbwzkuOf71Lm81Z/erHswzTOKKvVpKpHvB3/DVnN2vx68B+Oio1bSjZzuOX8vv/vLg/pXQ+HtO0+w3Xng7xldaZKvzeXHc8H2xkH8wae/wz+B3xWUnStRtdKu5R923uWtmB/65y/L+VY/iD9gW8t4TceHfEkE8R+6t0hTP/A0JB/KvJ/1FrYf3suxEor15l9zNFxZhJv2eLg4+Ulb/M6I/tM+O/F3w+vtMOqW9zFfK9o1xNbi3vIgDtba3CknkZ56nvW5+xV4y0H4O6xqEWuzammoaxIkMMrQboFXPdgepJHPTAr558Rfs5/En4eSzy28OqFAd7GxuPPif6qM/wAq3fA/7VWoeFbOHTfEfhh4ltAAXZOSQeuPXv0r0sfUx+DoxVGLqP7Sdl81/kcMsLgca5SUYxXRxlr81sfptBACAcZ9KtxW+D61zPwX8Y/8LD+F2ha0Le4gj1G0SVUnjKSYxwSD64yPY110akHIHWuyLbim1Y+LqQ5JuPYWKHBHcDmrUMeBSRr61NEmT3obEkSRg5HOMVbgIGM49sVBGg7EirEaDaOenb0pdbopMmU5A/lT1bBGO1Rd/r2p4ODzge9RZgmSB+evbFSK3Oc9O1QlhnPT+VL5oB6DNAX1JWk2j2+tFQtKMdeDRRZsal5H5WR/tP8AgG3Ki38N6bIAcZSxTA59x0p1l+294e0G4Mml+HLS3nX5Fkjt0VgO/IHSvkifXD5QiRyIweQTn86iTVCWU5Ydjjj8q+ZnxhjpbNL+vU/p2lwVlcNXA+xz/wAFGJLaPEelTF+udy5Jrj7T/gobrGo6D5VtptmrPLMBJIxf/lo/NfOcOqebjJcgDBOcVS8K3B/smF1K7WLFufVia56vE2PqU2+e3yR2UuGstp1ElTv82e4a5+1D4o8R28iS6k0Ub5ysSKgI9OK5eTxg95LumZpJDyxbvXHJOI9rA5yfXvViK7DNxjPTNfM4rFV67viJuXqz6nC0KFBWoQUfRFz4neNpdL+HGtTQFklis5CrdNp2npXxl4U+Imu6Gjf2brOp2I3+YRDOVUn1I796+x7jw0njrRr7SZZBFFfQtC0naPcMA14l4X/4J4+I9el1O/0y6g1DStCmVLuRHUYU4G7aWBK7jtJxgHNfpPh570K0KUG5LV2V9PVH4h40Uq03hqspJU7uOrS9526enXoaHh3xz4g8ReCtM8OJqFveR61cCfVZzNtmMAIYQshA3BX+bIzyF9K9YudUl1a8uZ0T7Pb2tsHC79reXkIu0HBbk9uwJ6A1FB+w3J8E/hfB8RtVvtMWxur1bWC1TJlldycBcFgqgg8dcCrfiD4XeIbT4c6d4pt5bSLRtbWW0C+cXO+PG+EhlBRlyCPUcjrX0VbKsXi1LE06MlTjvZHxlDGQylRw9fEJ1J2trdLpv/SKGmeEpL+1ivJLgpE8qeezgnyFc/fP94AZJ+ldD4Z8C6XLrGrpdaqy6VZ211Pp+oiBhFqjxSKiqinDDeWGO4AJPSsS48Z39j4W0i5uL5NR1++neZFuIvMDBFEaLIo6gIuAOOorqvEXwi1Hwp8LvDXiefU5Lrw7ryztpyNC6LbTK+JojkkBxjnB5zUU+GqlXAyx1Og5Qjp1T7bXOipxZUoYqOFxFZRcrbLS3XW3XQztThOgxeTd2F/Z3M0UV1CZAFikhdSysB1ORtIPQ5NbPi7w9Zaf8LvBWtW5uVvvEAvTcKzgqPJuTChUYyM7STk+lcJrfiO81KyktjqU8gsoGlVg4Y2igdADkDOOh9K9CufhXdeKf2XNL8eR6heS6Ppl8dHubYSrIulXEgaZeFAKrLiRh3yp5NVgOEcVXy6rmMKN4pq2yaSdnpfrt0Lx/GEMLjKWErVmnrzNaxu1pstlozE8U+IrOXwrp6DRlsdTMk0z3cMrfZ7u2+VYdqnkNlZCzZ/iAwMVQ11v7J0e6hGo6VfW/wBvMUAtoAWKJHnf5uc7WMn3cdVHpXDah8QtO0+4Fle6rkWpKRxsWkEIJJwoA4GSTgetM0Hx94Z0WNyILq+md8kR25SPGPevlqqv7RRpcrl3srWPsMLSko0JOvzqN+75r7O9+nS9zufDPjm08L63I8Gpx36zaNcWrWbR5VJ5oniLFSDyhfcD0+RTwayd4UHjkd6w28X2+p3jPaaXJEW4yAFJ/CrtrNc3yAGGOJCeSzHPpXl5niJ13FNJKKtY9zJcBHCqcrtubu2WVmBO3d14GelWDc+RGTnOFwABxUT2LQR52lioJJH+FS+HtHfxNq0VkkggEmTJK3SJACWb8AK4FSbaUdz2/bRSbeiRzXiZ2vza2mSTfXKIyjuoO9h+Smuk2tOnTJA61zVj5V/8QgsZd4LCJ2UuACS7bVJA77Q3512tlZK8OOSc9qWJlyWh/VzswMVVbkYV/ER2xkYyO9Z0dpJLcmNEkkc8BUUliBz/APXrsbvRwY+ACSOOOlSal4C1nwTc6Ve3dvdaZHq9qbyymOVM1uWeMumOdpKSL+BrowTc5LmWh0Y3lpRtfXocrrQF9PpWnh1SNIhukQbiu4l2OMjOB7ivPZodvxHdyx/d6ZHx/vSv/hWn4q1C68S6tNeyTC2Fw5YRxphVGeAB2GK5/wAH+bL4v12RlkuRD5NuGJAwAm45/wC+q+ooU4rmmfEYvEyc6dOMXa/6M6HxLpsWn6hPFDcRXkSH5ZY8hXGAcjOD6jn0r5tvrUvdSNtGS7fzr6PuCl0JBtUFFJyDkHFfP0qiUOUYMMnO05x9a97I38R+deJjbjh0/wC9+hnwWaHLs4HtUqWSvFgeYfouRW14a0BLoCSRQxb7oI6Vr3GlyWkRaAokwGFY8gV7/tUnY/JVHsccunxxnL+cOP8AnnWnoE1suoIDKV5HDKeafea5fT745zEBGcEgAbj6isy3Ml1q9tHz+8cDIPXJonP3GzXDwTqxXdo+sdCRI9KtQMArGox6DFa1uvlISCoJPr1qpDZywW0YAyqoPwqeJgI1DoAeOh71+UYlpyep/ZeDhamoroi2sRbAIJwcmpfi7ZDxR+y7q0DebFc+FdVg1e2ZWwskdxttZlcdCci3KnqMSD+KqyNGSeWAPoeRWxcRRXXwh8QW8r5i1fUtH0t8xlwFkuzKTtHJ4tzwOTXVk9WVLEqolsfMeIFCnVySrGp5W9bo5Lwf+y7ZW/gLTrrxRq9zpmr+JwqaRp8aDcXZl2NJkE7dpDN02DA5YgV0Pjf9jnQn1iyt9I182EtzatFbLeJuN/doRuGcjbuRg2ADwr4zjnrPjJomqeJf2ldC0iyCxWLael3HcmU/JHDLKWWOV8ctIqgMcEnaeeMt/all1vQfB+m6tq2lWe7TL4Rxta3CsQ0iFlYAMcOrxxnOOQfetVnGOqYmko1rOom7aWV9lb5W3ufi+FyzL/7OrOrTvJNWld6W3067nlH7KHhvUfBP7SzWOoAW1rpdpfprwckhbLyHSbbgfMTuXy8cM7R9jmuml1TzX+SEggc7uPSvR/HHhybTvin4g1MQ4u9c8EFm/dgbnjv7UNjklsKNuSB93bj5TXnS+Gr66G512k8nc2K2zbMXi40qtlrFP59T9C8McDGhhK0nLedvuS/zKU1w8rkFo0I64qhqSIZrEEkqbqMNn8a3D4XWJiXcfhWfrumCObT405LXiDk9Dg15dK3MfpVaacLIfcXBaTAGBxwBTIonWQHpnrWodMS0U55I6nnmmyQ8k4AI5/CkloaKSMbW7RhrenEKRveTn/tmakvbW11LT5ILiJJY5PlZHGQw+lGqAprOl4Gf3kuPf92eK0Rpa3HzEYz1watuUVFxZglGXNGauv8AgHLzfDrw9PEqjT0Q/wDTF3Un681QuPhBpDvlDfRE91k3D9RXdwaWm07lHTOc/pVpNORF4XB+ldUM1xUNI1GeJiOGMnq/xMND7kvyPM3+EaQnNtrN7ED0LJnH5EU1vAWt2gxBr0Ei4wRKrDPt0Neu22mRkBDGmOeQKsJpFu3WOIn/AHa645/jorWV/kjxK/AeQT2ouPpKX+Z5DHYeMdOjBR9Pudp42uoOPxxT/wDhIfGNi26TQTMo6lELf+gk17fbadboRiJORwAOlaMOBgDaAB26V1U+Iqz+OMX8v+CeFiPDbK3/AApzj80/0PDv2efBd5ffFfVfEdxbXNoHjcNHLGVAdgowpIGcAZr17SI1j8b6q2Apa2gOB16yVsIwx1xj8ayrM7fGOoEYz9ntwePeSvMxeKeJqOo9D6nJsphl2FjhabulfV+bucR8a4wNZBxj/Rwc/ia+eoZMTnAOCxNfRHxsYJdxNnGbc/jzXzrbMPNZjggH8q0wDdpI9PMneFM1rJiACCTivQfDU5l0qEknkcAV51ak455B713ngubOmoAenHPc1hmMG4o0y2aTZ7noRFl4NiIUbBF835V9F/sI2/8AxbLUH2qxfUMYb2Q+3vXgGhxb/D8CMoKmIAj+9xX0X+xCFk+FV64j3f8AE1mUc4HCL/jXq5JFPER9D4HxCqWyqa7yX5nYfGWD/R9Aizp0Bm1mAD7Sww+MnCZ/j9Ohp/ii2vP+FnaRLHZXUljb2N35l1vYLEzLwhHQ7sDB7YqH482N0PDunanZ2Vvcvod/HevHcsQqqAQWVgeCCRzyOtUfBPxV1P4najqEX9hfY9Mhs3P2h7tZTJMRgRgqMcgn3Fe7iGlUcHu7WPzLBUpvBwrws4xUlK7Std22um9GVPA2ux/DD4CW+otp14Iod0r2bPunXfMRjOB655HSunttIOmeKL7VTJKRqMESLDxthCA9CPXNeOQ/F3QL34O6d4Sgl1XQ9aNzFbi2jiklniPn7uHOzcCDjqDz0NetzfE/Q017WNHnuVsb7R41MouZViWQMm4MmW+YevFKi6dtGtEvvN8zweKhOUnTfNOUr6P4bxs+ul+qfzOM0GY6D4D0ZruFIFXVbieSNACoQLO2SVJGcdcHqaX4Z+EovC8kOkwGF7i3tL0yt1BeR4SufXClB+dZviC81nxJ8DdGvHjutZvrlLkyvYQ7wd8M8aN8oHGWUEj3rP8Agxq18NE1q51Rb2DULTTrqe582BkkiLMu3aGABbEeQB6VlzRU1Frpudk6NSWHqzUkvfs0tdbtLztr+R2B8C30XhDwrpzQWU02lXsEt4ygLGqoWJeNeMNyMcVgvYg/B24RYLlGvNZZmitpPMc5uh8+7n0yR256V0I8VTWfh7wJ5V0R/bEkMUjTx/vrxPILYwMhXOASc9jzzXN6fo4vPgxosESYSfWUlxaTBlB+1MxIZidw45AOeuK0Vua67HJBzUVz7c9/xlf8UWP2urf7P+zr4uKiI+ZZGLKHn5nVf613mh22LV0+T5ZXUZODwxH9K8//AGwgW+AurpuiP2ie0gGBgnddRDj869I0bDW0x/dkfaZ+o6/vnr018J8b0bJGtyAcK49wd3FQSICPmCHHquDVtkyOFGB/dekkfcfvPnGTuGRQQUpIFfoH54OPmqlNpltdkq3kybeGUjkd+aseINXtvDOjXV/cvGsFpE0shB2EgDoPc9B9a8Y/Zz+JN/4n+I+uRXjSONUBuwqjcISvAGfTaQPwFctavCE403uz18HlNfEYariofDT/AB/4ZanoHiH4QaL4ijP2rTbaUsPvbAa4LxH+ypotyGNpJdaex6BHIUc+h4r2gxAjqufcFahngZlwd23HY7q0dKL3RwUcTVpa0pNejPhn4qCT4S/FyLw9e6lZNY3FibmKecbDvBYbSRxggeldqkPxI+H0CyacmrWMfDCbTbozRuOuQoI4/A13/j34LaH8Tf2jm/tayjukstDQhWiBRt87A5BBycKR+Jr1qPR7W0tY4YYooIYFCJGq7AgHAAHYACsp4SlpKHuvy0PYpcSY6MeWrJTXaSTPA/D37afjHwpIkWrXlveuv8Oo2TQSH6sNtYHxg+M8nxe8b6XqtzNc6fbx2/2RoLeU3Frkvky7QQd2OO/FfRmreD7PVY2We1huFPBWRA4r52/aU8Aw+BfF3g258PaEslzdausT29sTGt0uMlWUYFNxr2tz3XmNZnhKrvPDqL7xbX4H6vfC20Fh8OdAhHmskOnW6A+WxyBGuOtdLDuxjbIe/wBw14Jpfxk+L8FjDFbeBNHtookVERobltqgYA5Ydq0bT4ofGa8h3f8ACM6NC3cfYZj/ADkryHSqN20Od1YX0ue5IGz9yQgf7IFSklELGKVgvpjP868P/wCEy+NdwONP0eDnH/HgAB/31NUUutfGudMNNo8C9eLO3U/+PS1nLD1ErXQ1Xj5nvcfmOBiBsem8DFTqkuMmIf8Afyvnp9Q+Mjk7vEOj24/3bFf5sapzXPxac/P490m346fatPTH6GlHCztuhvER7M+kwJgf9WmSP7//ANakd7jaQsERY+rn/CvmC9PxLXif4p6dGCM/Lq1kv8krF1GTxypzL8XbYjGCF8QQAD3OFoeFl1khfWI9mfXcq3SMF2W4QgHOSSamFnOYw26IfVCc/rXxbcwa9cx7tQ+M1vHgck+Ijzjp9xaqS6XHMSLj41K2R0Gt3b4/IURwrvrMHil0ifZuy/bxA0fnp5IiDCIQd89c5zRXw/e+EdDuZ91z8WWniPJZbu+kZj6EDnFFU8Ou5KrvsfmA2mamqDE4AHfAP50fYNUdCRcKfUY6VqrfRO/Bzxzx1qVb+BGwM/n+tfmVXEzSty3+R/Y8MLDpJ/eY7RanFDIwlTKKSPl9qreFtR1BNKtVKqRt7rkmug1HVoYdMuACpZYm6Z9DRptzbpo0ADqGSIYwOnH+fzpwrfuvfjv5EPDR9ouWT+8uW94zxKHBXHb+tWoJt4O059sVlQTM54AK9yO9XbeTylGQcDjiuGcOiPQjUstS/NqcllbSyKxEiIzLx0wDXY/sY/GWP4Rarp11e6fYajp1/ZXum6nBeAGKWK4jZdx5zlHKOD6oK89vL1UtGRSzF1ZAvc9q46+0XWfC9iJ20mX7Bc2sskTXMjrE6EFTIpyA21gwGOMjBr978E63spYim472v6Wa7H4F46QnUwtBwezf6E+jfFm78U+J00Ce8NxpVvqKSmNpMoGUkZHOOea9q+LX7Qsml/ss+LPCM13Z/ZP7btdYsFYL5iSqskLqp6gFJMkd9oPavjr4IaLfeMfixPpGkwXF/qV2xjsraKNpZbiTd8qKq8kn2rs/2krKfwv4T/sm+n0aaaPN6r2MnmS+ZLszFM3YoFPyfwkmv1rL6qjhMRDk9y0unbX9D8AxlNuFJ32Nj4GeNYte8XW9xdvE0Vv5oUF8ndt64/Hj6V6z8Q/2kZbP9lO58H3ertNa2+tRaxp1s7E+W7RNDLt/u5XYT64r5b/Zx0PUPFtzeQ6ZaXF/fwMjJDFH5nykNuOO+AP5+lavxNe7i+HJt72Ozt207/V7FXzpS5UYdh1wBwO3PrV5RUTyqrT5fd5X00vuXmqdSrTqOV3oekfs7+N7IWPiG4lMMb3cHBYD94c4OSeK9Kv/AIx23gn4R+JdKjnhW2122gLwq4ws0LhlfHrhmHr81fOn7O3hrVfHmhrZ6HY3Op6nJNIi28MfnNIygMuIwCSBwTxW9r0d/b+D9YtdShihjhie8mAiVXMwG0DOMj733c49uK3yXEzWWzpqOji/QxzXDuVaM79upneFvFtv4q1e5imRN4XcrYGTg12VusQthtUKRxtFeD/DjxAmm+LIZJnCRYZWJOAMj/GvZdPuzIjyFsADjHU/5zX85cSUGsS5JaSP6C4BxqngFBu8oO3y6HU2mqJZRqeCxGOmat2ep5fk4PtjmuatZMqpP6mrsc4UjHJPbNfHyUUz9Ngm1c6CTWpVQqHBOCMgVPF4nOlaNeyW6KtxfRizXH3tp5cj0yAB+NYTSliAyngflTdd12Hw9ocpDlbs27SBwAxXnhR6Z5JPtWuCi/bcyIxvKqVhvw/Dvc392wIaa5KA56rGNv8APdXoWh3BnA2jrz0/SvNfDMh0fwvb+YzbliEknux5P6mneEvjnCvjRdLKOsjfKrk5VjjO0+9TXwNfEc9SkrqJWGzbC4J06eIlZzdl5tns2ieH77xZqBtrG0nuZljeV1ijLsqIpd2wP4VUFiegAJqbwuYr+XUJ795podN02cxLu3fOVKqB6AbifTNY/h74oax4Le+k0W/urB9RtJbG6e3cq0ltKNskZI/hYHaR6HHeuj8P6hp/h34Navc3DwpLqccx3yygOyhSoCr1PTrjHPWvQyfCpvm7K7N85xkopp7OyVt/O/Y8K1iBZL4kjIGOnbisH4VeIbfQNd8Xrcada6jBqE8lqUmBDwMEULIjDlWUgexGQetdGzC8ffE2VcAq2e3rXCeBD50utSHOZdVnIP0OP6V2UpWhM8mtSjLEUo+r/A6ae0l083cMqoskMbK6sOVIPb34r5rkWWPc5j3K3IkT5T+Yr6Y126W4s7uZYo0XyAuFzjKqAW57kgk+5NfPGmqstgpXhGHOT3r6TIJPlk2flvih8dBP+9+he0zWZ7S1RfNvAwGAFVScegNPGkapq0RkSy1CVQeZHY4P4Yr1v4c2ekaG0EjXVtczNEpYNZ+Z5R4yASRz74rb8QXml3srN9odV9FjCgfgK9znSdz8mSPCX8L3UcgMwEOeqjqafoGjpP400yJVXL3EQIHb5hXbeJoLLy5fIl81x0GMEc1z3w2VdR+KmloMNi5U4HovNZ4mbVGT8melk1L2mOow7yj+aPqUwiJFUZ4GAfWohbLK5yOMeuKIrosOT0H4VLEc88DPNflUo6vW5/YMNERnSlyMEgHqK1NX8KS6x8ENVgjulsni1/SLh7g5xAv+lxBzjkAPLGM9iwqG2XDjjgHOM9a7D4fatpVpc3mna/bzXXh3xBZvpuqRwY85ImKsJY88eZFIscig8Ex4PBNduXzhTrpnzfFuCq43K6uHp6yauvk07fgcv8ePjBdfF+0tY9Lutc8O6tpqywarBPPy0rGMOGkXDFC6/LkcAZPLGsbwFrGrS+K7KbVX0mDRCLOO7tHH2mG4jt9nzsOShOwAsCPvY6dOn+LHwE1/wHpS6te6fc+L/D1uNln4z8NyF454edqXS4LRSAYBWUKwxjLDBrmdC0zS/iFf29loS+OvGlxMQTptnY/vOQCFLIGyM98D+tfaYXDZbDBrDuk7pNXTvv1u9n2uz+a6tevGo3UbUuq2/D8z1dfFFt8RfjJr2raSTd6HZeEru3W+Nr5H2yXzod7HJJYh5Yxk4BI4Arlbjtxj2zXXT+HJ/g/4JvdN1f7FB4q1yOG1m0uzmEsfhzT4n8xbZ3BKm4llCPIASVEQBOWIHFzuGbHp618hjadOnyUKX2Fb/h+77n7jwFhK9PASq11bnk2r9rJX/Ap3q4YsOACee1YeqoBqWmZzk3qE49NrHNbspBAXnpzjmsnV0C6hpuclftfp2CPXFBWkfdy1hYu3kRO7Byo79qqFM5GD7H0qxdXUSEAtyPQVXNzGwJ3kk89KSbuaxWhnalBnX9JXpzMSPT5BW0sQKjknPIBrE1C5WbxTpQBDDy7g9enypW8v3BjDHHXPFbTbsrdjmg/el6gkYYYO3H6VMkOM8dT+VRbxHgsf/rVFcastttAkXHuRiobsu5aTexr2iKq8BsYx6irEeIypLDnsaxLfxCsuBEjyH+LaMCpZdVc7T9mc4PGGAqJNNNrQh05HRRyIpGDgZ696sRzqh68jqMVzUniGWG3817bCcfxVSHxOG4jyMLng96tyitGZewnLY7UXKsP/AK9ZdpOX8VakFyf3EAP/AI/WEPifCHBaDOR6Vky+PriTWLqaGLy1mWMEDtt3Y/nVRmrtIn6pUb2D42vgxZBX9y2M9+a+drQkyjryT+Ne1+Ntbm1mwZpzzFG2PYda8RsjuYE5yehr08vStJnJmkXFQizYsm2x7iPau2+HzeZbuABlWHOelcPaHKdsA+ldh8O3JvdnuPrUY9XpsMBJKofRulXAOhoF/gQL+g/xr6V/YijD/BKNyjuG1G5PycdBGOa+S4vE7Dw+1uYSkjjYZA2B6fXOK+vP2KbIad8AtJx5p8+a4l+TPdwB/KvTyRP269D8/wDEb3crS7zX5M9XZQnede2CMioUhjiyI2iUMckBAuT74xVgShQf3rg/7S8fyoM5wcyQv9Rj+tfWtXZ+Gpu1jKbwzaPqD3X2S2knkYOzsS2WHQ4OQD7jFc/48+Cui/EG7SbULCFpE4Z/IjdpAMYyxG72GDXYvGGOTDC2fQ4z+lRvCEI+SZTjna//ANes50KclZpHVQx+IozVSlNqS0vcy9N0q38P6dDZWcZtbS1QRwxqh2xqBwBUWuWR1nR7mzM+0XMLw7xw6bgRkc9RnP4VoSHLn55wM/xLn+lMb51/1sbZ7MvNNxVrGCqy5/aX1ve/meReCvAXjCTxLpMWs3Zk0nw9vMTSW8JkuiUKKfMVyc455APqawvD9r4me/0XwleaFpv2TRtTW7kuYXlQKiOzhwhUKTluzEc9K91kiGOFib/dNMeFgMbZlGcgBsgVyfVEtpM97/WKcm3UpxemllZJ666ddWeVftXk3XwwtoMhvtWu6VFjbgnN7Dx+leheHpN+nFgzKHlkb7vXMjVwH7T6mTw/4XgJc+f4t0hCpGMgXSt1/Cu98Mts0G13eaMpuyp4OST/AFrseiR4KfustsqkdYiT/wABNNK4YYVwO21s/wA6k8/cPv8AU/xJWZ4q8RWvhXw/ealdGIQ2cZkYA4LEdAPcnA/GocrK76BTpyqTUIq7eiPE/wBsX4i7IrbwzbSsS225vMHBA/gQ/wDoX5V0H7Kfw6PhnwSdVukxfax86kthkhH3R+J5/KvHfBnhG++OHxeMl6PMW7nN1eMuSY4geQM+2FH4V9Q+GfE2na1Le2dhIMaRILWRQnyoQoxjHYdPwNePhE61d157bI/QuIF/Z+W08roavSVRrz7/AD/JGlKrHdkSbT9DioZlwnYNjnIwanIDdNhz1+bFRS7mUAb+Poa9k/OjzfSm8z9ojXOeItGs15YkHMk5/kK7ho/l+6SPYgiuG8OQ+b+0B4rY5Pl2NgmMYIP78/1rvJYNikk7SOmUI/lQ4sq5UlgU8j5T7gqfwrhPHtoL34o+Drb77SS3BA8wLk+Xj73br17V6GQ/JDAkY+6/+Nef+ONMn1z4w+FrWOCSaR4LkBEA3sSYlwPf5uKhrSw4P3kfTknwvm/j09WIH/LfxZckfkAKjPwpi35fSdC3Y/5a+JLt/wCtcqPgr4md8Dw1qIjzkjeA2PTJNI3wM8T7P+Rav2YZwfOUEeleX7Np/GvuR2uav8LOuT4T23P/ABKPBB74k1i7cA/TdWD8QtGtPhxoUV7/AMIr4H1WOS4jgkSC7uGeMOQobDPyATzisq0+A3idrYmbw/qxk28FJYwM++aig+BHiYCQzeHdXJVf3e2VMBvU+30o+rr+f8EL2i6RO9s/hrpcsSONP+GEe7nmOZj+slWI/hzpygAQ/C9Metizfzkrzeb4M+MUb914ZmG0f8tFUk/rTh8HvFvlMH8K3BkOSCAm38s0vq9vt/kUqi2cT02DwLYROQsnwzjPfGkq385KkPhOyQgDUPh5Hj+5o0J/m1eRf8KV8cQo23w02WOQWRCc/nU3/Cl/Gioxk8LFmP3SvljB/E1Kof8ATz8g9p/c/M9I1SxtotThhGu+CoIwhkMi6TbKAQRx97muZ134gavoHjeSybXfDx0RLVJku7PS7Yys5bBQr09+vSuI1j4E+L7m3aQ+FJmuCMLggJz6haseDP2b/FM+oRQ6loU0PmAqJwyrHDgcEqOtCwyvrU/IftP7v5nrVnrSfLIfiJpqJKN2F0+0VqK8Pb9nXxfaTssPh+dgCVB8xcH3xRVrCQ/5+P8AATq/3PzPy6vPFL6XzcS2UHb5pDx64pnhrxrF4v1Y2en3ul3V4qljGZGUADqSSMV4V4q8SSakWDMxLdST1qt4ZnfRhJOrMkkq7cjIIFRQ4SwCivaxbl62PuMb4n5vOq3h2ow6K1382e23/wAVra/triytrqyuJm3REIH5PTuK6TS7u9VIPNtYFi2gZWTkcfSvBvhc32nX7fIBZphn1619D3DhWHBySOOma+V4kwdDBzjSw8bJo/SeAM5xma4eeIxk7uLsrJLoWobraMEEKeQelWhdnByQBngA9azYkK9FY9+O1WIt7HDIScZGe1fJyp6XP0yFRJWRsaNEt5dLGge4nkYIiRruZiTjAA5Jz6V1n7Sv7Ofxe8J+C/D93B4e1bVNO1TTmihtpXy2lpvMmzyy37tSWL4wOWbIzXN+APGd38PvFNvq1n+7u7PLROUz5bEEZHvz1r0fVP2uNd8X2hsNXuLbUInUnypQeQeD0PSv0rw/x8suc8TRqWlJWcXa1u9j8Z8VK2KxLpYNUHKmve5km7va10nb9T43+G/g/wAY/Br4lQa9BZ6k+oWvmhjYwySvA7Lj70YyDhuoPFRfE2/1v4t6jFZros+kBOZXmikRcgEkncM96+1PB/7Yi/D9Gt9N0/RLZIG2MkJC7T6fWvO/FHxctfiH4nW/12zu79hK04MF+iRyPluNuehO09Pav0DD59jIYaeFhNOMt9E3rvb1PxOvh4e0TlTaiumv52PA/gB4+u/ghpcs9pd3OnaizOJDFvhe4QhkaPzFGQrIzKcHoxrF+JvirU/jNNHHp9h9ksoGY/MQsacZ7dTX2T4d/aU17wyIY7MPLbRoVZblIXyvOAMjAOAM/jWt8NfGXgO7lfUPE+j6bc6rHN8qysgjRcDHyjCkk5JJFdNPiLHU8E8BBrkflr3MPZ0JTUqsb27O36Hyb+yn8cLn9nGW01jR9VOj61bmZZJYJjb3DxSKY5IxIORuTI/E+tYPxK+KOpfGSWe30qwNvaOBGxVvlABLfMe5Pf6V+ltl+0l8Prex8hfDnhd0KFD/AKFCeDxgcVytnffB2PWhqC+EdIa4U8J5mIv++M7c/WrpcTY6lg3goNcrVr21s97fe/vZKpYeVRTqptLs/wDgHw38KtF8O6v+z1rGh3upaNaaxe3BkjabYJonTHlncfmCnkEelQ+GNeivzNZ70FxZEJxIGV8cFgRwa/Tv4cftK/DzQdSSNfAHg+W32lGjewhcEfQDJ59a9FtP2pfhTISZfhX4COQB/wAgK3/+Ir5TMsEsVCzdmfRZBxD/AGZVclG6e6ufla8C2trGAQ792ByaktC0pC8cn15r9W7D9ob4ITTq0/wl+H7lTnDaLBj/ANArD+NvxO+B3if4e6nJovwb+HkevyRrFbyrpSxpb5PMm1MAkDpnjJHXFfLz4WrSek1+J+gUvE/D/DKjL70fmXvIYr94OehFZPjMxOoto3Mk+pTJCWx91MjIHsFBrv8A46W1j4M1pbi0s0gWcM6xJxGrAjoPTnpXmfh6d/Enj0SXA+S1iefaPlCs3A6fU/lXmwy+eFnKNRq6Pt4ZtTx+Hp16N0pd9zR8U3vk2ixJj5uevAHavE9D1qeX4r2Uqudr6gvGeCN2P5V6n4z1Ha11c9EijYjPoBXkfw5sn1v4h6PHAU3C5R2LOF4Bz36n0A5Ne/k9Dlw9T0Z8DxjipPHYWH95P7mj6l0zXr2GO5sbaWaNL0COWJCT56qwcKQOo3Kpx6gHtS+M7uaDwTJvsIbZXtXKyhiWlwpOevT2qnY3Hl6xayKbq3USBZWhkxITnDFSeASOg6VZ8fXf2jwLODO/l2OnSh9qbhG5VgFOcYyO9fP4RNSXvf1c/V8wqJUm+Xo/yOQ+F87T/DzTDKxZ9pGT1xkgfhj+VYHw6hM1jPJwFm1G4c88H94a6T4aQ7fAOlnIUeVn8c1gfD2BYPBKzMWaV55WRewJkbmuipvUfS55eWN8uHTevJ+kTpzbrqFnIgXaJAEYeo5rwnV/BV/4SmmtLiCRfKdtjhCVcdiCOOle26TM7yEseCM4+laixtcEH+6Oo6dK2wGYvCt2V0zj4n4XpZvCKnJxlG9nvv5HgWkazcWChTO0ZVf4jgUmp/EN4JNpuZCQOirkV77/AGMsp+eKIA8fMoNMm8L20xSMWNlK7nYB5Csx/SvTWfwe9P8AE+Hl4Xz2jiF84/8ABPm278X3OoRsvmyRxN97plh6V3f7MvhW71z4gw3scJ+yaepeR8fLkjAGfUk19OeCf2Ob/UtFn1rU/C8drpNkQ9xJNaBNwH8IyOpr6q/4J7fst6Z8e4PF19ZwQWegaHNGk/hKH5E1CwkDrJtm5YTRnY6E5+ZQa66mMqYmk6FOFnJdexwYbhrD5TXWY1q6nCk03yrrfRXu/wDLu0fI1xYvFMw3Qjvt8xf15qKO5CnaHQkHpnrX1D+1v+wrF8BdDttc0LWLnVvDd2dn+m2aQXlm/J8uXYSrHg/MMZx0FfME7f6UwXaQDw3T/Jr4vF4SpQny1VZn7hlGb4fMaCr4ad4+j/UUyyksyMcsM45GafawTKPnLY69ScVEUCIN68H061Klojgkn5T2HU1zRjHZXPVUmnuvu/4J0Hgzx1r/AMPNZW/0DVNT0q7xjzbWd4949GHRh7MCD6V0/iX9ozxZrumtp9ndJ4Z0R1+bStAi/s6zlduZJHWPG9nYljuJGTgAKAB5+ulwnrv/ADzSLpETocFgAeMVusS0uRN29Tgq5bhatZYipCLmurjr+ZI5ucZTzwRyAATmojd3QxuaUDpkqaZdaYiR7mkZUTksSMAVxWrfF/w/pl6YDcTyn+9GmVH45rfD4SpXX7qLfoY5jmuDwNni60YX2vpf8TsJrgtLhpGGecciqV/d7Z7EBsBZ8nnkfI4/rXKj41eHz96W7C9P9SSfbvXReHvEWna9axXNkUu47ovbMXQhoSAHyB2PyD8GPrTq4DEUvfqRaRjhM8y/GS9lha8Jy7Lf1NWOMSLkyRL6/MOlMWEk/K8RH1FDafBktkc84xQ2l2pUNK6xxr8zkKTtHc+/Ga44NPa57UqcktWvxMy/Vv8AhLtLUKdxt7kcHIH+r/xrTOUbAfjPI7VT0q8h0P4l2RfTorhW0+5VBeQlkA8yL5wAw5wfWrraBG8pdGfYeR82M/rW1ZR5VvscGHqTc57Wv38vQJRkktuJ7AmoPsX2k7lR27kdRU//AAj0qklXf/vsmiHQ7uNmKy3A56b8GsPdtdN/cdXv+X3ksGm3WQFUIV6ZOKkn028WHLMgAPbt71A2n6hGykXE+RwAG4pY7fUhuHnSHdyM4oVn1Jaqdl96J76zuFsmLlCnAxWN/Z/mYO5MD8SK1GXVfKIkk3DvuQc1RFlOwJDIM9cAY/nUqKvo/wAyouaWq/L/ADKs1rIGzsBC/lUVpbNPc3HO1QV49eK0TBdKcKFxn06VRkS+t76ZltoHV2AwJCCcDrjHHX9K18pCc23szP8AFkRs7B+58puvavGrJyTnGeD7ZNet+Lbq8ns5vMtQirEct5oIFeQ2RJGc8DP4V6OBiuVnkZvL34XRsWDMqhgMEV03w9m2a1GAeWYVzFuNsQYnII6ZrofAcmzxJZjPBkUfrV4nWDRy4aaU0z2sWk0tkMgRMOSQea+4f2TozZ/APw4C7pvhkcjbnrK3Xj2r42uEtm0mRkdxcCMtyeDhsYr7X/ZriNr8DvDCs6xk2IbGBg5kc16WQqaqvn7HwHidUj9RpqPWf6M7k3BGAJ0J7ZGMU0uzjJMD5/OpGkZ/+WkJHYEf/XqNo93VIWJ6Y7/pX1aPxIY0eRgwR565U81GwAzlJQSP4W6frUktsNozbrz/AHWxTJYtv8Ew47Nn+tIRWZyuCHlXPqM/0ppY4IMy8/3lpzHavWceuRnH6U3fgE+afxSpYyJsSMSPIfHU9M00xlR9wjHdWp0hGTzC+exGKjeMY+5E3pg4oA8v/aTG668AxEyATeL9PPzHI+Uu/wD7LXd+HAJNBsz5ef3Cc7sH7oJrgv2hx/xWHw1gw43eJ0kzuyPktp26fhXoGhxBdFtV/dZ8lBz1+6KctkWvhLDRZAOJQPbmuQ+NnhRvGfw61C2iaRriJftES4wXZOdv4jI/KuxMWTkRqD/sv1qOVSEAIlGR2INY1YKcXF9TbCYmWHrwrw3i0/uPnL9mLWvs+tarpi+XbXmp2x+zzs2GR1yQP1z/AMBpn7P3imfwh8TptOvXkQ6g7W0oPGZgTgn8cj8azviJpE3wh+MTT20W2KKdb227bkY5I/PcKt/HTTxpfjGx8Qae4+z6vGl5E6DAWQY3Y9+h/E187Gbp2t9hn7DWo0cXOX8uJgmn2lH/AIGvqmfRzyyHqGOO5T9Kgnk3ZyFAH1U1S8HeI08XeFrDUYTgXUSu2H+63cH8QavylghGZC3QYwa+jjJSXMj8Zq0pU5unLdOx514HAn+M3jZ2AIT7DGOc8CFm/wDZq7rOehwfZs4rh/hpm4+KHjyQ5LC/t0B6Y22sf+Nd3IH5GG/75BzVSXclkBwF5L46DIDVz3haAX37VnguHgBYZGO0EZBngFdA6DB4XPuCKxfhzB9r/bB8LRqfuWZJCtnrcR/4VDfusql8SPu42sYcDDHjuxP9abLbR7xnfz6Maa8K91b6hjSPbRnsw/4Ea8SR6thZIgsYA3deCCae8agcZwecZqAwRsuMH2+Y0wQhQfmcA+rE1nZXGyx5SAkkHn360xEjLZ25A6ZJqvtVzjMmPZjTGhVehcDv85pJW3E3cfNaxSblOSp7biKgltoAyjaTz3Y/40ksQZM7nB9nNRvAhwcvkDrvPFTfXQY92QL93HbrT7YIj5x+P4VUKIEGS/Pq5qNriO2jd3kZUVTkljQlqF7gSpkJGAc4oqkrKeQ7bW7hifxooFvufzM6H4s0zSbd/PsLS7uW+7LI5Ij/AOA9D+NRPq9ldyTTXFwGlYgxoowo55B/Cvfof+CN/wC0pcWxkX4J+OkYHI3WajI/76zVS4/4JDftJWilpPgl4+PP8GmliPyNfW+3h3PKcfI8k+Hup6Xa+MLd0lW1tw+4+Y44/GvovxfeeGvDaacYPGXh3XTeRCZ1sZWY2x4+R9wHzfT0NedX3/BLD9oDT43af4NfEeLy1Lt/xI5iAB1yQMV5VrPwR8SeHdZt9Ou9C1aC/ul3xW5tXMsi88qoGT0P5Gvnc0yGGYVlW9o1ZWskj7bhvjbEZNRdCnTUk3d3dulj6UtPEVheW6rFeW491kU1PHmU/u5lbnjuRXzHefB/xToo/f6D4js9wJBewnjBx9VFVdN1rxH4Nnj82bU7ZfvKJd6BwDjI3dfSvGrcILeNVH2+E8WIc1q2Ht5p3/Q+ttKsnuL0JK5C9QCfvVnanHHJ4zmVAEWK0QD/AGiXY5/SvFdK/aZvtPswYjJdXIx8kmCB68jmug8N/tFWeu6zdTahay2DNCgLg+ZGgUnJbuOWrzZZBjaUW4xuvJn1FDjnJ8ROKdXlb7rT79jW8B3dpcav4oiuUB/0q4CY6rIApU/mMfjXBeOvCd/qV/cw6Qk87qqySRxnlMnGPxq54J14weLtamG6W1urx2Rh0kI54PuCKyb/AF67u9Yu5EkuLETkkOhIYY+7zX0WXUalPEc09EkfI57j6eIy5xp6tt/m/wAzW8EeCmuvBuj3c019HcXYuZGVZmG4ICAMfXFemfCn4MwyeG73V9a8Q61p1hpOnW8t7Ok6lEllZzyG54VVGB/erj/CnjhtIsfBunyzxSRx2F3AVZQwGShPbqSM5r1H4e/EfUZ/h/40Oi6ZHqsq6rDbJH5gVJBHDEmMngc5Oa+l55M/LKvuxSWj9Tl/C3gq6vfD+peKJ/Gkll4YfVJdP0qaYpH9oSMDMhYgcljgAf3WrlvAN54r120l1GbxBdQW1xcPFZnareaoYgMcnGTjjHoTTfiO+peLv2V9D0uwiuLu5ttRmku7eNN21/NmLcj72CetQWKXj+CfAUdtuMCXaTyFeibYiQT6c7vzrWMbnB7WSlqVfit8ZvG3wa8dPo8fiS21MC1guFubaErjzYlkMZ3DIdCxRscZU4JGKzbb9s7x9bKANXVsdN0SnP6VjftA3b6l8aZY5pdxt4IIm4+7iNTt/WqmteI/C09jIkGizxXBiZQ/nbgHyNp+gGfzq1EznUbZ33hn9tfx/fajDbjULeQzOFANsvWveLH9onxHp0zo0ts+6L51kjyWOB7+tfIHwP0d73xnG7KxWDL+wr3HUdbTSbWSe5G5nxt+bk4NfMZxjq8KyhRk16H6hwbkuFxGDliMXTUtdLroja+JniW88Y3EN3fvmRx8qIu1UUdgPTNYnhOEw2Gpaop2tLMLWMY6qq8/qT+VZTa/LdWZuJ2IRIjgHkAdal8E3z3fhSNTwAxZhnuSSf514tWMuVym7tvc+9w06cZRpUlyxitEUPiLcmy8IX7Z2Ex7fzOMV5t8H2ZvitoJXPF5GePrmu2+M155HhFl6eZIq8H3z/SuS+BGmXGp/FDSpIIJpktZfOmKKWESAY3MR0GSBk8ZIr6HAXWCnJdmfnPE8+fO8PTXRx/GR9FWkqTzqd5+aXPX7vvTPHTpN4E1sxvu8uCX3LYRufp1rMtrplc7Mjcc9etUvGuoyWXgfWXQhWNs6tjnAYbT/Ovk8Mm6sU9NUftOZ6YKpO+0X+Ro/D64WPwDpKHhkgA57nFcp4BkK+BbBSwBYGQ89MsTzW94Mu/L8J6YTnbHbKx/75zXO+CPl8F6aCclrdc/iM10z0U79ZHBl9Nc1FLpD/I6VZFjctG5bCjA6VMt1Iq/KxA74FU7FSI3YjIAxirUEgbLMvB7ZzXG5a2R9Eqel2L9qmdgDK4PqTjIrt/2fviZL8H/AIt6H4qjtrHUp9CukvIYL2ETW8jocjep4YZHQ1xaKgQZHU9at2mPsmVwRk8epq6eIdOcZIxr4OFalKlNaSVn6M/Qu8/4KEar+1r4Z1Tw14jtdKhbWh5kL2NqsKJJkEKFXHFd7+wv8LPEXwVuri+WC5hs9SxE7xLwyk46/Xivzg8AeIZtKu0eFmWSIhxz3r79/Zs/4KgJ4G8DQ6ZrkcN+lpGEQOhY5A4wMfrmvrMuzCnWqc9Z2kj8n4k4axGFw8qGXU7wk9V+p73/AMFRPFPhnwb+yU+nNEZNU1mSMRJn/VHHORgdOcH61+TUsCxuxAzjj2r3T9tD9q6f9oTxL9qlZUt7ceXFGXYgDqOtfP15qJ2HkAt3Hb3rws+xca1e8Hoj7Lw/ySrgMv5KvxSd35D72WM5GRkY/GmjUhBHnjjjmsuWR5lJLYweDmmqXICjJz39K8FSbV7H6B7GzNIa+8cmQFYdCPSpR4lLRjKMB7dKykjc44XA4/CriW4uUiATbk4z/KqST6A6STuY3xi8ZrpXgSdUZkmu2Fuv4/eP/fINfN3iDRR4j1CST7VJGU+UKOn16+9e0ftE6PdR+HbGSNdyRXOXI5AypA/WvE7rRtSF2728/lo/IU9v0r9A4dpRWFvHds/nHxUrVJZsqb+GMVb57v8ArsQaT4TuNH1KKb7c8qE7THg854Hf1xX0R8EfDeoeGdSubC/tpbW5sNQ2TRvjMbG3YgccdK+fdP03Vo9QRru6SWGPkoByfTtXvfwH1O9ttKEs8jst1cu+XcsX2RBVJJycDcQK1z5L6o0zg8N6c551Hk6JnrT28Lk7kU9s46VUv9ON3byW8YRWuInC/wDfDHr+FZVxrlyzEo5CnoKz77ULhIJW85wwjYZBxtyMHn6GvzumrT1P6Xr0Jqm2mWfEc623jizdSCY9Km2jHrLCKt6Rfm+ICna5PzDsaoeN3hXxBYNFIC89lOjqf4AJYdp9eTu/KltYTpFg9w52k/cXPJ961qKV4p9jzcHyuEpLdtnVBSsIPzZXsOhpBL14O0njFcJNr9zNwZ359DwKfb+J7uLhpCw7Z71EpxurM6FhZ21O53bcHI47D+tQWpMsjsTg5xnpXM/8JpNECCg54Bq3pni1XAVxggY+tZsl0JpXZtX8+Idhxhjj6V4f+0b49vNI1I6fpLvutVXesbFS7sMnJ9ACOPWvZJb9LpYyCBtx1NfMPxjvbyT4gavJFGsksd42FbowxgfpivouHKEZ4luavZH5z4k46th8sjCk2ueSTtppqzJ0f4i+JZb0Ld/bbeIqf3nnPhce5NfRXwqkvdb8NafIxmuLq8hXBOS0mBjPvxXzb4b8W63p+vWl0sFvbSWMqXEcjKJAHRgy5U5DcgcHivpbwV8Q7zUtI8PXrRRWt3p1lHCHhym/BZ95HQE7+g44FevxBSpKirq2p8l4Y4nF1MfUjdyXL1fW6sV/iLHPaWk6TLIjCBsgnHrXi+ntzjoRXt3xX8VXHitrq8udplW3KZAxuwDXiGnDcM9uOK+cwKShJLY/Ws1c3Knz6OxsQSbYwefp6V0ngXUvtPiWyjZI2HmqBhcEc1y8bgxEjjIrY+HtwYfFVowA3LICPrXTzOMWcdON5qx9GeFrM+J9ZttPR1jGoyrbh2P3dzYyfzz+FfoH4C0S38L+C9H060dDb2enwRKW/iIXJPXuSa/NNNSlhuLZUlZSzrkgcqc9q/Sr4ZQG28C6OhZJClhACXOSf3Y5r1MkS55eiPzzxQUlSoa6NvQ2iCwyRCwpht+7QxFvr1/SpGiLHHlwn8ev6VG0ABH7hQCezYr6M/HSJ7cnB8kjHo2KidSq8icZ9Gzx+dTmIFjmJl+j1HJH+7PyTj6Nn+tSBVfjGTOMkds0wy9/McH3SpmI9ZxjnGMioy3pJKP+A/8A1qkCF5ARy6Enk5XFRllcYPkHAqwzEA/vWwPVKjdhg5eL8VpMDyP4+FW+J/w0iwoK6nez/Keuywn/AMa9J04lLCJdy8IoAKZ7V5j8dn3/ABo+HsY8ssI9Ymyo5G2yK5/8er1WJjHH8plAx2XinskVf3SOU7sE+Rz0JGMUxiNuBs47q5qVpMfxP+KZqNgCxBZDn/YNBJ5r+0H8LLv4g2+ky2EStdQXKwyMz9IXPzH/AIDjP515j+0x44tNM1TTfCOnxo8GixL5gLqGVyMKvrnbyfdq96+IfjK18A+D9R1efyWSziLog4Mr9FUfU4H418sfs4eE774v/GWbU9T3ywWspv7tpEAEjlvlTPu3b0WvDzCC5vZw+KZ+j8KVp/V3jMW/3WHT5V3k/wCvxPpL4NeGJfCHw7sba4VxcSL58qOufLZudv4cfjXRu2c5Mag8dCOasE/OcZI74fNRyq5Q8SYx6g161Kn7OCguh8BisTLEVpV57ybf3nnPwkH2nxt48YlQP7aCjb833baCu5eEKpAdAR9Qa4b4M/8AIX8ZSlS2/X5wDnGdscS9fwrupJ8gABgOo+YVq3qYPYi3eXkFs4PaTpVD4Kw/bP2zdHR8ssenrg5yeZie3+6a0GO4clvrtBqv+zrbJe/tihSMeRp1vzjHWSU/0qJq8WXTfvJn2s9jGxIO7kf3j/jUctkkeMFx/wADOP51NNp8ZHIfp2dv8arPYRrxmX2/et/jXhPU9PzEeMLwd4B6EMaY6hMkNIB/vE017dWTlpf++zVc26kt+9m54/1hxRsCZOY1bBBk5/2jUDoHXJeTPs+KhZNpK+bPgc/ezSCMjGJ5eenI/wAKHF2FzD2hO/78uR/tUyWIluJJMH3p0do4U/6RKcnqQOf0pZrCSRciV1x6qCalR7lX0KkuQnEjj3zXzb4lsvFPxj/aH17SdK8Y6z4WtdDgVla0O9JGwPvITt79a+kJrR1GTMxHuoFeE/BIM/7Q/wARbgy5IdY+nHataUHqzOcrtJEK+C/jp4Ui/wCJf4z8MeJYYzxHqViYJHHuyUV7LCsiQ8SDB6/LRUNt9R8qPUbv4weIFBefV50A5JLBVA/lWTL+1ENMk2TeNtLgk/uvqEII/M1/MT8WP21fir8bNRkufE/j/wAUaoZCSYzfPHEPYIhCge2K85l8SXlxNukvLp2znLTMc/rX1PIeWf1T/FP9tG40P4T+JbyHxnpVx9j0m5uAi3kLFtkTNxg+1fz8f8Nl+M5dW+1HUNOuGLFlMtlC5TJ6A7c45r5f/ti6dSv2m52vwR5jYIrZ1TQG0rTbaYXDu9wu9UAwV+tb05uGxMop7o/oH/4IZ/tQeI/GH7MGqXepLpOoFdamgRZLUMkaiOJtoB4BOST9a+0dR+IOneJYkj1bwT4K1SJF2qtzpEUqqCckDKnHOTX8mWgfGPxd4EsUg0fxNr2kW7SF/Ks7+WFd3ALEKwGcAc+1dl4Z/b0+MvhGZZdP+J3jS2aM8f8AE0lcfkxIrKceZ3ZUXpof01eKPgn8EPiDDJFr/wAB/hZfpMMOV0OCJm/4Eqg/rXyp+2f/AMEVv2OPG/w617xUzar8AZtMt/Pk1PTpJLzSoTlVG+1bd8pJGdhU81+Y3wD/AOC+3x1+E93CmvalYeOdOjI3xanAFmI74lTBz9c194eFP+Cjvw6/4Kwfs6eJPhdb66/wy8deJbNbeCLUG3x+asiSAxuCPMUlMFcg4NYOklsi03c+Bvhn8C7G++E/xk8O6dqum+IZvD1/Dr2g6hZn5r6CDzo2lVG+dEmiO7a3P3c9K+f9T8WyWUZnkihLxDcpK5A/DpXvA+EfiL9in9qDWY9T1eC+tbC/bRdWdZ93222kk8pm2nnGGD8gHgV4P4u8Kz+HvEmo6fcIS1jPLbkFeCVJGf0riqeynUVz6/AVMTTwskvWxjS+LIL9o7iMRIwP3tpUrk87cdK3vAnxBbwvbXMWm6ne6ebiUS3BgdWRiO7Bu9cr4U8MWt/NDLctdLA4OfJGTkA4HPvj8Kz/ALPDYW2txy2siqhUbgxBcbveu2NOO0WfOyzCrJ++k/kj1rwR8Y9U+HHhjVNG0q4iu7DVXkkcXVokjq7jDMpByM9cA4zWT4E+LL/D/RI9KeG2vEt8/ZzcFkYAknBweQCfauU07wTPN4Hm1W1mhX7PMq+U7hZWBUEkDqQAeT2yPWuX8ZNKlzAJQVcRgkZyAe+KpRl0ZH1qF/epr8UdbPokuralfajc3kN1fX7MztIuT8xySOePT6VHpnw4S5kInvY7ZVRiDsZyx7DHbPrXH6bpmoahGXtYriZU+95QLFfTNK99faXMqytPCW7MSKylRq7xkd1PHYPTno6ev/APU/A4XwPPIY/LuGlAG7aeB14/z2q3rmsS63eeY2VU9BngCuQ8D6hNcwkzuzLjOGbOOa6C1la7uYokICs4HPevmsTRl7Zynqz9UyjF03g4qkuWPY2vEMps/DCRKQXmCx/n1/TNbHgZfL0tkbqx8wDH4VieKFW61K2tsHbGjSYBHphf61uaKn2KSOPO0Bdp/KsMTrT2PTwutW5yXx0uwdNtoQesuSB7D/69ZP7Pt1ND8TLCOJ5ESTeZQpIDgITg+o/wqz8cHxf2ceAMq7/yqt8BYWTx8kilhsglOe3K4/rXr0Fy5ZJ+TPgszl7XiinBdJQX5M9uth0YbTnnFYvxQdV8B6uBuH7kAE8Yyy8VrWT/ACpkH5ODVP4wwj/hXF4UUmSQIBx33ivkcDH9/H1R+zZ3UUcvrf4H+QWDCy8CxlSMpYZH1EdZPhCER+GtPQcbLdAcf7orqL3wHrkHw8uLr+yL8Wltp7yNMYGCRqI/vZI6Vg6Cgh0a1Q8fuUGB64FdNbmUWpK2o8AoOpHld7RRqQkeWwUknAFSwxZJBbBx0ploA2TnBPy9e9SRbScNgkV58nrY+igvdJfKO35h16dqmtoGjHJI3DI9DTX2pgq4Pr7VZhzcqUAYkD06UJvdA5JblnTg9hcJMMsmQGAPSuvtT5turAlhn6cVy+nWl0Zv9TMVPJGDj610FppN8kPyKNpHAZsVs9rmEocz0Keo3QmvPLPy4OMbs1UnYSy5UgBeBWq/gi7uZ97yW6nPO5v8KsweAGTb5l9CAOgVCeK4p72uenQgoo59CU4G7B6etSwqzxNgfMOQe+K6SHwRZRDDXk798hAM+1XLXwxpcLf8t5GH3svgfpRGMU7s3nzNbHKxBnTAAx15FacsP2e1tyTypBNdDHpOmJgC0Vv95if616h8Av2TPFn7Tdxt8L6HbR6YjeXLrF8hSxgI6hT1lYf3U/EivQwmFqYip7Omm2eNm+bYXLqP1jGTUIr736Lds8I8QWcOpWBiby5Uc8rgHdXON4B09hn7DHxx939a/VT4cf8ABFLwQlpC/inVvEXiS96yJBcf2dZ59Fjhw2P95ya9f8G/8ET/AIP3JURfD7Tp8c77kzXDfXLua+oo8L4qKvOry+h+VY/xXyyUrQwvtEusrL9Gfihb+CdMh8zdp1u7EcErnbz1rp/hn8LLv4j+NLDR9LfTbS4a3mkU3dyttCoUDPzHge3rX7f2/wDwRt+BuiRg6h4T8M2w7r9mUmup+H37Bv7PXwlv5rvTtMtrC9ePyS9nZxKzL/dyR0qcRw1XnBxVb00v+bOJeLWHhF/VsGoS7pr/AORR+Dd14bTR5JY7qeF5YnKBYnDqCDgncOMccY61TWx09H2XNwnlupVsuuORX9BE/wAHPhcOPtGqMBwPlh6f981z/jX9ln4H+P8ATTaa7pDazalhIYry1glQsAQGwU64J5rN8KOy/ebeX/BNf+IzSeksN/5N/wDan8/8egWL+P5Hn1LT9PtrTTVljcsZjdBrgJhFUkkjDMRxgI3tnS+JWlW+neIJobHxHpHiKzhVTFeWXmRxyAjP3JVV1YHggjgg9etftHq//BJv9kDWXd5/hhp6SSfee13WrH6mJlrzn41f8EWv2NrL4WeIdZbSfFPhWLSdOuLyS/tfEE+LBUjZ/NKS70YLtzg9cYrpqZBeHLzfP+tDzKPinKFRzVHTXS+n/pN/xPx1lvI1GN6df7wpI7lGBHmJ+DCvB/t0V+plglaSFiSrHgke47fSmeecffYg/nXF/qsr/wAT8P8Agno/8Rflt9V/8n/+1PfReIS2ZIhk/wB8Uq6hCqf66PI5++K8D85gT97rjGaVpT/e/DuKceFY/wDPz8P+CH/EYZ/9Aq/8D/8AtT6M07V4hEVM8C44wXXmsfxJ4V0HX9Qa4uEtHnYfMwkAJx0zg14WXJXBZjTd2MY/MmtafDjg7wrNei/4Jx4nxUjiI8lbBxkuzldf+kns0Xw/8OQuGFtZHnIDSA/zNb+mmzeR1W4tUijbAxIoGAo4HNfPB+9n5jjii2uisL7j1kPSnPh2U/jqt+v/AA5nh/E+nh7vD4KML72dv/bT3LxVqEM2m3YWdG/dvhRICTwfSvK9N5U888Vz/hGQ3Xi8kMwCxSn2/wBW1benyoVcFWaTI2nOFx3z+lcc8uWFbgpXv8j67L+JZZxRjipU+TVq177W8kbKyGRNpPbnFb3w/CweKrQnkK2euegrnLSSIswcODt+UKeM+/t1q/4a1230DVoru5cxwR5yQCSCRgfrXLOjJxcYbns0cTTpyU6jtFbt6JHstpf/AGnVrXI2p5yNjH+0K/T7wVDjwppq+UrBbOAZJwR+6WvyY8P/ABL0jUtVtIorpi8syqmY2G456dK/W7w/ahNGtVMJfZDGuSw7RqPWvS4fpVoc/t4tPTc/PPFDMMJioYd4Soppc1+Vp/y9i40AxkQrkf7Qppi45hOfZ/8A69P8vHHkuB/vf/XpjRADHlyD3D//AF6+kufkBGYgGOEk+m//AOvUc+fLOFmH0fP9akeEZ5jkxj+//wDXqOdNyfcmH/Auv61I7leQbRgLOMdTmmE4Xjzhxnp0p7Ltb7s4z70hXAx+/HqKTERPIwYYaXPuv/1qa8rYz5jj6pTzGc7gZgPp0pj85x5xz7CpYzx34wsbn9oXwdGWDiHRtYlxtxyUhT/2Y16x5Z2EbH4J6N715L8Sh9o/aZ0KM728jw3esN3Qb7q1SvWQVZRgQnA7NzVPZF390RkYKCRMM+jCmNuA583nnnHWpJFUYO2PH+9UZ2k/dX0zvqUQfN/7dHi69lvtH8PBGjs5VN4zOdoncEqAMddv82Fekfs3fDMfDT4bW6TRbL7UcXV1lCcEj5V/Bf1zW78SfhNp3xKvNGnvUQnRrsXC5bd5i45jOexIU/hXS8KCQCAOMb8V59LCNYiVaWvbyPpsbnkJ5TRy6grWbcvN30I3X5iMID1/1ZzUExQplvKJHTgirLbmHG/Pf5xmoLosIyP3nPP3hXobnzLPPPgMplt/EkgYuZNevGGBxw4X+ld1NEZGO4ZHXJjziuH/AGfxnwvqjuRibWL6Qbj/ANPEg7fSu4kALHkdMfeIoYN9yCSLapGB9CpFY3wOTWpf2n9Vbw7py6pqsVjaeTbFwgfmcnliBkAZ61tMducnPrhzXJ/DDRZPE3x48T20Gr6hosxt7VY7uyIMyMI5SAMgjnI6ii100EX7yPdPGFx8XvC2l3N9fWviSyWJjJK6tBLHEpP3QofoK0tH+PnjSDRrVrnwRrF4hiU/alTHncfewGOM18sftz618Qf2HPB3hXUR8SfEHiWHxHeyJfW2pbJIkREDYVVA/vfpTPBH/BSZZvDGhWfhrxlpGvXd1bF7211fTJLb7HLx+5R0YAr1wSDXm4zCyw1FYib919T1KMnUlyR3+R9ZS/tB+JI1XzPAniBVxk/uZD/Q1UX9pfUolJm8F+JYTz1t5SP/AECvnzW/+Clvin4Y+GJr/WtD0CazthkS2l47M3ooUkHJ7daxtC/4LJ3+p31rFqHw/vdOS+kVLWWe6aOOYnoNxUgE+5rjoV6dam6lOSaXU2q0KlKap1ItNnvniv8Aaq1qMI2n+HdZtYxkyPLZyyEjsAuwYrrvgP8AGG/+KUN9JdxS2wtGC7WgMTHPsQDXFeD/ANr6TxT4cvbzWV8N+FXt13Q2+o64BJdjBOU2xkfn61872vxf+OvxI8XP4o0r4XeJL/wles6W76Pdh0virMokGWUkYHpWmEoTxMXKi013ujKr+7ly1FZn6H6RMlxIFEnK89BWrJbJIuBcR8jjpX5l/D/xj8W/jT8StZ8JN4ffT9V0GFJpbLxBezWk6o5AGTHnOAc89qpftC/Dr4n/ALMegzeKL/w5pa2EO3F/pmuXUotXLAA7JOp59MV6Ky2SfLPRmDxPY/SLWwbJceYjEdwOteEfBO4WP4ieN7g4JluyMhT/AHyP6V5L+wb+1R4h+J3hS7tNbe8vp7I+Z9quZNzOrdFHHavQf2ZtTl1XWPGU5CkvfMELH/abiuadFwbj2Gp3aZ7Qdat7UKstxBC7AlQ8gUn6A0V8nftka3LqPjS1tfKlIsrccwy4wxOT+PSiiGCUldkyxNnZH4WKQuQec8VPa2DXcchU8RjcckA1U52nsBUok2rtXgnriveRxEkKMmGzwpzmrdxrU+obFlZ5RGMKD2HpS6S0cSv5o3Ej5QR1NRhVV/mXavcUgIJ5TMQem3jGelRksCee9SSrmdtvAJ4r2H4S/swaF4l8IaV4m8WePdB0LQ729ks57a0k+0atY7E3mSSFgqhCMYIckllGOuHFOTSQPa542rEHJ7+9XNF1m50LUIrm2mlhmgcOkkblXRgeCCOQR7V1eoeHfBUPjOWystV1KXR/tGxL+4QB1izjzCijk452j6VBd/D7TruQtp2qM0RP7vz4uSO2dvT8qc4uDsyoq6uj2H4Zr4r/AG5fHslpFdx6l42vIUIiublYpNXMSBcqWIVpdijIzlsZ616ZdaDp10VPi/w/qGl+LdPj+zXVrqNvJBHqLxqVVgSF+cgAMpIyRkHmvmDwd4b8VfDvxDY6zpQuIbmwnSe1uoCyNG6nKsucGv1J+BH7Rkn7bfxZstU8WSHTF0rwXZadq1rIUlgbUPts+ZdmSCpjwT3wR6V5uKwkZrmPewOdVsPHkkrrb5H54a18P/DNpHFaxajfabdhf9IS6hCiMgDoRyQT7VVsfhdq0sFx5GpQqsoUx/aiFVh6png5r9Vfjb/wTk8Oa60FxN4f0e9speTcWZeHYvXOVPHHtXw38b1+HfwP+IWqeDrfxZqmlvZBGhS6sFvbQ71DcONrKOSDwelOlVk9LHn1I0ZO8W16nh1h4H8VahaTNBZQahaxSFGWCHeQcc5A6/w1578Q/DWowa88dzbSxXEICtE4wyA/dGDz0x+Fe3eMNHl1rTQ+ja74V1XeMxyWF95M6Hr9wkEVyGnaTqnh7XY9Q1OxubydSGZ5m80sR0JznOOPyFVUxDhByS1OjCYCFaqoSmkn1POvD+u654DdmtFuLIvgt8uN+M4znr1qtr2tX/jC8hNyuXjUIG24wBX0T4i+LemeK4LQX/h7SiLaBYGSO3MLS7c/vGOTlznk8ZwOKx7jQPC2skSWtlHZu4ztMx2g/lXmRzmadp0n8j6z/UqE0pUa6a7M858NWBs7EBgPmIxnjOK6jw1pW/UYZNy4X5sCtSbwNJGN0E9gBnCoHBxUPhrTpbDUrhJlIMSnkdD71x1K/tJOR9Xg8F9XpqktbEBB1XxjIF5VXWPnpheT+ua6TUUa2mibG0Mc8n0qv8PtC+0q90SGmlJbHcAknNemeH/BdtdxhriSxecHCM7ghR7A15eJx8aTcWtD3cDltSpaSaXzPnj41S/avE0KKD+7tx26Ek1c/Z9v7hdcurQSyfZTEJGi/hL5wrY9QCfzNex/F39nKHxR4hs9TGowSWbwCGeOzmiWSMqeGwT3B6+1U9N+HPh7wBdRrozanLcSLi4ku5Y5ASOmzaowPXJNeuswoVMuSg9X06/M+IeS4ynxM6tWD5U783S1tNTYtrYIdxUcDpiofFWrQeH9DEk+SJXWFHAB2s3Q81peSIVTcSHbpkcMDXDftFsU8G6fGmf3mowpwfZq8nBJqtGXY/QM8qqWX1I90fWmuftTX2t/s5+IfC+raPbxQ6p4curSyvIYShO2AqM568rjI71nfsn33wm+Ivw7j07xB4bs/wC0jLI1tfmUwvKnGIiwOAy88EcjBr5uv9Rux4evt1xOVitZVClzhV2E4HtVf4XWjy6DGN0qpubO3616Uc6qS96rFTtpZoUMkpQn7OnJwur+63ufSPx/0T4eeErY6d4X0a3uLxpUa5vPM81bbgkRoRgZbBJ4P3a8pjisJDkLapx1K1SWzAjBCuXAwct1Fdt8PfhPovi7Qba+utZu7ZzfNZ3MC2qhIB5EsqESOwVmYxgY4ADDnNeTUVTG126cVHyWiPYqY/D5VhFPESbXfVu/42M7wxo2kanfRxXOt6RpUTfemmimdU/CONmJ+grqvGfhLwT4Y0+OTTfiTp2u3DoGeC00W9jEZ/ulplQfiM0l78GNL0e4uTNb+K7yB7q3tbNbCG3lkPmwrJ5rkErt+YYA5I61Z1n4B2eifD2XUNmuarqJacR/ZQggVUuHhUsNjHA2Zb5hjJ9KpZbiLWtsePU4wwLnGaqSSeysrP5uP36o4F/EdqqnbLOx6cJgH+dPt/FIXiMOc9R0r1W6+AOi6X4qt7GbRfFsj+RcmSAM5UvG0QVhItuPlBdgdqsPu8jNeXeO9Ej8OeO9UsIUVYbKdolCz+eEA7b8DdjoTgc1jicDUoxTqbHsZNxRQzCo6eGTulfVdL2L9prVpJZB7jUJIJt2DEto8hA9dwIFS/8ACV2NvCcQT30jD5ZGYwBD/ujOfxIrD0uRYrsNIsgi+UOyDJ25GSPwr17xxp/gxfGCSaPb6FLoptpBE0P2hyJPNXaZQ+fm8vOMe+ccVplmUvHVFCE4w13k2is74neWq8qVSrpe0En1WnR31+481tLu51OYJDE0mByDwBXQWmhSpAZLgBe7AsePQepP86tW+oRWH2o6bb7bSFslsBRgngkdefTtX2P/AME+v2Lz4jurHx54ztN0MTCXR9OlX5c9riRT1P8AdB6da7MtyJVqri3e276HncS8aLLsKqv2pfDHrfz7W6lb9ij/AIJmP8Q0s/EvxBtHstHfbNaaIAUnvB1DXB6qh/55jkjr6V+h/hHwhY+H9PttO0+1t7KytEEUMMMYjjjUdAqjgCq+ho11KsFtG8kpOAqjJr0rTvh8PC+jjUNSkCuBv8odgPX3r9FwmGw+DpqnTVj+cM3znGZnXdfFzcn+C8kjY+G+i6doMH23V1hjtU53MOW+nrVf4j/tJxG1Nh4dgNvGSVd9oG4dsY5ryD41/HSw0Lw5qOu6/qtnoXhzRYWnubq6lEVvaxL1ZmPH9SSAMmvxS/4KL/8ABwJ4j+J19f8AhP4Jz3fhTwwpaGbxGybNV1QcgmEH/j2jPY/6wjnKdKxrSUpXR5sE2tT9R/2sv+Ck3wq/ZVd1+Inj2wsdV27l0i2LXmpSDtiCPLL9X2j3r4r8d/8ABzf8NNJ1J4/Dvw58a67CpwJ7y7t9PD+4X94w/HFfi/quuzaxqU95e3Fzd3l05knuJ5WklmY8lmZiSxJ7k1WNxGh4HNYuTLUUfsCP+DnrTZctF8G77Zn+PxGmf0gpV/4OdtPUc/Bu859PEa//ABivyDh1ZVIAAGPyq9b+JLVMB4lOODwaalcGl0P13h/4OddCKgt8HdVEh4wPEMWPqD5FeUftu/8ABd+D9rv9nnVfh/ovgfVPCcfiB449Su5dVS6MtqrbngVVRcb2CAkn7oYY+avzw0J/DmqXzPqmrTaZEo3ZjtWmY/7Kqvf6kD3pvivXPDFiIh4cOvXMyuGln1FYoo2HosaFj19W6dqrmQkj0HVvgubG6h/sLU7K9kkhilmspc2swLxq5XDfKWXdjhucGub1S2n0S6aC8tp7aZPvRyLhhXPy/F/VLnUHuJhbu7uXYqu3cScmu007xTafE7QktLyQiRBiKZuXtm9PdT3FTzJ7lHPNrcQOSGIJ6VDP4tt7fdlZCF4woGa4/XtMudA8QXFrcK0c8MhB54OehB7gjkGm6Tva4Zsnb1b3padBWsddH4zguWCrBOp65IxUy+Jkx/q2z9awBKPXJHenJNhcHI3fpT5Vawepqy+MkgnIEDEr/tcVXk8WhomVYm+Yk8tWNNHI08jlWCjuVNQ+aCO3HvWLm72R3wo0+VNo9A+EUX9r6pqNwW2fY7RztIzv3grWpbhSrMHBcN/qyDyMdc9KzPgZIqx+IMckWQI7/wAValtE3ltLxgvt4IzxjtXzOMcpV5c3Q/YuGqVOnllLk0u2399i/aEPuJZFZBkKzYLduOPxrN8Z3ZtvDsrAH5SuBj3rRtInkDyAEpHwzY+7npVTXFWazVWAkBkAwfoaxwcm8RFHoZ9Llyys7/ZZ3nwxsvDetDw9dx6zqkviF7yCNdPNqv2cLvHR92ent1zX7MWqeXEqhZyAAOCcDAAr8T/2eNF8j4xeGIhFIqSX8ICuCB94dK/bNBvL8z/fb7o6cmvpua8m73PxXGVVPC02oqNm9r9o669WL/D9ybJ7bj/jTE5YqEn49W/+vTwoC/8AL0e3Q1F5eJTjz/rk1VzyRrqUbgT57ndx/Oo5gduds/XA+b/69SmLLZxOQPfgVHKpI4Wfr/eoewEDITIOJh35brTT5hAH77HfnP8AWnEbVxtmwP8Ab/8Ar01ojgfJJjPGH/8Ar1IhrRsF/wCWvHYN/wDXqF1fnAl/76qfySOkb595P/r1HLBiPIRt3UfvKBngXxw8QN4b+N2o6gS6/wBmeC5JVywyGN/Fgj/vmvNP2Hv2rvHPxF8Yw6V4xZIrS60157B7i2EbamRICJY2wM4QsCFyPkz1zXpvxT0W18SfHrxJYXsMk9rceF7GykSJiZGE1+4IB6jp+GKxPA37M2ueBrLT4rGy8MKdLh+z2txNpt3LNDHzwGMuRnnp1ya4cZnOCwklTxM1FtXSZ3UcBiK9NTpQbV9z3RvEjKmfLRv+A14D+118e/iB8MNU02fwlo017p5t5zezR2ZkitTgbZXODwvJweD3rsJ/h344RQWuNEVRzgaTcMR+c9ZWsfB3xNrB/wBMvNFdACCjaNIyMPQgz4P41xf6z5YtVUT+Tf6D/snF7OP4r/M9I8HfENPE3hHTNQjktboXtrHN5sIzHISoJI9s5rj/ANo/4m+J/Cnw0urzwlpUup6xHLGY7eCDzJJF3jcMYPUZGccVnWvw18Rafbpbx6xoFpDCuEjXSFRFHYAefwPpVW/8Ba1qNsEuPEmixD+62nxLz+M9VHiHAPWMm/SMn+gv7MxN7NL/AMCj/mbP7Nvxt1H4nfDVb7W4bS31mG5mgvLZV2vZsGO2Nx/eC4ye/WpPj58Rde0D4cajceGdNOoaxGoMEMcW9pDnoB9K5mx8GS6JblU8V+F7NXbeyx2dpHub1P73k+9VNY0SK+tngufH3hxEbIbKWQx/4/Wiz3Bt3XM/+4c//kRf2dXWjt/4FH/Md+wt8RtV8Y+F/ElprWn3OlX9hqbubOSPa1sspZyhYgbiGLds8ivdWkwMDzGz2yK81/Zl+FejfC/wddRaSILv7XcGWa/WUTG/b+/lSQMZxgcDFejlQGHyqSPRTXoxqKcVOPXyt+D1RyVIShLlluvn+KI5mwpB3Dt2rzrwV8c/C3wB+NXiHxJ4uu3tNHivbW2Myx+YUf7OduVHJGT2r0J12ZwoORyPL6V8Zft63gX4e+KlOQZfEdsuNpHS1X8O/eu7AUVXrxpPZuxlKXLqj0P/AIK1/tg/Df8Aaa0HwFZeE/EKapbafezS3zRW7o0KOqAHDDnOD+VeJ+FPDPh+w8BWdzYlLee9w8kIJG4AnaelfMFhMyXkYxuQtgr1xX03p+rQ6L4I0GCJlWaWDzJVVC2wY45x7n1rs4uyyFKFChTbsnfpr3uehl9Vck5SWp0Gq+BW+J/wwu7RJrrfDOp38uoxyvP16iuI8FfAPxH4l8T6VpNzBdW9lbT+cZZJgyKi/N8vPfHU9K9l/Z21yET3sszTyPIwWMJDuUEjo2cce+DXbfHnxHZ+F/hbPI1lGPPyqsqjCY+9x16dK/KKuYV8PjJYGlH3Zv7r7n1dLB06uHjiqktYo85ttN034ialFpWomPzY2MUL4JxGueTz7dvWv1I/YmmTRv2V/A1lakRwQaYoVR6Ek5/WvxU0v4iw6JLNdWgl82SBo0doiSmSM4O7g+4zVPwx/wAFI/jX8K4IrDw/8Qtbs9Psh5VvbSLFPFCgPCgOp4r9G4U4bnV9pTw7taz1Z81mWNc7Tnufpp8HdQufFH/BTP4uLAguNllbx4HBIUJnH0qz/wAFVNWfRf2N9eikG3zZ4I1zJk58wHHv0r8qNf8A25vHmseLv+Ek0/V7vQ/FdxvN/rumzNbXd+WxkNswoT5RgBa4nWfir4g8aXks2r67rWptcyGWX7TeSSLK5OSSpOM59q+rfDuKdT29S0VFben+Z5axMPhR9X/Cn40Xvwa+Hem6l/Zt/faNcTiC5a1uBEYmI+XJz+VdHffG/wAReDfEZg0Q6tZw3im4lkil4GTkbiOpxXnXwq/Z0i8e/C3/AISOyi1G61q1MUqWQucW7IGAZmQ8Egc11PjbxXp/hr423WjzSG1j+yIByZFjfA4x718fUmnUkrGri1Znd3Xia78bW0V9fz297cSRjMk058w/WipNCsn1QW9pZyRTzSELHH9jJ3H0oqEvIls/L238GadYusdwz3wAzut34T8xWvpmi2sZPk6VDPFjAEqksPxFdJBp2k6CiGTacdqbc/ECzg3CO3AAHB9a7VF9SbmTB4RuJMlLSIqegMYyn0NE/gmXyQHsUcjqxj5P5Vf/AOFqSwkmOMYxx0qT/hbNzIFDICfYcU2l1Fds5TxH4VtLO3M4shaug5wx5Prg1zNnBcarCyo4aC2O8xsxxz1IHrxXeeO/Fw1zwsyeV824cgcCue8C6THP4e1W6lUkW20gDqw7j8qiyGQaF4bmfRtUvJ9OfyriJbexmddqiYyp8y+p2Bx6c13nwa+OumfBrUkN34T0HxSWX9++uQNcrBgg/uYw6oGyo+Zs8Ejoa7XVtatviJ8HtGWTw+R/YVwVgvogUW8iVOIj2+Qnkj1ArxCGSC88dwiaJTbtcKGjBwCpcZGfp3pxZV7I9m1z4y/F74x/DS30oQs3hi2XbCLgRiRwCTks2D34xgDtXsPhP/gmF+1b4Q+HOla1o3gm11zw9erHq9mdHv7W8e53qpViEcOwKgAqc4yRjJNU7H9iu9+JPh//AISjwdrQMUhy1jcTHMLD+HPoa+xf2dP+CrOv/sWfBrw74A8WeEbHUI/D8JhtbmDUCJthdnKuAGHBYgHjjHFGJr1JJNSu/PUKMIReisfNnwa/b98SLr2hWlzrWoaTDqesf2B4t8PwxNFp+krPK0Vs0CyO77lKHfyAN23nGa+dP+CpHguTwF+1pqmmy7d8VpA25eA4KcHmuT+JvxTbxj8ffFGt6fELCz1rxBLrYthyIj9peVFJH93diux/a48RTftcfFm98ZXWpWNrf3UUcItoIWMSKi4Ayckn1JrJxbkpxVu4+ZWaufN6YAHAGPbH6ircGtXdu37u7uEHospIrY1j4Taxo3zC3+0p/fh5H6Vz9zYT2j7ZoZEI7EdK1fYg0rfxpqtoPlvJT16nrX2B/wAE2/hRof7TejeIrHxHZySX+mTRNbXSSlGdHU5TA4JBXP8AwKviuNNxxn29K/RL/gkb4HltfhBqWtRhg9zq7KjjggRxoP5k1zYiMHC7R1UMXiKbtSm16Nnvnhr/AIJHeEPFUMm6bXLXjMckc+7J7jBGK534h/8ABJHTfh/AJbHxReyG5ygiuLdSV/EV9jfDb4y3vh3TEiuLWKWFeRltuPXioPG3imLxtqhuJTFEiriOINwo/wAa8h4ai3do9ilxBmNPRVW/WzPy5/aI+BHhr9lPw9o0/iHX9bjfUGNuktharKrOoJJKlgVGB6muF8O/EPwLdabIU8chGDfKl9p08Tv+I3KPxNe0f8FzIra10LwBDA6s8txdSFAQeFVRn82r8+IEJtgApIDflW0MqoVFfU61xfmENJNP5H1jHeaHrChrXxX4alDfd33BjP8A48BVu10KAo0v9t6DIRggreqwPtXyPtztwOT7Vu6SxRogGIwM8GlLI47Qlb5HfR46rR/iU7/P/gM+pU1GytUCyanpvy4xtmB+tZ/iPT9L8aC3gmnt7gWsy3EflyjhxkDPr1r5m126keRF8x/U81RNzLC4bzJGI/2jzURyO209TsfiApLlnQuu1/8AgH1Z4jgtLDwjqXmzQr/o8gY5GT8pGPrTvhvpDy+FbZbaG4nMobAijaTjcemAa+WLtpU0u5DyPgqOCxOeRX7Qf8Eyvg9beEf2Bfhrruxxd6rZzzuT6PcTEH8gKHkajHl5vwL/AOIjVOfnVFf+Bf8AAPiqLwtfz3ENsun6j9plBKQi1kMsmOuFxk49q6rRPC/xE01Y/wCy9G8VWYibcPsunyw/Nt27sqoy204z3Br9EJNONs5mH+tPCtjLKPr1FQXFxcMTulfngc1jSySMHeM2iK3iNiKseWVGLXm7nxHrnif43a9pENjc6b4higgj8pXTSUt52T0eVUEjf8CY1zumfBX4l3mllbbQ/EKWMpLbDvjiJPU7SRyfpX3XLbPdTAFmfnA9DWp4gke60e1tjDFH9nDDcgw8uTnLHvjoPat3k8Zaym2ckePMRT0pUIR+R8Az/AD4gT5Nzo+ptj/nrIp/9Ceqdx8GPE2mhfP0i6RF67pI0X+Zr7jvdFCBmbc5xwOteffELSkFykcgdwp3+Uoyz+gx/M0nkdBK7bZUfETM1pBRXyf+Z8rTeAdd0uASDTLeJTnBeZWJ/WsDVdbvba7ME2+Z1O3ZEdyg+nFfRWq/CTWfiBf7OLK3JwscYy2K9X+Bf7DlhZXkd9f2xlRDnMgyWPpW1LJqMtEiZ+IOZWu+X7n/AJnC/sB/sX6h8UtdtvE/iyzktNAs3ElvaTDD3rjBBI7IP1xX6kfDvwZLraxW9mscUaYjwP8AlmoHp6V5h4K0lbC2trGziVQoCKqjgD0r6n+E/hNfC/huLeB9olALk9c17tOjDC0uSB8hmWbYjMa3t8S7vbyXodD8P/BWk+B7RppQzOiEtJgbmbsB6CvJ/wBoD42Wek6Xqeq6vqdvpegaNbveXl1cSBIbeJFJaRz2AGf0712nxZ8XvpenpYxFS04ycNkgdOfQ1+B//Bf/AP4KVy/E7xrc/BLwbqBPhvw7OG8T3UD8apfIci1BHWKE/eHRpP8ArmMwm92efueF/wDBV7/gqzrn7ePj6bRNDlvNJ+Fui3B/szTiSj6o6nAvLkd2PVIzxGP9ok18bPuuDjI+uKgluS7Hk5HWrlj4ga2gaMxwvnoxX5lpXKIJbKQR5ZSRjOR2FV2IU9Ccd663QPGdrOsdvqFrDPFuz5keFkT/ABHsa35/hdpPii2Muk6innMpYQyLhsgZ2gDqTUXtuOx5mHzjoaQuMcipdQtH027aKRCkkZKurDBUjsR61XZ8HkY9aq/YQ/Pfk5/SgZ28ZwO1M3ZP1FOBO3rz2o8gJrWVQ20hWzwuataHrcmhX4lQnHR0z94elZ6krz3+lSSnegk7nhvamgPVm8M2nxdsLQJMlvfwjEM7ciRP7je47fjXV6L+wB4ouW0DZqelwxeJkZ7GU3C+XIyruKMeqvyBg9yBXj/w88Sto2qLCz7Y5WBQ/wBxv/r19j/s7x3fxVt5ksNF8O38tpZmC4huknY7iwP2gBZFw/GMrgcdMmqjBydkDkkrs8fj/YW1uHQ57+fXNLghttS/sy5EjqXs5NwXc6g8pnPzDspNeRfGj4ca38DfiFfeG9XNubqzKsJrZxJBdRsNySRt3VgQfUdD0r9EdI+A3iO2tbAvofhY3Gks255bSR/t4JLYmBlw/BwOhyAO1YPxf/YM1X4yeHI9KmfQdLgW7a9hubbTc3NoSmDCsrSFvKPHyf3gKv2E0tSHVgz89rDxnNacEzYxjAfipm8YxTnLqDz/ABRK39K+p9V/4I3eKIYN1n4v0R3BI8u4gdNw9cgn8iOua+f/ANpb9l/XP2XfEdlp2t6hoeoPqEbyQvp1z5uApAO9SAyE5GMjnn0qJRa3KjO+xpfBfULbUl1wQrGrfYxuKpt/i71dWzVZjuGQepHO6vOfh748HgeS/wB1u86X0HlfK4Uoc5B966bT/inZ7l3xyLnngA185jsJWlVlOK0Z+scNZ5gKeX0sPWqJSje6d+rdjpoLcIxKkgEeprofBXhG38XaosNw8iLbjzVKHv05/Oua8N+NdO1qUxo483qFZcE/SvQ/hIRc6vPtULtiB4HvXi4z2lGN9mffZbHCY/8Adu04Pfqme5aZ4t1/4x/GHwJJ4hv7a7Ol6tELOOCyitgpkeMNnYo3cKMA9Mcda/SG2mDoT5r8sxGB7n2r84/2fLc3Xx48Gx48wnVoMg9vmzmv0Zs7jdaJiVRuGcEZK5r0OGUlhmoqyT0Wy/A/NfE3BUMLjKVHDxUVyt6eb/4BKHB4Mk3Tpt/+tUXPm9ZyBx0/+tUvmA4JmJ+iVDIf3gy8xHQYXH9K+iaPzQduwSP3+D71DMS5HE3/AH1/9epDkE/6/g89qjmi+UALN17t0/WgCPAIPyy49d3/ANemEEf8szz6vmlZMZ/dO3/A/wD69Nktwy58pQ3u/apSAaybQR5S/wDfVRyRhWJCx8erZqSSEBPuwjB4yeajlAUHLQDHPPagDyPRNEh8Vftd67YzD9xc2WjWcnluVba01yxww5Bx6V9Gt/wT/wDhmDmTTtWmI/56apO382rwL4NJ9t/bU198hlS70WEYGAuILl8V6t/wU5+KHiz4YfCnw+/hLVtW0W41HV/IubrTo8zCMROwXO1toLAc47Yq5yjCDnJXt23N6VJ1HGmna/fQ6qL9gb4UxdfDhkJ/56XMjfzNT/8ADD3wrhP/ACKGnufVwW/nXS/s46jrOtfAXwfd+IJbmfXLrS4ZbyS4GJnkK5JYYHzHjPFef/FD/gpd8BPg74huNI1/4n+HLfVLRtk9tbmW8aFh1VjCjAMO4zkVrCCkrpHPJWdmdBH+x18Mrf7ngzRWH+1CDViL9lf4c25BTwX4fyP+nRa8U1f/AILf/s1aUCB431G829Ps2hXb5/EoK5zUf+Dgz9nzSonS3bxtf+8Whbc/99yLVex8hcyPpiL9nfwJbphPB/h9eOn2FP8ACua8WWnwh8F6xHol/wD8IRpuvXqqtpYziGO4mLkhNqnn5m4Hqay/2Rf+CmHwo/bdkudN8I6jdQa7ZIZX0rVLf7LdtGOsiDJWRR32kkdxXnP7SX/BOPUvj5+2v4b+KK+INMsdM8PtYsbJ45Gnl+zuXK5Hy/MTxmlypOzQ99jQ1XRxoGu6hZJbrZLDLt8lSFEfyj04qtIpHO4cDqXre+IbeZ4/1p+f+PtucZ6AVhSNswMOCemFFcsimV7gEIW3pyMfeJ618Oft9agtp4F1kurt53ioqMc4K2qD1r7jllEat94Aj+8BXy/8T/gjb/H1dUsb59RjsrTXby5aWzVZHQiONFGCDnOCPy5rfDYl4eaqw3QlDnfKfn7b3Mcsinz0ttpBy6kgflXuXh74leHNR0TTfP1yys5LW38mZBJKrSAdCMqR+GRXTeOP2JdD8Ki2ke78SXUNy4Rok0d0ZR/eduQtb+kfsY+AbyGNJdQWCNF+ZluSJicccNgA/UVrjszqY5qdVWaOmFFUtE7jvg/8bvh74W8RWk17rdxdOZAJY0iKxQgnGTKWGRjk7QcVJ+0f458O67rVsvg7WLU6ffLiUC/89EPJJZWYlc/Spvh7/wAE2/DXiLxvC1/4kmtPDc7NiZp4DcYX/ZVufTgVyPxt/wCCbPibwd4u1I+H0sb/AEISM1lNJeok7Q9QXTqrY7GvHVChGbqcvvdzp9pUceRy07HG6tp11410xrXSL+wkuLNWdmllWBGUDnDN97/9VeOXyMkrgkblznBBBNdRbfCp49UjgudRtLd5ZDEEE43Kw68HFZ/ir4P6l4d8YCxQXN7DLGsqyxxkjB+ma+r4f4go4ByvG/N8jixWEqNK+hhW6ttyeMcCrKOYpBg/dIFb/jH4PQeErS1d9Xtrm4ujhLeHJkB6nPPFZ9j4QuLJo3kjmkjLAED734Z719FiuMKFSHs+Rxb9Dmp4Oa1Wp9Xfsh/EXULfwhqek6ddanaHBleSFflGFAK7wOB04Na3wt+G3ib9pT4srpFve28t7ocJu5Zr0rHvjHJAdVLZ6Yzn615r+zl8cNQ+EWh6hoEfhrUJ4dZY5uZpRiMEYyQBg1f8B/ETXvA3xC1jUNA1W60m8eFYWlgbDMhHzKc5GDXxDoqPPWqxtbqtTpfNJqEWfVn7LF3e3/xi03dJLLaRyyxO5lV49yAgrkDrmivNv+CeEuu/8NASQy3AbShG90y9mkYdSPU5orClLmjzIicJRdmj82rzUpLgks24k9+1U5tQSEg789sE9/SvVvAn7P8AoHhnw/aeI/itrWo+HtJvovP0vQtKhSbX9cU/dZI3+S2hY/8ALabqPuo9eu+EPAPxm1fwymofBX4JWng/RX+WLU2tor7WbkdmN3d/Nk/9MUjUdhXRzE2Z816B8MPF/iS3E2meE/E+oxMM+ZbaVcTKfxVCKh1/wT4j8HNv1fw9r+kxDq13p80Cj8WUCvvj4Tf8Ev8A9pb4y+HJdX+IXxH8SeD2cjyLWfUp7qR1xks2xxGg9ACfwrlPj9+yV8ff2S7WLUPDfxNvfGVojBp7SO+ZpoR2ZoZWZXU/5FO0n/wwnbqfJFq+j+I7e2SC9WNY3DvBcLuSQgdOOxqtcfDeeC9MxRZ7GSUO0NlN5aEZ+7jntxXvul22nftC+dc/ETw54b0bxPDMgF7pUC6ZNd4+958UWImz/eChs5rG+I37Jc+liTUfDV1PaA/MEjkMkbfhWbg09Dbnb3NzXPj34T+JH/CLaNPp48FaFoFhJbtAsZlBcKSPqWYDJ9SSa+YE0O+t9csNQnsruLT7+4b7PO6FY59h+YIx4bbnBx0Ndbr8niXwlbS/23pJu7SL5Xn2Yx2zntU8eut4Xs9K1e103TrhJo5Ugt9RgW8tlDqUYiNuAwJyD2OD2q4RdvdRDt1O28Fftqa58OLEWenxw/2YSzG0yVWRyAu8kc5AAwOlch8Vf2kda+Jihp4kh2dNh2gUaD8W9M0bwtpOmXvw98L6hPaXMjXuqzyT/ar6Ftm2LasgRNm1iGUZYvyeBXO+JtS8Oah4guJNOsr2x06QhoraWYTNGe43cZGeneunaOjRlvLUxfCs4uvEX7xgu+JstnodpP6mtv7U0LBg7Iw6EVzl+kDag0luGjA5UZAxUbXtyV3G5OT156VlEdj67/4Jx/suH9tH4ja1oTeKdM8Oz6ZphvIH1BWeO4fzETyxggg4YnPPAPFfWj/8G/vxA1+Xy5fEXgWW0X7soaWcsPZfLH6mvyUsNev9JuGuLO9vYJVH+sgcoy/iMYr3r9mz/gpR+0D8EjFa+DvGXiW9thKIksrsm/gcn+AK+fyBBrnq0ud3UrGsZJH6AaV/wbT2moTodb8XRxqSN4sbFYVwPRndiP8AvmvsP9j7/glx8Nv2U/h/b+Hn13VtfghnkuNrssQLO2WzsGT2HbpXx54A/wCCzXivxL+xLfeNdct9P/4TLSb4QzWsKGKKaFpliSQISSPnO1ueDjpmvcP2pP22LrwV+zno3i7SppbJtV0eHVgsZw58yJZAv64A75Fcjw8k/fdy3NdD7k0P4E/CryIo4fD9gpUAEzM8hY+p3E+1dMPgH4Sv4AtvZafGhGAFhTAH4Cvwf+G//Be34maTrSRy3un3sJ5NtqFjuwAT0kjO4fipr6e+EX/BwHa6sIV1jw3byM2A0mmaguQf9yTa36Vo8MuqJ9o+59q/tdf8EP8A4Qftj6bZ6p4msQL+yVre3n07UZLOeJScn5F+Q8gclT0FfHPj7/g088I3KTHwv8Q/F+kFuVS6t7e/jX06eW3619AeBP8AgtL8ONTjjN9qeraGzj7t7bMFH4kYr2rwL/wUi+H3i9ENh400Ocv2aQA/pRGil8NwdRvc/I74q/8ABq78aPDIlm8LeLvCfiWJMlY7q3uNOlb2ztkT9a8B8Y/8EQv2nfhveET/AAuv9WWMY8zSL63u1PvgOG/Sv6OdG/av0jUtot9Z0e4DdClyAD+Zrcl/aJttVgiGNPZYl2gxSrlvr61qozW0iXJdj+VXxt+wD8bPCVwTqfwk+I1ns4JfQbh1/NVIrkrv9mX4gWT4fwF41jZcfe0O6GP/AByv614vjZCOlsf+AOprQi/aAso4fKl0o3K4+80a5b61vBSe7M20fyGeN/hd4q8NeE5LrWPDGv6ZAmFFxdaZNAg5HBZlA/Wv2u/4Jj/E3w58cv8Agn58O9J8MzzXF14OsI9J1mOSEp9mukTLr7glwwYcEN68V9+/tU+LvDPxY/Z08e6Bqnh22uLHWPDuoWkwZV+VWtpBuAx95Tgg9iBX5B/8G5krSfDzx1GT8mEfAPdnT/CqmujBO+p9R/D/AOJcXxF+NHiLwjHol1bxeG1Ie+lBCSOGUEY4wDu+U552n0r0U/D60zlkU59jXZtp0aF3CIrMcsQoBb3NRfZhIQOfU1zqLKueY/FvwjqXh/4c6jf+GNNh1DW4VX7NatwZCWwSB3wMnGam+HXg6+1HwLptx4itIrfW5Y83MaDAUknHGTg7duRk4JI7V6RcoCMKOD61GtqhUsT9yr5dBXOD8QeE9O0fTJJ2ji3r9xGzlz7Yrzifwj/b+qSTtEi7iOFUAYHQcV6N4vuxrOqsqAiFOMHrUuiaIjnIUKOmBxTp0ru7FKdkZXgf4Z2tmyyyxqdo4GK71FEFssaKFUdAB2ptnarFH2CqMjAxir3hrTZNe1uGBFJMjAAYzXpU4qCuzlcm3Y9N/Z48Cm91D7fcJmOL7me5r3jUtUTRdKeVjgKuBWD4E8OR+HNEgt0UBgozWH8U/E6kG13okcY3PIxwEAHOT2Hc/SuCUuedzpSsrHxp/wAFif2+x+xp+zNqmr2N0i+NfFbPpPh2Pd80UjL+9usekMZ3A/32jHev5vtV1GTULiaeaSWeeZzI8kjbndickk9SSTnJ619R/wDBXL9tx/22f2vdX1Kwu3k8HeGt2i+HkHKvbox33AHrNJufP93YO1fMzaOk8TbAwYDhietK5SRlx2slyRtjJHqKlWDegg8oLMW++TjFbGgaXMsA+RFBbgvyTVm/sbmw1OOXZbyDgKWGMZNPlGYUnhu4t4WlzHtHo3NaWg6TqkRint2AZSCu2QZUiuul0S4u7NhNFbsrj7isS1VvCEllY3ctjd2rRlpMxMOc5A4P5U/Zdyb6GH8SLy48ZeMJ737FHbzXCr5sURyC6qFZvqSCx+tc3cWT2vMiEEdjXpuueGvJv1vtOT54DucHBJHt6in6noEHjPRY5XhVLtQduwY59KSiO55btUjsPb1pY4FKjqPbNdqnw2g1WykMLNZ3UAxtY7o5D3Hqv61yV5plxYTMJY2QKdobHBIPY0mgTIWsgTwxyPWj7G3lkbhz196lEmR/OnA/MMcGi4yGOF4mGGG4HjnvX0D+yr8Z7nwR4q0/UEubm3Ut9mvvKbDNGcZPp6HnuK8Fhn+z3CyAgP2OM4rd8B6wbDWxEzYW4468bh0oje4nrofqJZabeXUr3I1zWJFmRXiZrn5JM+gAxXin7XnjzxF4B1PRLTTPFWt2E91DJLOkNyNzcqF+8D0y3Suy/ZZ8enxt8KLA3MjSTaMfsbjPzYUZQ/8AfJx/wGvDf25ooPGHxb8K2kwlhWOzuJJJlbbuUyLgAjuCCPxFNTSeoaWMQ+PvEmsw4l8TeNg5wDJHrLx8+uNpFcJ4o/Z01DxjrNxqMmr393c3bbnlvX86V+ONz8Z4+ldtN8Ib/wANabG+ma1eyTqoLpcRh06dPWuo+C2vaw/iW2ttT8HWGuxWkq3FyY9VFgZYUO6QfN8pJUHjgn1reMozsrEuyVzxF/2L/FL2n2iNPMtlOGlETMie5Kg1LD+wz4y13WE0/wAPXPhrxPfTZEFpZ6msF1cn0SK4ETMx7KuWJ4ANfqz/AMFE/wBmnS/BHws8OfFf4PlLH4d+PtPTUIreLf8A6I5T/VAqwAAJ/izxnpX57eOtI1nShI10hkhcsp/cZBIQE9z/ABH/APX1qP3XM4u5XLJx5kfL2v8AhzVvh/4luNP1OxvtI1XTZjFPbXULQT28inBV0YBlII6EV9LfACRrxZbggAyQRn25GTXnnxW8Zz+NdEfT9cuLvVNQtmMllf3TmSaFsDdAXbLNE2MgEkKwG3ALZ9K/Z+sydGmJ4CRxL06fLXyvE8YqirH6z4VOf1qpHpp+p9AfsrW4vf2lPB64+7eh/rtUt/Sv0PtJZFtUG+EYUA8e31r4A/Y6sx/w0x4aLcFTPJn6QvX6CWcWIEH7tflHas+G0lhW13OXxVnfNYR7QX5sa9w204mTGMfd6VDK7AqTKxz6J/8AWq4VyOZFGfQVFcYC5Ltx6LX0Nj8xICSxPM/5f/Wpk8bPglZmI9WqeNllJC+a7Ac4FNniGRhJifdqQFP7OW/gI9cv1pgttv8AAg54y1WWhCgfuh65LVyT/GnwpB4p/siXW9Kg1L7StkIZHILzsu4RA4xvKkHbnOCKVm9gOg8sAdIeTz3NI4ATh1B54CZqaW9hi58+FeO3auR+L3xg0z4VeCb/AFq7neaCwhaV44VG6TAzgZ4zxQo30QXMT9m+E3H7Ynilj8+Na05ORjhLBz/Nq+3XYoB64/Wvzv8A+Ce/x60v4xftia/Hp4SWLULyPVYZo5hIjKlqsDIOBnDc598dq++vi38R9H+Dfwz17xXrkwg0rw7Yy6hdOeDsRScD/aJwAO5IrojG2g5bI+Av+C2/7fWrfDfSY/hL4D1NrLxDrFuJ9evIJNs1nav9y3RhyryjJYjkJjpur8o9J8GLcpuKPHPG/wA8bcqw713vxS+I95+0X8YfEHj3VJW/tfxBqEl2yqc+UpOEjx6Km1R7KKSG1Ea5HDcksP6Vo3YSOH1b4YxXFtMUi8qR2DRlW+4O4PrXCa5pEug6jJA5LID8r4IDV7ZNOk7gq+44xyc1z/jvw2PEGjske2OVX3hscHA/rUJ9gZzPwE+MmsfAj4u6B4r0K6ktdT0O7S4hdSQGwfmQ+qsMgjuCa/pN+EXjyy+M3wj8OeMNLmVrHxHYQ3sQ67N6glfqrZH4V/MApMczKcbgxH0NftJ/wQI/aUf4g/szar4FvJne+8G3fnWm7nNrNk4H+7IG/wC+6GmTbXQ7/wCJvxk8NaN8atY8OXusW1vq7XhZbeTcGYO+1McY5IwKwvip8YdB+EekQX+tXaW9tPcJb78ZCs3Qtk8D3r5+/aQ+FVzr37a/ifxVcXLxXGn3UT6ZJFDJcbWWQlw6quMY7Ej1rU+L/jfw58RNCFhr2jC+t1cSiK8uI4FDjOGwZlPHoa5m4LVs2VGpJ2jFs9i8QfGHRrL4ayeKIGe4sBZm9jAj2tIm3PfpXwl8cP2qZfEOiR3XhPV9Q0l21a4ummtbl4ZJVlVSFOMHCkEehr6B8PeNZNB8E22i2dm+q2UMJWLzD9rPlknC4jjdSo6AZ6etfNn7YvhWbwZpGlh7kCTxDPJfXFlHaJbR22w7Y8RhFKnBPPGfSvUyX2dTFxjZNfeLE4WtThzTi4lL4Z/tZ+OdM1mE6j448SmxJzIv2kyE+3INegR/tieKkt7+4Piu2uY4yTbxXdlFNuGeAcrkmvlBYZiQI/MI6jByRUt1eTw2DeWxG0Zw3IzX12JyrCTk5cq07JHBDEVI6Jn0h4N/bm8SeLNbNpqugeCr9MEh5NGjDgj6V1Or/tV6nqrsX0bw5DKFwHjtnR8enD18n6TrU/h/RLjVIGH2mKAH5hxkkCsT/hdes3txhpwjN3VR/hXzWZYPDQrctKNjspVZW1Z7X8T/AIqX1prFpq9rbaZFfxT+bv8AIyFIHBw2R+dRw/tpeLjdNda1qjS2tyiW721tFEvnIvQcL8oHr1rx3xX40uJtLsVuZJJd6lznAzzWPZ6pFfyqgDA9cEVlTwmEcLNLm9EOpXqydm216noOveM/D2teJWv5JdYhlmfzAYhGBGT26c/WvYNFfVNe8GQrZafeXdo4ATdaRSM/cHJwcV84aBboniXT5g0aKlxH9/GPvDr7V9OftBfG7V/B9pav4Ze1tC0gjMVtEk8WxUAxjkYJrzaqftFBa+rOmFN+ydXZHpX7NnwM8d/F/TNUGl22m6db6bJslj1O0EE0hYZwjEE4/StPTv2F/iFpXxJaxvbGyiTVpEb7RDcrMsUQIDOyg7sDOcAZOOK9a/4JTfEDWvGvwk1q91vyElF4IlAtjFwFHY19AaFex618TdTut0BFnGlrHwRjuce9U42Uqff5/ic3PrdGD8J/2bYvgR8Srq1gs9A1GOK3RF13STdLHd4UZJSfG3J7YyCD2or1hpkdXO1O3Kv0oqIQsrCPyQ/YP+Beuav8Yr74rfF7FroumRyX082vksbmQjAkdTltq/wjHzHaqivVP2kv+C114YJNA+F9o/hu3DmMeJL2NZL10HeOHBWFT2C/MO5r5+/bf/aDudf1iz8HR3U0OlWLrPqLRDcZrgjIyOMhFIAB7kmvm+8db64wm/yi5EbyLtyPU1pYD0Lxt+0t4/8Aivq5/tjxn4j1i4uJNqSXN/KQSTgHk8V9OW/xO8P+Afh5p3hLw/dNqd1DEJb+9LuY2lYZchm5Yk5A7AAV8YW2lWmn3cRWZ7ySIhmK/KgOc8E/1r0vwprkd3drOWURzA7ufuGtlVlHYhxT3NvWNVe41qaTOWZyRg9a7ibxvrPwe+GP9pfaGGo60PK06CXDiNc/NNtPoAcE8d6841/WbXQbBp4WWV2yEbsx9fpXn3jTxzqvipPMv766uXCiHMjk7UHCqPQY7VnCV3dlSbtZHS+NPjlr3ixjbapfQ6hEFILCBV3A9uBg1wZu1s1WMs/lKSYlkbO0HmkYNbNEGyMj068VLo+mz65/oqW813MCfJjijLvJ3wABk/hVN9WSlZEAuhISq4bPJJPWnLAHbGO+TRc6bd6PKRc6VqNmy9BLbumfwIFUIPELLdbnJCr0Ve1JNPUCxdad+9PcDt3qtcQFUOCPWrF5r0s0gcWUmxuVKgsT+VQJpmseJJRDZ6VfyvJ8qrFbuxP6U+g00dd+zj4GsviT8VrTRb/zHsZIpJbkRNtZ1RScA9snApnxOk/4VV4vm0vSJZ7eC2lWbaJCBv6g/UDjNe4/sj/ATUvhJZ3Wv67B5Oo3MDJFbkAtaxkZJb/aOBx2ArgP2xfhtZ2XivStS0xruZr+0zqKtFhYbgO20I2fmDR7T04IIpagrbn1l/wTM/Z68MftB/DvT/DPi6O9n0zxF4ZvmnNrN5U0Mi6o0kUqPg8hkXggg4ro/wDgsT42h8C+DtH8MaSWtLe2WCxtUjc5hhgQADPsFQZrY/4JIRjTNT8KW3V4vB4Yg9jJcySfyYV4V/wWP8VPqPx+ttN3ZWzs2mI9GdyP5J+tc9R3qDT0Pj7Qb9r7Upmm8uSSXAMjL831zX2F+zX+z1ps3wCtvEmqeGtO1y88S6xaafYrdagbdo083fKqAqVPmIrLk8qDXx14I0U65q7QKSpYgZHOOK+67Vkvf2Sfh9oumOkz3LSQ3CShiYnNrdRvIu09V3bhnjIXPFXNXsm7At9Dk/2j/hBcfDCaGDTNB1XSLO4mihVBJuePzSVRRsb5myrgcfwj1rp/h7+yj4O8V+F7y+1Xx1Lo+oWGxPJaHMt1IVJOxXXcQuDliQMkAda7KKXV/GU3gZbp7m6t11mGyto724e5nna1s5JXlWRh9xSudo4BfHOK9QsPiLF8MfBSW1xpMWpWcEzPcKriKa4WT5cM56KvJFZSXSIc3c+Y7f4Wa3oni+90/QPF8E9tYxiQXD3tzbrN+5E2FMEvUqVAGOuR2q58INb+J/xIVzo3ifXNKljcIqPrN44k64A3F/TOPava4/E/hbxzp/xGutM0m3uZLbUZbm31FdswSOOxWMRhwFG0nJG5ckrkYIOeX/Yy+Glvr97K99btcxQX2VLyMMLsbGCCD1rSzS1C5oyeCv2ldBt9Oez+JF3I2o3S2cMJ1Zlk8wo74IaHHSNup7V0vgr9ob9pb4NazF/bHic6vBHIiSQajMpVd33VZlhVl3HAB5681F8fNe0D4Zaz4cuLe3u5xJqshES6hcJGdsE6H5t+AwcgfnXGQfGjwx40j1yxtp9ZF9c2cNwltJeXX+iSiRPMUMXw6jnbnNFOvdqKNnh5cjqPb8z7X+AH/BQKL9qz9l/4pTX+ltoHiPwfoF49/bicTQyxva3BjljcAcExOCDyCPQ18w/8G4RA+GvjwnJ/1OD/AMD/APrV8Dx/H/xh8PJvFtn4f8T6to9hrts1rfwW0xVL+HYR5T+q4dxz6n1r78/4Nz7ZoPhL47kAJLvAoAH/AE1eumWr0ObRI/R26lGAO3eoYgGQkY+tZ+teILLRxuvL+ytAT/y2nSP+ZFclrPx68E+HZRHd+L/D8DtzsN8jMR9FJzSVMV+x3XljYWJx9O1Z3im/TTtFYLw8nTtXl99+3V8MtAklVvEsd2Yc7hbWk0oGOvO3H61x3iL9v34f+J7u2SObXIIXOEaTTm+b6DOce+KHEaZ6XbLlwSAWJ61uadjCqvWvOfCf7SPwz1Yn/iq7SLYQG+0I8W0+mSMV6BoHxR8B3d5bW8PivQXmuQGhUXQzICcD8zW9OCMpSZqXc/lwbF4J6+9esfs1eDd876lOgwvCZH61w3iHw5DBqltZph7qVhuA6IPT617/AOANGXQfD8FuqhdqjP1qMROy5UVSV3dnQ6nqq6Xp8kpIBAIFfnL/AMF1f2y2/Zq/ZA1HS9PuzD4q+JLyaJYlGxJBalc3cw78RsIwezTA9q+8/H2rFwlqnPcgd6/nI/4Lb/tZJ+0l+3Z4itLW5M3h/wCH6/8ACOaaEO5HeJibmUdvmnLjPdY09K5ltY13Z8c6lCyzRyxwAc46cVet7C5u0ZSyL5g4wM1X1C5nCRSQwkoOcMM81qaNLc3pWRI1gX/aHU/4Vduw9SLw1YXheWH7Ym1MHGMsPp6VsXnhKbXLZoYZDLcAfKHOGyOgzWdqWm3/AIc1A3sUGYZV2ycEqD+FdZ4fnDW1vcxfeOHB6kHuKpJLRi9DO8KXd3I09teAxTwnBBXDH6/jW5qGl2eqW1u7o63kJG116H6+taOqXo126WeWGKJlGBtGCR7movMWOPMQCx92YYH4UXYLVEdpZywNwQCwx9aE03yeUJDZyNvAFK8qvGAWlk+g2ioZLpUTBSAMRx+9wc1LfmOxJNYhyzEKHbr2z71Rn0iDznDRLJHKCGRhlfep7dJEJLFiOxV9wH4VP5n7olijDuQPu/UU20twZ5h4m8H3OnXFxNDAy2iOcAHJRff2rCh+ZiS309a9kuJfNAHDw4xkDOfY+oryvxBoVzpt000ls0EUshMYJyFHYVLQFLbnjAPfmnQStbzJIh2sjBl9sUzJHOaQ5Pfip8kM+y/+CffxHuLDxzPYW8K3Q1a0MiRHoxQEnH/AC/5VR/bDnuNT/aF8HWMkQht/se+LaM70e5ctx6BlI59K8m/ZL+Ilx4G+IPh/U7WTy7jTr5VDHkYY7SD7YYivV/j9bXer/te6Cs9xvVdOjniAPKDzZdy59Sysfxq7aXJ2ep3V9oiLA8sjukJ6M/G72ArG0fxRp/gvXYr+W3e/EYKeQANrhhj5iQR68VqXMTXRdrlpJMN8qj7qD0rmvFkQNuQFyHcAcY7ikhXP0X/YU8fDxl/wS41bwTqjedD4Q8TzW+n7/m8iCTbKEGewEmK+WfjV8LtJuvAfiCOAPdrawvcwTpG2xwrsVbCwsQskmVYFvkCbuhr6K/Yo0+PSP2FvEV58sa33ia4YyN6RxwJk+wwa8O+NOsLd+A/F13Lf2Esj2Ny5m3QFJ5pImUYU3DsFuUBVMKCvlMQATXNUf7y5pT0SR+b/AMRb8yaowy5+cN83c9z0HJPWvoD4Bw7NEvGAIUyIB+C183+KnN1rZAy48wcgYB9/xr6Z+CNoYPDdyW4Jn/8AZRXznE8r0oo/YvC2K9tWfp+p678IvHh+FfjC+8SqYWfQ9HvruMS58vf5JUA9+rYr0v8AZP8A+CnWr/Gr406V4UuNE0xrW8NzDcSKjxyWzRLIyFCWYOpRFySAcscdK8Tl8B3/AI78HeMLXTngS5XQJmU3EmxMeZGCCfXHQdSeBk4Fdh8MfhJodvq/hDW9F0jxHpWr+GoYTeSeHvC10v8Aa84C75JpZtqkNgjgAEMc11cNxSwav1bPA8Tp82c6dIx/U++H8chRxHEPqc1Tv/G108LeWgJxwFQtXiep/HvXLdSw0DUbFDzm+1HTNNA+oMrOPyrmdZ/aO1Aq3nar4VswOMSeIbi9Yf8AAbeDB/OvZnUpQV5SS+Z8JRwOKrfwacpeibPHf2rfiB8WPC3xq1LWFtvEWl+EYrmyk/thUlgitypYGNHBChW3fMuDuIX0r7bt/iD/AG5pVtfwajA9reRLPBL9oVRLGyhlbGc8g5r5M8R/Fuz1+7RtS1rRdSiBDCKPw3cXqKfb7TMq/iVqe4+NqIAiaj4rdCoAW2t9PsFA6DGI5CB+NctTMsMt5r7z1aPCeb1Phw8l6q352PpzUfFaTBkOowM2OArs5/QGvj34lfs269oPx4i8c6PqT+Jpf7YgvW0dLeS2hhVMZkaWQhM/KBwM8+1al98WYr0n/R9euiOv2zXroqw/3YTGKxW8S2UtwZV0Pw6snd57aS7br/03d65ame4SH2r+iPVo+H+b1Pigo+rX6XPqXU/jR4e0oYudUtLdu6y31vGV/Asa4j4lfEvwZ8R/DV1pV2sus2twpSSGzknmMgI5GYYye/Y15AfiJd2Vv/ol3YaeG7WWnwQE/wDfCA1U1X4qatqUXlyapqtwMfxXbqv5ZrklxLQXwxb/AAPVoeGePl/EqRXpd/5Hq/8AwS6+Bj6J+2G2v6b4dfwl4dtbee1sraaS5a4nIVCZQJgDscdc5wRwB1rsv+DgL9p5/Bvw68K/DGyunhuPFk51PVCna0gYCNG9nl5/7ZVsf8Es5JNR8eSzyFnZBNkli2PkTHX618Yf8Fa/jAvxP/b58awpNFcQeHDBoUEZ5EYijBkx/wBtXk/GvfwFf21NVdrnxOb5d9RxUsK3fl6nz1p8MbN5yKsW4c7R1Hr9TUGpaozsQAdo44qeSYJCEQgcYwK9O+Hn7Num69pNrqWv64mmaddKPKBkWOW8fv5e7og6bsHJBx61rNs82y6HjcV8wIBZuR3q1HeLOjISenT616t8af2XovCGlteaHLdusUZl8qaRZ1njAyWjkCj5gOSpHTOD2rxqzudjjkDb17Zog7u4zzzxfpMek69NDGfkHOOu3PvX3P8A8EEfGEvhr9q0WAdhBr+jXVvIpOFYoRIvHqCh/OvjD4n2US30MqALNLkP719Zf8EZrGW1/bR8GoHH7qG7Z/lzkfZ36fnVN9BdT9Cvhh8G/CnxY+KHj+/8QaLbazNaaiiRC4Ztka7SzcAgHt1FehWHwo+H/h+TNh4I8OQsCAHFlExb8SCa5X4DaHc+KbP4gw2k/wBma51xUkkU7WKCNSQD+OK9cPhiCyhmeTEyqhKqw+5gcVjSpU7XcdT0sTiq3tFBSdtNLn5V/tp22rWyC90nWNT0ewRpwLS0leKCUiVj91SBnH6V8n6wk8mlxaneXEkxnP8Ay0cu4+ua++viN4Mn8Uz27CW0VJ/MKJISSmCzM2OgHvXjXxd+Beia9a6fba/qUmi+bb/aoJlwFIJK4xz6Z/Gu3DZrVw8eSG3ov8jjxNHnqOUj5YtvEBspN8ExiYAruAycHgj8qQSRXqOizxqSCBuOM17dcf8ABPb+2dNW90bxWt3aScxubfKtyR1BrlNd/YQ8XaKrtDf6ddKozyWQnH4V3UuJG5Wklr6o5nhGtTA8C6Rp2ti8ttQliis2QIzMcL14/WmeO/hN4c0Lw7NeWN7bNcxY2ok24nn0NVdF8Ba34m0XULDSrKS7vImXeiEZwpOT+dc9r/w/8S+FbfdqmlX9nESF3SL8hPYZ6Vy5vSjUxnMpyi1bRWtserhMwhTwsqEqMZN3953uvxOhHwij8U+DrbUHlaMxQkAKw5Ayc4rCT4UTeFZLe9urmFrSRSw2Z3g44HIqbVNQurJbVES7jjjgX5lU7GqCz1ybU2lhnaSRdp4YnC/hXNSpSdX+Jp2t+pnXxFCdOMY0+WS3d9z6J/YT/Zw8N/tBTa7/AG14el1ptOMZt1j1SSyYZJ7qCD0719c/DX9lv4U+Er+G0u/hH4g3PMFEjeIHniJ+mATXkn/BHiwT+zvFEoSCRHlhQBmw7EA/L64NfbDSQqyFoHQ7zgox6eg+nrWdSmpPU4lJnHePv2mvDf7N+nvo2k/DhrSCc747n7YRG5HUHIzkVwfhX9vq0W6m8nwNabr2bzJZxqDksT1PTFbP7SlmvjDwvDpNtDJeNPMcsDn7Pgeo6E5715F4f/Zv1fS9TWC2gV7KMgpKzjJ+uO9TTiloTOTPsrw14wg8YaHDf25hEVyFIVshl9jRXM/DN18MeFreydwzKRkeXwKK0vElN9T8SPG+oPr3xC1qaSSBZnuJZme4kKr948Dg89MVz0II8twnLA8Nj862/H+mxX1+mrxgm31ACbdjoTyQazILQ3NkhjlglE7FmiU/vUA6H0GfrT8yixY6JD4hUrNfR2CxDIyjEPzz0749av6R4m/4RV2gj8q6tycJvJBYe/pmsg6bHbyGK4vZIXBwyLHlgccD6ntU6afHb3kdqgVXkQs0t3IFAweo9Pxqk1YLG5qGux+KJXS3tZ4ntYzLMpcbEHrz1/CqWleHLvxHq9tZ2MEtxPqRAhjUfMW6DPp9azrZAIpZ9u0KojGO/NegWMr/AA28GHWpQYtX1ZDBpqdGRcYaT1wAfxOKmLu3Y3q0VThGT3Zwl5cTLdSWsywu1tI0ZlQZDEccHuOK+kf2D/2l/h/8AfEMWo6vodu+qw7RHd31v9oSFs/MRg5VfUAZPSvmt38kYG75Rn3qrczhUIzncPXmnvuYeh+lX7SP7dfw5/al1bS7G6vNHZ7uMxXBsrdogu1SfMdnUndjjAPQAV59+zzqfwC+Ffie7u9LvPC97qlyvlRyahKJGgGcsFDqFBPc4zxXxf8ADv4gXHw41W81a2hiluRZyW0LSAEIZAAWx3wM49yK5ey1J9c8UPcyhVedmkYIMDJ9KlTle3QXImfrlbW2gjbPFpk720sYljdGhKOG5yNqDKnPHtiq9/430LT7lyNIuX3Da37wDr6AYAr5d0P/AIKG63onhvT9MhsdLFvYWkdtHuiZiVRQozk+1Ymufty61eoZV0zS5JCciNYWG72yGpxxU72YPDxtc+lY9Q8PNLdkHUbV5dzmMxI8TRr8xRstkg7enQ187ftvtod4mmX+mPqBub24dpI3iighiCoBhEXPUnJJNVPBP7eGieJpJbfX9F1DQpGieIzRYuIgSMcjhh+tcJ8afG154gu7qWC70fWdJnhmisJIJNzW4JUglD80cmMdRzzWjkpO5Ci1ofUP7L/7QWlfswa74d8SatG8umiz0bw86R8FDNAjtJ9FGWPc4NfR3/BWP/glXJ+0BBb/ABJ+F00N1fW9mza1Zmcid4413AwxnILAl8jILDGPSvjnwV/wTv1/47/Hj/ia6lPoXhk2lhcW06OJkmMcCIU8sHh8IwBPTdz6V+sXh3VBYWIjRyqsuwgtnIxjB9eK4a6Td4uzRtTdtGfhD4A+GOteE/EUUOtacdNS4uENvPcWrAXBYMEG04ZlckAFQRzX0XpHijWfh9B4a8M3GlS3mn2q3TPZwyNE0yyRhZMh9rHPy8A844xX6K/EL4HeF5PCWqysstvp0NtJNPaeUl1AUVWYhYpAR0zgCvkf4W+FfhB+2bD9n8B6nPJqHhdUv1tNktrLZDIQSG2l3wuM4B2jGcZ7UlOb1RWhyXjL472MfxY8CpAsnhfRvDS3D2drfQtaoJXT5nO7K5dncZB4XaM8V6j8Qbrw744sdQhsdX0rWrG8KrFLaTblkUkE4X73HQZA6ZqDx7+xxq2s6po9z4b8QaNeDRgwvLafTvsEt4XXEtuz2zyxKMqCG8lW45HauC8dfsha5aXjSnwOZHkIMklk9nfrx3BT7LL+Yoi3azRLS7na+DNP8PfCr4DfEHRLa1mtL2YahLdqEaVraRJmggSVwNqNtLMRgABhk5NbP7ExtNN8Ez3F1OsZubkeWzg8/JxzjHJavmvTvgL4o0PR9SU6f4g0KWWedfLZNTjS9jLkqXWMTR8jHyknpySea9A+GPx61/4QadAth4K8UzPayea88D3RUPgDggINvA6iuiDg1Z6C5Xuj63+KX7GbfFTSPDd1cHWE8QarJcv4Z0m007zjq80QiEituwQNsuVKhuQ2cAc+GftBfsIj9kbQNf1C/udNuPEfkiBkspxIlo/lyO6ZB+Zl2gEjgNkdqh1X/gr98Ro/HGnai1r4x0270/TruxW5S6laZUuGg3qrSlgmVgUErhsd6zP+FvaZ+09G8nibxFD4J0xFZDLd6sby9KH/AFqwWqq7vLION0jhF3E4J4o9hCL56crle1lbkZ+dviFVW61bdIodWZVB6uehr7i/4JzWn9mfsE+N9009qb3WdNt0MUjR7iZ5iAzLyFOOcVpftR/s0aT8EP8AglT438Y3fhtNH1bxz4vgXQ11C2T7fYaaZ1MKsdoZXkigZmB5w4yBkiu6/wCCNehDVv2KPEfmokqzana8sAwO158datSuZtmPP8L2uZgb3UbadQxKMQZFj6cAMclsdyatL8HrCG5SN7m9likQGUwQgTznIyuTwBgNjHY+3P1De+CbZreNRbW8PkHI2oBn2qsdALMZRjfjHC0c0mLQ+ebL4OaaNTkCWGrXMEJwgciONOB820DnHzcnPX2qXTfBeiWMtwJdOkuWlk2s7zyM8gHUHpgZzwPU+2PetX8PG00yaUdT1J4rzsaDi5G1GZic4Ayc0rS6sE0Zsen6BZ2UcMHhnTD5alYzJHuK+/zE5b3rtPhBoN14v8Z2mn29vaWUdySbi8+zoGRQCWI4649+tR6R4C8797P1PRP/AK9eifD/AEv+x5HlUbWaMxLjjAPBx+FEU27CctD3/wCDjf8ACZePWuTveCDAUtzwvA/lX0NFcrbwkjbtUV4p+zHpSWelzXBXG44U16hrmoGCwwDgycYPpRN3lYqCsjxH9vP9o1P2Zv2XvHnj5pFF3oumSDTlY/6y7kxFbL7/AL10P0Br+Y69lF5rd1cSyGa4di0sjNueWRjlm+pOTX7A/wDBy78eZtC+FHw/+G1hMUm8QX8uvagoP/LC3HlQg+xklc/WKvxtu9GcAXPngFzyfSqXcNjVik821mUuBKei55qXwpqC6hbR27uq3KnyyGOM4p2h2cFqyeepljY4Y45J9RXQ2nwpttTc3NtdC0KDfuPIA9SO1apS+yhXRveGtQXQmZLmL7RbyDDKRnP50hWFbhplgjtkdsiOMfKPpUFpGY4VM0iybeNwGA3vikvbgBcjrjj/AGR60nJrdjsk7j7y7CsC2GOMhPQeprOu9ZMgxnf6EjAX6VWub0yPtB+XPJxy1VWJBPfHNZOVx30Jpb15EIZ2IHQGo2mSQAMo4NV2IUjng+1IkwXIJyf0ovcVzTt7lQc85J6jtVqO95G8kqD98DkfX1rHSbaMDafxqaCcqc7sKetOzHc0UDwXRAwUbk+h96zfG8sTeHLhbkZAACEdd3bFXYH2sccr/Dj1/wDr1JLGlzEolRZFQ5wy9KV+jA8k3d+tJwGyM5ra8d6WlhrW6FVjimUOqr0U9DWN94jrwOuKV+gzp/hpeG3vJkDENhXA6dDX1bffA/xN448Z6b480jV9GWe40+FY7WcMu0bOevqSenvXx/4JnMHiKME/fBTAP41+hv7NnxY8Hv8ACjQ7bWNShtLrTrJknjWRTKSGKqdoBIAXnPc44ralyu6kzKo2tjkk8PfEPQ+NQ8MQ6ivUvZYlRh6gZz+VZlxrdnfaraW+taHe6VG0yh/kkgbORx8ykV7lqv7VHw78LxiSObV79kwQI4mIJAwTziuav/2+NC169Sx0zw3NcPdgr5l6VERABOSASc/41c4w3iyYyl9pH1T+zeH0v/gnjbKiJ/p2s6lLF57Ag/6W6qrEDnhBkj8q+e/jhrF1Y/ADxkGmuLVJbBkZHkuUiYNIokiQNLGuQwDRfI2IRLx81fQnwtRx/wAE0fA0f2Y376nHd3PkSsFE3mXE7bScYxjjOOlfJ/7Rmp+T8A/EfkRxKjiBC3kBPMUyARyAraqNw2tCf3nES5/i58ypZ1GdNLWx8Byzo3ihmZ1O8so7biTjj65/Kvp34NkN4XeTaPnmY4J9hXy3Iqz+J7dWb5xOu1SM7juHBr6o+DaFfAsJPVpXPH1r5riWfuxiftPhbFXrT80epeBbmaw8IeObiB/KddNt4VccMm++t1yD2OM4PY1T1bW9U1pma91TU73Gebi6eTP5mtTwLIkHw08bSMVzNDYwKfVjeRED6/KaxmikdhnbuPoK+erTnGjTjFtKz8up+gYehSnjcRUlFNppXa/uooy6cpRsRgsR2GD+dPgtyYuQQQOQRVspIJDyOenHSk2tKpx82O2eTXDOcj11a2iKZhVGPBzmrrAKrYI4HHqKjkthKD9eopUgaJCPMkHrzilCy0kKaXQmzlB69/m606IgsOT+YzUGxhx5gI9x3p2592AYjt7lcfhWvPF6HO4MW6k2oDyMjg5ArNjlYzM2Mc46Z/Wr00UkqcMoyaqtp0g5B3Z9T0rK0nqjRKKVmfav/BJuyI1u6l5bCTE5HP8AyzFfmh+0trX/AAlH7Sfjq8kSP7TL4gv5Xk2/M4NzIBn8K/UD/gkxYPaW2oSPxtikIBHYuo/pX5O/EKWOT4o+JpoWZhPqly7M2SSTM5/rX6hk9/qkPQ/mXiyXNm1b/Ey98NvDEfirxfbW9wQllAGubs5wEhjBZuffGB7kVzvjDxpe+OfF097fEoQ3lwwL9y2jXhY0HZQOPwrqvCfl2vw88QTSZilvvKsAeAXUsZGAP0RfzriNXsdl8GVGHT5v71ejG2x81Zpn0/8Asw63L46+H15odxJ58mn4mtmfllGcY+mcfnXzd8RvDZ8IfEjV9PVMLDOWjXsqthl/Q4/Cvbv2HHkXxrPbkHbLZyZ/DBFcT+1xpA0/48X235TJDG54543L/SiSs7oEeK+P9PFzBby7WMocLn0Hevrn/gi5ZtN+2TpMhwVt9IvZfqPKI/rXyh4viSJFyzHLY/OvsX/giRYCb9qTUJzgCy8NXsnB4OQo/PmpTdmx31SPvj9lmaJfDHiqeSXUFE2vSri1yS/7pOuBx+ldzdalYxWtz5tuzzhJCjyzZYYUkfLuJzXO/shaBaX3wu1meS1F3KdZuWRSADuwg4zxnjvXR+NvGGjeA/BesjU9Q03TZHt5PLSe9jMjnYeAABg5xwM1MH7h3VouVeyPzQ+Ovxabwp4stY0N8jR2S+X5TnYd+c5GfT61w/xk1Gw8Qw6Xaavd31kTaBoZfILA7jnDE4Ygdvxr2fRv2Q/FnxR+OieJrdtLv/DbaZGscSajF50UwAGHiJDDJJ7YNec+OPgV8VL34k39jqmjS2+lWswEC3O2MpgcHB+YjntxXj1MY1U9ny7dTolhVL3+b5dST4KfGz/hF9JsfD9nImoRI7BbjbsTHXoxzXpWs/Eib+x7l5bCBv3TZZc8DHWvPvh9+yd4k0rWJNUu30VrqV9xghicRqOmAO1dvrH7Pmv6hpdxHBZW6SzRMiv5+xQSMd60g4SkpS0MpqSVkjwb9jPUba28Ya1cXUJmjlBICnlct711f7bmtabefCaOG2jkillvIydyjpzWt8Ev2MfGfge9vGvpbSz84cSQSea3X0/xrtvHP7Jtv440WKy1rWL6ZIpPMzFCkZDDgV043F0ni3UUroVKjN07WOU/Z/0bR7r4P6TFdRxSSmLJDAMDz713Ol/sx+HPiFZzS/YNGjRGxueIKxPp8ozWh4O+E+neBtBt9Ph8y4itlwpcDcR74r1P4b+Dbg+HpXtrZYknYbPMGC+OuMVzUqnPU5o3sOtFU4JdTF/ZL+FWmfDi512w03T7GIRXgWUQvgSkLnr6V7NHBhYiIrldztzG+S2Oy/SuF+HOn6j4Jn1iRwbGW6ud6+WA6SL0yT2rqJvGl1ukLSWMwXoxi2MT7YxXoxempwtFXW7+HSGlkaSOF2Ul3lX5Wx79zXH3/wAa9K0m1hSXVsSTEiNYYD8+PetX4ja0q6HdXE32grDEcpbgOBxk9a+SvFnxITWdXgEcstmlo7eU8xDqAeuR2pSdmJU29T6PvPjBc6DqVrqFvbXN5pkiM89w7ALHgevTNFcf8H/CaeOvDdjBPcaLqlgjEXFvfX3kJID22ggjPtRUqTGoo/OTV9ak8IaeLHVtP8+1K4ikjwUkHbB6Vy8A0+9uG+xyvbMedkwwPzp2m+MNQ02wNmClxZSD5oJxvQfT0/CovO08yBptLm2/9O83X8xXRd7EiSx3VhBLC97bi3ncSMoYEsR096veEfDJ8Y6ssNtDc3lwSAFijyv4mm2raU540O8YA5/e3G0EfgK66b4661p+iJpmh2+m+GbFV8thplvsnm45LzNlyT35FKTbVkFjR1Dw5Y/B/X7Ua/Zm8QRG4SxRxnf0RZP7oyMnviuL8W+LLvxpr82p6hKkk8nyxxou2OFeyIvZRWdd6lJcHDlnJYszMxYux7knrVVplQlnPI6etZ0oOC1OvF11U5FHokh80hjBJbJzzVCafByTgE4p014JHxj5f51VmuGAK4HJ6jmtZXOQnEu+Ex7vvA5zxmtDw3rGkadFCs1gPPQFZXLEvIe2BnFYbtluPu4wealsREWfzsPgfLu5xUruwO0g+KNpZgldM05ZYztCT/MRg9xUo+OAiCultpcTjkbLbJU9sHFcKwQSZwp/CpBGoXHykn/Zp83QqzZ39trtj8Y7gxTGKw18jENyR5cF8f7j/wB1/Ruh71ymqabe6BrDRSLPY3ts2GQ5RlYd6pJERg9COeO9dVL49PibRYLTWoftM9om23v0/wBeFHRH/vqO2eR60KYOm9z2H9ij9s/W/wBmfxFKlxBNr+ias4a7iec+dE4ziWNmyAeTkHg1+gvw3/4KGfD/AMcQQg67/ZE8mMw6gphKn03fdP51+U2laRFdWCxpcwySsu4CN8MAf6+1WoJb3SYXUOzKV/iGSp9SKcrPci1j9tNB+Jdl4psS1pfWOpWkylT5UqyowPBBwemK8z/Zw/Yi+HP7Mfxgv/F3g9Nc0651S0ksp7Ga8E9mqPIkhKBl3rgoAAWIxX476J4g8T+AtW+26PqGqxSsSzNZ3Dxse5bCmvSvB3/BTL4w/DuQfZvFUuo2sfBt9Vt1uNvtnhv1qPZrdMV2elfHzSdf+DP7RHjrR7e91PTby21i4ubZoZnhaaCaQyxSrgjKlXHPTINfQP7Mf7YHiHVfEfhbTr7XzdRNNb2FxBNtZpQQiEtu+Zn3HO6vCF/4LGQfFPR7bTPir8K/CnjC2tV8uG5RdlzbrnP7tz86DJJwrge1db8IP2hf2XPEPjbStWj0nxf4W1TTrlLyGGe9nmtUdGDjP3/lBGcZ7U0pWs0Nrqj9SdLtIWb544znvtFdToWkW8DAxL5TesZKE/lXzl4F/bm+GfimJHsvGPh+becBTepG+fo2K9W8O/HrQr9Fa01C2ulI6xzK4/Q0rdxJM9UHh+DUlIuAZhjB3sWz+dP034caRbXCypp9mrKdwIiUEfpXH6f8cLCFM8kN71bH7Qul2+fll49sikrIdmfHP/ByV41GmfsreBPDyyBX1nxMbph3KW9s+f8Ax6dPzpP+CKfh55P2IL3y0LmbUImwB1Aaf/Gvlf8A4Lx/teaH+0b8afDHhvQb9Li08CWdwl48bhka8ndC0YIPJRI0B9CxHavY/wBlj9sx/wBgj/gkvovjm08PQeJZtU1uDTEtZ7praMFxdv5hZVYnHl4x3z1rRMT7H3e3gq6l4+zPg+1RRfDK+dsrDhfQkcV+WnjT/g4p+L+uBhonhfwF4fUj5WNtPeuPxeQDP/Aa8m8Xf8Fp/wBorxhuE3j+fS4m6ppNhbWeB9QhP61VmlqxWP2O8c+CJ7fQnLqI1zgnrXAWmkw2LYVMu3c9TX5H6H+238T/AIpeKNW1S++IfiyCeKCP7LA+tSrCCoAOQWC5OMnjqTXR+Ff+ConxN8FLJu8XR6m0anZFqFrHdDIHA3YDdfepauFrI/WnTNK3SqMAke/QV0uk6aoKrz8vBr8rvAP/AAXc8b6C8a+IvAvhjWFAG57O4mspG/Muv6V7j8Lf+C/Hw5ub6I+JvBPjDRl3DzHs5YL5FH0JRv0rWKIcWfR//BVj9q3xv+yL8H/AEHw/8TX3hfXNXuZ7ieW2SKTzII1UFWWRWUjcy9vWvkzwH/wWX+PvibTJE1Lx5cXF5DNHHBs0awVJV5Mm5vKyCOAMDnnkcV9X/EP/AIKPfsHftr+FNLi+IHiDU7K50eB47Oa70/UNPu7YPt3gNEro2doODuHFeCXHxS/4J7fD3V99v4i8e+LYLfeI4LaxuG4IwR5nkw5J7EkYNeXmFPGSio4da33vY9zKKuEpzcsWrq2ite58CftZ/tV+L/2ufjZqniHxprj6xeWrPY2QKJGlnaJK7JCiqANql25OSc5JNeX30kV1pDwJuO1iVYDj6VN430qxPiW/u9OWS0025upZLaF3Lvbws7FELHliFwCT1xmrGhXa6Sygw+ZE42lTzu9/rXowi1FJs8qq05NoPB+rW8zQQXIMbqeWboT2FdzbKcnaSqt94Dv7VmWmgafKZGKoxXkIwwT7VpWzC3tlULjHA9qpabkEswCqSQNqdBnqay766y5Trnr71Pf3+E2jkDgZ7+prOdS5JBAz0wKUhruyMKd2ScAnjmug+Hnwk8SfF/WmsPDmlz6lPEu6d1wkFqv9+WVsJGvuxru/2VP2VtR/aM8XlAZ7LQNPZTqN6se5hn7sMQ6NK+DjPAGWPAr9F9E+DPhT9njwFaW15YCz06Aeba6PZxtPLO4HMj4G6aT1kbgdBtHFKySE2fDvhb/gnJc3duj6v4gurmZgC0GhacbhF9vPmZFP1VSPeovF/wCwLpmjQny9c8UaVKoyH1LR45oPxMD7wPcKfpX0P8Zv+CiOufDS2nn0f4e3y6bbZLPM6RuEHViACRgc4JrK+FX/AAVD8NfF+6j03xLpf2A3YAjebDIc+jDkVCTYbbnxD8TPgv4g+Es0EmowwXWl3bFbXUrOXzrO5I6hX4KuO6MFYelc6shf1GK/RL4t/CHTL7Rb69020XU9C1RB/aOm5G28j6h1P8Ey9UkHIPsSD8HfFr4bSfCjx1PpvnNe2EyLdaddbdv2u2fJRyOzDBVh2ZGHaqQLXYyrSQSJtztI7d6slwqAFuvX1FUYZArjn5h396sDPOSQTyM9/wDPFUxo47xzoFzbu1/LMskRbYF7xjsMVzm7dzkfWuz8dapDBpbQOC0twQVHpg9TXFI3Ungg1Ay94eO3XrQ8kmRQAB1zxivscfsj6/8AAjw2mu65PpbHVY0i2W0xd7VmQMI3yAM8H7pIyCK+MNLu2sdUtpkOHilV1JGcEEHpX0H+1b+3Jrnxj0LSdIi0mz0NLdkvLyaCQvJfTKhRTyBtUDOByeevFeBmc82WOw0cEo+xu/aN726W1XnsnrbofQ5XTyh4DEyx0pKskvZpXs3fW+lvv+Wp0V3YOR91tp5+UY2H1rQ8I+F9KFzP4inmSzbRI3e/tHU7LgFSBJHjoTnBX1wRXzhafH7xFYoB9rMq+h5NbXh39pa/sdXs5r20hubaOdHnVfvSxhgWUZ9RX0KZ860j9gfG+t2Pw3/Ym8A+HrpZXXS9Ct/tUcU3lPC8iB3JYuu0K0jZO4cKfWvh79rr4l2kXw9msiLOW5urhmd0EbZcBQ7D5pCFkTy2xngKB1JrU+PP/BSvwR8RILf7Lf6zJFbR5SCK3kiDMV5V+gIHpnGfpXx/8VPjNN8RtXkn3XCwjiON3LbQBgdSe1czhed2bU2oq5iWEhuvF9n6pKM47819Z/CmUQeA7IFcA7uQP9o18heCrhr7xTaLsOFkLswOc4HGfQf419i/DAbfAmnA5IMefYjJr5Xia94pH7V4WK9GpLz/AER6Z4UtvtHwi8SSgjA1HTV56keZIxH/AI6KzAx2ncWya1/Ddy1v8Hr4AKVu9es4yPZYLp8fmBWfcMOBjJHGK+fxF1ThGPY+8wUm6+Ib/n/9tiQF2YZBYAj6d6h3Fugxk9RmpZHEkjZOPr/SnE+ZtwOQM5HBrkS5lqtD1L23I1DEgYZSfWlkQHAJPy+nepJYWZlG5R6gHFPgiEj9FweuKhRSeoSnoVzEpXHUZ/KnlEVcndz1P+NXVtwrAlFX8etQuu8/Kf6GrcV8jJyvoiuIVIOGJY8cc0sUYQlQcdvpSgLjqc5xn0/GlwFYnkbuvFSop7EOT6n3P/wS8X7N4N1q4P8AyytXbn03t/hX466hK19r2os7AyTXkr5PfLk/lX67/sLeNNI+Hn7PvjLVNV1Sx02G10mVi9zcJFkgTHA3EZJPYc5NfjpZ3skpDBSpZyQOvfpX6ll0bYaF+x/MXEM+bMqz/vM7C5tZZfh9bwQzLHO95KVYjPREGfw3H86r6foLXd2sbHzXhUAuAQGyeoz2re0Xw3d6z4Ie9ggSaDRrsvOzSBAolVVA55JJU8D0ru/BXgyK6gQlS4XBGa9ShT5meBUkorU7H9irwBLN45uJlUhLaxkdjjHXC8/ia8v/AG2FQftDanCrc20McbeoPLf1r9Bv2FvgFHY/C+81y4VEfXb5bWBmXkW9uDNM/wBMhR+Nfm9+074iHib49+Kb3gh9QlVD1G1TtGPbAqq8OV2ZNGaaPG/Hd6NPeNz+8APTNet/sIftpz/syfFa6vrHRLbULjX7CTRgJ5WRITMVCyZHXBA4789K8R+JCuNSiy2UYEgZz3qP4XR+b8QdDjHBa/gXj/rotck3aLaOiO6P0p+PX7Ovx4/4Qe1TwZ48vG+2TtLqWl2z/YoAXOTJESxPA4IJyevtVv4ffsIX/hmyEmoavc69rMsYE91fSy7iSOQvJAH619jWVtFDZxjb91AM9+BSTBSQwUZ+nSvDWJrPZpHqTbl8Tf3nzt4B+BmteAvGmmX/APZ8yxWUyBjFOGVhn7xHVsf0r2vXYo5HjivHj1K4jXD3LKTvJOeM84GcfhWzNLujGR1HTHNeX+O/HPibSIpGGhxy4kwqR27zqU/vFlb/ANlqJwdZp1XqvMiM3Ti4RWj1/pnRXmh6eclYogQeuzGaz7mxgs1/dxL/AMBJArye5+Ificak8Y8Q6HaQSksYriAxzQH0UyAAj/ezVHXvjN4k8Hxzy3+s6HcWKABHWFC4btko5BB57CnHBRXmJ15HrUpVDlhhe2Ov41SuxE+Q6793t1rlfCPxsvNcS0H9nNqq3IGfs1vgxg9STnH4HFdjL4os1Yb9N1eNR1BtWOPyyKbhy6JFKpdGa+kW00n+ri9gVxiuw0cCy062jRSAFOCr8n6+lcP48+Ium+HvCt7fWFtc3t1Au5LWSJ4GlPoGZcV8y2//AAVTisdVe31DwjJHHbuY8wXYL9edwI5I9jXVgI3TObES2PtOGS3mDLLPJEpz1HHHb3qvc6elycLNC+8eYxYY247GvHfhF+3P8PPiBpKNL4ltdGvijK1tqYETAk9A33ce+a9O0rxTpXiKHzdOvtE1OIxZDW10jD9Dya7+V31Oa559+0BqZ0vwxeosGor50R2tZuFjYe9fMXhr4YW+s6c1+99dyI5O6CeMOjfjwRXt/wC1h45t/D8LWck19ZNLBuMakFXyOp9K8Q8I+I5LbQY9lwDbS5J+cY/GuTFSlFe6m/Q78JTg9JP7z1TwH40l8CaIv/El0ee2BAEizNDISOgO7IoryS/1Ca71eOZZjPAVVPLEnyDJ5JX196KzWKslzblvBqUnyvQ+MoJlDD261Y+3LCeHAyO1c+l18oOcjtzUyzSXHyhJHI4AVSTXp+Z5djbbVEwcOcN1xUcupBh8uSe3tVWy8LazqjgW+k6lMW/uWzt/IV0ej/s/eO/EI3W3hbWWU9HaAoPzOKHJdWOzOemvGMWf4c447VXmnY4VmAOMivUNJ/Yp+I+sKqNoiWjMfvT3KKB+Wa7fwl/wTf8AEuoyF9a1Gwt0C/KkBZyD9cVDnHoPlPnPImUKAMg/e/wqxaaWlxIqMygZ6noK+uNK/wCCaGn2oRrvXbsk87UjUZ/Oui0r/gnz4etGG6a/l28nc45/ACo9sh8r6HxoPBymJnM8Q9AATmpbDwNJeTqsJaZn7RxE4FffHhX9j/w14egIbSo52c5V7gb2H0Fdx4e+Cum+G8fZNPtYkIxlYlTH6VDqu+iLjBdT817n4fXtlMYntLkNjI3RlevtWxonwg1nVgDFpk4U/wAci+Wo/E1+lEHwu0h5zJc2lvLMwwG8sD8KfH8JfD9w2240m0kT1aEHP51PtZ22LTj1Pgrw/wDsleIdZthKsKPEwyDEwc/4V0mj/sJa7fxq008tvu6oYACOfrX3Ro3gPSNDXy7WxtoYh1SKEAD61sR6T5QyEQjqPl6elRep3Kc4nxb4e/4J7Xkc6vPNPN6D5V/lmsL9pz4SRfs8eEdOlktZb2fVZzBFK8hKQbQCQeByQePoa+97fTZY2BWEn6dRXEftTfs9j9of4PX2g5S11FCLrTpnbaq3CA7Q3+yQSD9c9qUOZSvJkN3Vj80tM8Z6ZduspkfTrlG/iPAOezD+ta3inwdbfEKxE8Yjg1ULnemPLvPy43fzrzzxv4TuvBfinUtMupbS5vNPnaCaS0lE0DMpwxRxwwzxkccVUtPEFzpEYnsbiSBgRuUHKn6jpXoKzVzCxT1nQp9IuWSSNkKkggj0rtP2ZIItX+J0OnSLKTqUEtsNmDjK5PX2U9Kz7r4k23imzEerWirc42meIff9yOx9xT/h+lx4I+Ivh7WbbMaJeRzwyt8qyqHAb9Mj8aJaICf42eBtU8EfELUfD95azpe6RcPDIHGB6qR9VIOfeqHh7QdaWEizbUUlI+QwSvHtOeT8p5r3D9tvV/EWheNLPxJYCPTNP16FY4FYwXUimFQhBfBI424B7Yx0r5/1H4leKL9v3+t6q49EnZFP4LgVnQqqpHmTuhyi07M7G38a+L/Batb3fiXxHaXG0Zg/tCdHizyARkckYP0IpE+M3iy/cxN4m8SzQn5SkuqTuCP++q4e31sXZxctKJWOfMds5PuTzWt4V0ifVL9ILb95K2WwpycAEk/kDWy1J2MHW5d2tXDAk5c89ye5/Ouy1D9oLx3rnwTt/h9c69f3XgfT71L+HTGVfJgnVXVWDY3cCR+M4+Y8VgTiDR9RuC0CyyeYSGkbAX/HmqOoau1+WG/fyDhBtRfoO9LVaAVZZctjnbTGP7v5t2PUCgsEUk9hUaXLochiPSgBzxogUhjgdiKktiq3SbiNpbnmo3ka7UcKCOpA5NMnyuAykbuhNIZr31sl47NGwIx271S+yFPvHGRxzVBXZPusR9DVuzuTLGVdixHPNVdAW9LkCjO7kHB9q1NKbdqzjIwAoAPANY1hKITIoUtuPAzV1NLuGX7TgDb3B5FJSA2fENzBcWbQMW8wHcNoyF+tR6FqkY8hJ1YGJvv9Qal8PWaQBZpB5u/5mLcgj0rd0/R7O9ug6MsKM33WGcEf0pu5Jf0dkukMqncCdxIrR3gE4IzjA46VTsoPIgZF2gEnpT55Ps0Ocnceh9T3phcp3MimRwOvQetbHw88CX/xE8W6boulwNPe6ncJbxKOgLHqfQAck+gNYYkEj7du7Pp2r7G/4JVfBwa94pvvElwmcM1haMeiLtDXEg9DtKoD6yGhJNg3ZH0/4Mj8J/sH/s7RaleJHPbacvlWEA+WbWb51yz+vJGSf4Y1UdSteWW2s3nxl+JGlp8VfEd/ot94qjF3pfhSwElu00JG6M3Myj92GUZSHO4rg4UEZ3NEuYP2tf2odR8S3Ma3Xw++GbjT9FtXH+j6hd5yZCvQqWUyN6qkKHg15b+2b4jn+E/x50/xfqmsWetzWl3LrOiaHFGy3LXckaRNPdzf8+6FdyovLNwAOTTbWxMUdp+0tocHgW303QfA1rYaFq9w0MtpaW2nJcSa0zTCMwMXViyhSWfJ6EZNc3+3H+y58ObPwlb6pEbLwb4ieZYbOW0gYWdzISBslRRiNCSB5nAXIzkV8++L/wBrD4q6h4gN/P4r1XTbiEeZGlrGkUUCsOiqFOAR68kda9Z+BfjfUf29P7P0TxTrNtYNpCRyazBFajzdcs0mWVfKOcRSF1VZDj7rZHcVMkM3/wBhz4nXuoWeo+DdeWRNW0VmURz/AHwqna8Z91Irgv29/hTHYeHLi4hjw3h+7S6tiP8Anyuztdfok6oR6ec3rXp3xd8Or8Kv25vDGvWsawWviwKJ0QYBkz5Tn8R5Z+prX/bL8ODUfAOpROpJl0TUbY+5gAuU/IxClLVXBKx+eUCqBggkelWnBEe7sQRz/KoLZQoyC3I79qnkI8gDk896fS7GY3ibS4NQ0+WSZN0sMZKMOCuOa8/hk8zIxjHGOtdr4z1GbT7BY4gAs5IdiOgxXHgYGAeo5NTfXQoSIDzlJz8rDoe9ewar4X8B6t8Jrm+1XUdZsvFtvMVtorVVlguIsLgMrYwc7uQfwNePBFE4bkEEE/nXsmr/AAN8TaxodrqNnpxu7a5hEqCN1L4Iznb9KUo3QI8SkRojyKTfgnByTXUa94VvNGlZb2zubVx/DLEU/mKzRpBmbIA9aV3YDKLktgA9OatPpkoiDAqQw6d6sPpEoJCLuYenepoFmlUL5TZBGABk0pSe6N6Mab/iM0PhdPeWHiZbdGeKG8XZcLtH7xV+YDP+8AePSvsHwDAIfB+mg9PJUgA9v8mvknwajWniWFHVo5ApfawIJGOvNfYPg2IJ4T03DYYW6fXpzXxnEr5pJM/cvDSlGGFm4u6b/wAj0nRtifBRV+QSXHiGPaO52Ws5JH/fX61nXkKswDLuYcjB6Vo2unu/wl0OVOANaus8cn/R0HH5n8xXP+IvF2m+Goi2o6np9mOuJbhFb8s5ryq9Jy5IxXRH02DrQpyrVJySvN76dl+hIIw0mCOM1YjsQXwW6V594h/aX8KeH4w4urq/UdTZ27SgfU8CsPVv2r0v9Fln8M6fZ6jPGpPlXNyUcY/2QM/madPLMVNfu4nNjOLsqw7tUrJvstfyueuXdsDICGzgDg1Zt7ENwMk7ccCvlzwz+0J47+LN+2b220TT4jtdrO2Bcn+6GfJ/GvafBXxsbQ7GC2khmvHhABmeUmZz/eJPWu+HDtZL35JHzOK8SsGlahTlL1sv8z0qLwfqF5BvitbiRQM52YFeda18XNE8MDU11WS50htNJRxe2zw+ZJtLCNR6kDjjByK9A8L/ALQ1tqN0tvI1xbykYAmAOfxFa/jCHSPiB4b1XT547ZP7XtHs5pPKUyFWXGQxGeOo9xWlPJ4Rkvaao8DE+IONqRaoRjD5Xf4/5Hxj4i/bu1e7LLpOh2VmOge4kaVse4GBXF6x+0j428TBxLrktqjdY7VBCv6c/rXKfEDw9b+EPHGqaVZ3p1K3sLl4EuNnl+dtOCcc45B/Ksy2MjSHHygV9Nh8rwlP3qdNHxuM4nzXE6Va8rdk7L8LHW2Hj/VbqAWl1qN5cReb5pjmlMi7/wC9z3rotLu1vMsHDZY8561wuhXUdrKd0ayMeTuGCMeldjZXCyNIseyPGCAo6V6K2seC227s9q+B+lx+MdQuNEeURtfRLNAD0kliySuO5KM5Hutey/D7wPf6rrsGl2drKzh8Elduwdy3pXzJ4L1640u7s7uzne3urOVZYZUxmN1OQfpn8wTX1N4P/bq0az0ASahp13Zasq/vUhjEkEzD+JTkYB9G6e9aUqsoOyMpwTPqT4+fH21/Za/ZQvlt7hEvZdMbR9KQHBBl5lmA/wBo5OfRa/Jq9vnubiW5lZ5HlJLMx5au/wD2mP2ldV+PXidZruZ47K1+W3gLZES9MntuP8uK850C0fxHqsWnC4ihF3Mtus8qkom4gbjjsM0VZu12VGKSsjzrxpqUl7rUiuAFi+VQOwrc+AFmuofGjwrAcETatap+cq16b41/4J2fEiyuXuLBdG8RI5yGsL1dzDt8r4rC+D3wN8ZeAPjv4VOteGdb02OLVbdmlktW2Lhwc7gCv61xyxFOcXZm0YST1R+4EKK8KlDlT3B6UrR8HarZJ5zXi+leN7+CLfFcO0XZq3dN+IuoBQC+d3qDg187y3k9T0m9D0aUNHwwJHsM1SvIA4yY8g8ZA5/GuYHj27kIy3X9am/4TyYEGRAfXK8YquWUdhaM0L3S4J1CugPsyhh+RrmfE3wxsdalinhW3t7u2OYpBbo6nPZlIwRW8njm2mO1oju75NSDW7N8DDLx19K0j7Ru5OjOZjh1rRrdkbS7DUEXHNrKIWx/uMMfk1c34w8R6rDdLNaTJpgAw1tfWbpvb1WXlPzIr0+2khlQbJVz7082YZcDDDvg5qJU+ad2NaLQ8Xk8QeJZdJa5k0q31m2C4ddPuEece4QMd30HNfBvx7+Aeqah471S/s7ZIYNQuGljt7om2njJ5KlXA/nX6g6t8OdJ1lvMmsrfzc5Esa+XID7FcGsHxD8G/wC0baWGDVL+OOUFfLuNt1HyPSQE/rXbQmqekVYwqx5tz8fvEvwJ8U6ZAZksNQLg8+SokAH/AAEmsGHXtc8HRLG8GoWs6H/WjfE39K/UjV/2PNV02d5NL1XS2zk+XPZfIPyJx+FcZrX7IXiSR2NzoPhnVA3UJcyxK34EHFd0cR3Zy+zPzul+MOv67cpHe397e4+XNxM7kD8Sa14PiJqluiiOYrAv3Y+1fYer/sB3GpX5ml8I2VmnXy7a7Dk/icVwfjL9hxBqLWulWevG5QYkgWJJFj/EGtfrEb2YOD3PBoP2hrnTtkc7EMGG1wvIFFeu6t/wTU1m8YTKbsBsNtlt9rL7cGiolUotlRlUWiPctM/Z68K6W6iDQtMj2jr9lT/Cuh0r4Z6PpqkQ6daxup/giUf0rRW1JPLudw6FqtWtrHaRiP51TkgE8UKJLY/TvD8FjGP3caeny9BWhEkMfC7Mtz6/jVSGMRKGCltx5yc/hUyoADsTDdef5UJE3Zbilt5CFZVLDjNFzJHEeO3BwMYFRrYPLGAIzg+2MmrEOiF0BKsg6kHoKJIGyOExSqGOScDBI6VMANpwwVVHTpzU0Ph987sHDDjnrViDQY1lTc6ofc1NluCb2II9RYgqDk/hx+NXreMXQG4Fm9CcYqdbWCAYJBz2A61YtYYJCn7wgjPA6n0obKsFvYKDn5VA45NXoLCJlUvKC3sOlLHosTSDdKw4456CrMtzZabGFYgn1yOKm76jfkRm1igTKfMSefWrUEQb69wKo3/iW0sU2RsjE8k5FKPF9rGgLSogPoec1V2BqCWGAEuAuOODyapX/iOCBiUV930FI3iSwa3VVnVjgkmmwa7oqpIZMSuRxgdapJ9EK6PzV/bw/Zku/h98SLrXtA06ebQdbkkulSCIsthJ96VGx0TqwPQDI7V82NCZZ2wwDMAcdq/aTxz4c8KfEnwRqeh6pBI+nanbtbzIp2Pg9wQcgggH8K/K79pr9lrXPgB4yubUwXOo6Kd01nqUURKNEDj95jhGGQCD3Ix1reL7ks8huG2sV6c4pvnuwUF2wvTnpT3UzDc33h1IqB2BbqPerSEa+reOtX1y0tre81K6ubezBEEUj5jizjO1egJwMnqcCqcWplfvIGHqDgmqeeOOgpd/PAGKIxSVorQGzSivYrt1jKEszYAK5zn3rt/CV3F8ONOvLsqBdzRGGPP8O4YY/lx+Ncl4HsVm1B7hwCLZcr7selM8Y62+oaiYiTti4x6n1pp2d0J9ipfvHPM0r72eQlicVd8JHSxqB/tLzhbbGx5QyS+Plz7VjGY88nBprAkgf5NK+uoFi/nie5cQA+TuO3d1x2zUBYKMUn8P16e9bnwz8Ov4r8eaTYiwl1KOa5QTW8bbS8e4b/m/hG3PPahajLfwo8A6p8UPGdnoekRCS5un5dlOy3Qfekc9lA/oOpr6R1X/AIJ5XOu6TF5viXT7a+2/OIdPYw8AAYO4N29PWvJvFfiK18PfF3yPh8r6LbWjrY2strI3mXhDcyOxOW3N0zxgDivsbwrrl3p+gWiarfJeagiDzpUQICSPQcH68ZqlZCs3sfLPiH/gnV4y01T/AGff6FqgHQec0Dn8GGP1rxXVvC914V8QXFhfBI7mzma3lVGDBWUkEAjg8iv0ibxhAoJZgOcg1+fXxe0680zxzqiX8DW9291JMysck72LAj1BBBzSkuxTXcy5o1SJHCj5WUZx2rct5F+xkMQFYEMSOB71zk9z9otBGoOTjpVi28+7227FkA6k8ZoXYmxb0jUfsavC5LRhvkbniup0ieC5UbJEyowMVjRaJaeUgjYrM3GGP3q2rHRRpvlMHiJPUDqvFCb6gjWixGowQMHn2qO+uB5YPy85PWkClucjOOKgu7VZWUFunXHanfQQWaK/3OS3QdMmv0D8HXv/AAzP+xBqtxbkQ6n9hj0mB1HK3MwEkzfUPMB/2yr4T+H+iNr3j3QdNUKWv9Rgt+eflZwD+ma+z/2mL+TXPhj8LfD6nC+JtZ+2Sr/eEkrEZ/4DIn5UKQSMFdZ1f4TWnw88PaFr2o6dqulXVvrOraTChEV1YSRfaLy7nOMGNIgIwWxhkAHNfP3xd+Jb/F/xze+IblGN/fyvIXZiRFFkCOBR0CogH4k19zftueN7LQv2dfF1pp13Z/bzFBp88cMiGeGKSVfkcD5lUgHg8V+da2zzWDRwkGUr8uejH0qoN7k8pYjuUkdgkgkOTn0+ld/+yb4lvPB/7R+i3GmRySzzW11D5KDPmkwPtXA6/MF4rzKKG6sNPJlhQ3MOQyqffp9cV67+xOkKftDW2t37NbaV4Ygm1C5kCM4VRHhTgckl3AAHNW3ck9DvfDus2/iXwlq+orrcdn4g8Xy3Gi2+rFvtiW4W2WRyrHKI8ocqp7LnGCK+gf2yrFNN8OXa784s9VlOewOnyZ/U1zvxI1ew+OH7RXwlfSLldQ09Uk1ZZUzh0JBB56f6voaT9u3xWx8D67cuwUro10AQf+fmZLZMe5VmP4Vk4uw1ufnfBAEjVcn61JsUDr34FIQ3quBzTJVYknuKLWLbZn+I5Auh3jMRgRkAEZyegrz4428dvSuj+ICXBniYhhb7doIPGcnqK51V3HHXBqV3GPtUje4Tzd2znO3r0r9EfgH4UfUfhL4cuDFIUexiYM8gVANgGcDnGa/O5D8/PJB9OlfXHwX/AOCgejfC3wBZaBf6BPNLpluLdbqDDSyDHXLHjrwOgwK6MPOCbczOqpP4T6Hh+Hun6/C8NxZQahHIqlo1tt4BJwTluPwFYeuf8E+PCHja0Mo0SbS7kZ3SWz+TnnrgHb+GK8n8Xf8ABWa5jgEXhrwhaWu1dqz3029uP9lfz614948/b7+KXj93E3iObToGz+6sIlhGPTPLfrW08TStpG5lGjNPVna/tPfs7aX+zp4r0jTo9QttSt9RRnZCy/abfaQPmC9MgjBIHQ1f+F9vpVlLnSLi0gl4+W9tUuUB+pGR+dfOV344utX1FrrUWe9upDl53ctI/uSetbmgeMIxOohu2t5eMBjjJ9M1xOab1Wh0KOm56F+1Tptw/jnS7qbV9FGrC0KJHZw4RYixI8wAYUkk474rz64/aT8aQwx2sd9DapCgjTyrZARjjqQapeL7r7PcSTT3H2q/uSSxVtxQdOf6CubWeTGAw2j15xXJVw1GpK84J27o9PC5rjcNB08PVlFPs2vyOkvfjJ4u1e28m68S6xPCCSIvtTLGpbGSqggAkAAnHasT7Q80xeR2dz1Yncf1qIhWAJXGO61NBBG/3XYHr8w4zWsYxivdRy1MRVqO9STfq7nZeELqX7EAuWwcfWtDUvDNvrse8KLaYf8ALeIbJPpkf1qPwCgSz2nbIc9mwTXU2WlxFwSGDc5Mh4rKW4LVGR4XsD4UsPs0CkoCWJbnJPcmuisvFMkLhZANzHp0/GrA8HG4KNHghhg7TnP0qWX4fTm2B3OOf4hUOSe5Vuxp2XiZAUf5A2Ov8Q/GtzSvH9xayKEuZAvu+cfnXn954Yn04ZDSvjsOgrPi1e4tJFMzNGB0BGRUWTWgbHGftHeGrfR/HDajBI7/ANru9w67AFR8jOMepOcVwSTPuXavLduxr23xolt4y0A29xGhYZaKQ/wP2NeManpd1oVwYZ02f3T2b3BrrpS0szGasye3dRfK02CB2HArpdP1CBEgZFERYkNg8tXIIzOnzEHJyfat3RNWiMbxqiglcA4ya2XYg7bQdYEMxUk4PI56Vfub8SOWKIf4fvbcVx1veFVCv8rDqOuDU0mrhgAxVsDOTyadrAauquLh9iiNcckL938a9e/Yw+GOg+MPFdxfarcPGmhsklvGSBHOzZyGz1x14rxXSBc65fRWdpBJLNOwUBFzkk9/T8a+svhd4FtvBXh2K1t7VUL4eYht29yOTz79K56zbXKmVDR3PbZPhjpV5AJ7NzBu5DwSFf5Gp7XwtqmlxEWutXm0cBZsSD9a5Hwx4pk8PwhIiqxk/dYHANdFYfFRYmIlh8z3VsGvPWHqR0vc6/bRa1Om02bxFbwjKWF3H6jKk1r6D4nu7EmKXR7qEN1MeGQ1neEfEUWusWt/NjAPIcYGa7Oxs2MYBAII/EH2qZUbq0oopT6phpMzeYWd5MEcRuclfxq7BeO9yAPK8npjcQ4/oaLaMROA0blV79RVg2sEoyR+NSsOl3FzC304tyhEbzKerKgO36jrTrgfZbNZGVFRujhsfnVdLPDsUldR0xnIp7xXBUqHV0PGGHUVSpNaJk89ye3maSIMrthzgHcCDT47uaM5WYgn14qrax3FtG0aQhQ3O1eh/ClsdDnim3Ks8it/BIcr+HpScLFRd0aEGvXVvJjeWxwDnrWnbeImkcB7dzkc7cdazbLw9eXF2hjjjMfdHyT+BrqE8PrYWyukbysOWUDkf0qdI7iTfRle3uIbtTgOpPOCKSayDgk4yR0HPFbGn2Au7bckZBU/MGG1hQ9vDLkIyFhwQOSPwp6bIV+5y15pKF/u9f0rF1nwFYax81zaBnHSVcq6/iOf1rsr62j8z5gQPXvVcWoDHDsO2KnkbGmcF/wr6SxAFtqWq24HKq03nAf99g/zorvmsfk4wyj86KfNbRj0PmRk+yEF0jXOMDqcVYt57ZkDvGirjksME/h+NcXJrd35JG8hW68kn86pSXl3MSDKcjoOa9f2Zw8yPTBqFisYAZA3QDsPwpZPFltbJjdCgHA4ArzF2n3DzGYkcZBwakS0JUEszH0J6j8ar2RLkei/8J5bOx2SDPqB0pP+E5tSmGlJJ6/WuB+ysYwSAPxp8ek9CSD6Y6j3quSOzBNnbnx/Z20Y5d3PTnpVSf4qFI8x2+ST3APFcsNO/v4yTk1PaWKsjZI2k8mmqcR37mq/xMubh/lVcDpSP421EMGWQpk9uMVlvZKsh2DgnqTgCrMVmnk8555BJ4pNRWyJuyw/jnUN3/Hy6ZPbnNMk167nGPMklJOeuMVAdLhM4JYkr1xnAFWHs0AHJyD36mk2ug0hyavcTKI2A5GdxbnFadhfqkSlixYn61nskUUWWCqAMc8D8axtR8Z6PpE5kkniaZBsG05Kj27VUWPY7O21NNxBPzegA4q7BqAZBtK5PVu9eSal8bbO2cm2hD8Y3Ox5Gay7v9oFo1JSOCMEcHBNVyS7Cuj2i9uGwJI3LEHketc18Qk0nxj4XvNK1s291pt9H5dxbSP/AKwZH93uCMjHpXiev/tBPIpae8YKRgqvyiuG139pSzsnO0+aw5+8SalwW7YX7HA/Gz9i668Pa1NP4Nuv7U0sq8hinxHNbADO3n7/AKAjk+leA3Gnva3DxTxyQzRkh0dSrIfQjrX0L4m/az1Mq5tIYYQBwScn2rx/x/8AEK98f3vn6gkDyj+NYwrfmBk/jQ0khpHJMQOx6/jSd881K0YyTtJHuaY8ZboKlNDOj8EkCxmxjIfJ9xiu/wDgH+z9ofxovpY77W763vy7k21tErPtHT72ck+gFeV6Bqp0i5O9WMUnDeo969D+E/xPHwx8bWOtWfkXAgcNJEW2Fx3weoPoabva6Ej3Gy/4J3aFbpK86+JbxFBZdkqIVAGSXITA6Hjr0rS079gjwx5UMZ0DXZn4LztLOyv8wUgIoGcnIzwMkDrXR6h/wV0+zWSxWXhbDKm0tPqeAT34RMkfU1g3X/BXLXrq+QSaNp0NsxIk23U80mM54yQM55/Gs1zLdDsaenfsH6SsjvD4EnuAEACyCeRE6kuzFsdFfgZ4WtG6/Yh1G1sb2Lw1oj+G5bmD7O06BQWbC/KAx3bSXGST0B9DjzDWP+CqHjy9b/RodAtkVdu1bJpM4HXLuf8AIrCuP+CiPxK1fKnVtPtkPUQ6dECPxIJpuUl0GotvRmBB8ItX+C/xVms9bjhiv9K2ugRg6lmGVIIrv7T4q3Me1Z5TkHHWvL9f+Ll/461+XVNXvfPv7rHmSsFTdgAAYGB0pYNfUoCCDnvjNYznLmOulCKVj1uD4qhAxd9wUFjnnivDPjV8SLH4n+JIZYLFoJIR5b3Dth5lHQbegAyffmtmfVgYyMckdRXm+qxG1vQ5G1lb5h04q4Nt6mddW2JtMjFnflPvjbkEj37VZ1YMrJPFjMZ+Ye1ULy9EMsbx43AYPHGKlluX1ZkRcIv8Rra7Oc6fSBFfwxTZXg5IOMitWFsykLjnOQOawtJ8JTTQR+Tm4djzj0rYtNPfR5THIU+ZeNrZx9aaXURaVisg64qKeIXEydsHOfWplYHkDB689KdOwO0Dr1460NoDrf2fD/xfnwhuIwuoKwGO6qxH6ivqL9ou4bR9V+A92x2W9u1qAx4CnEB5/I18o/CDUl0H4weEbxzhINYt1djwArOFP86+y/2i/BrfET9mzRvso36v4dH+jgD5vMt5HUr9ShXHvinfQTOJ+JX7L3ibU9G+J/jXUdJ/4R9josNqlq1wJ7jWJ4pxPPeMFztQIu1QeTnjgGvle1vRbIscitGSBtJPDCv0A8aftKXPiH9nXTdV0DUdJsNa1exld5NQi82KJ4UHnRFCRuYtwAex9xXi/wAS/wBhm40/wra+J4dW0bRbG7tIbu9sr8Sp9gldAzJHtVmZdxO1SNwHHOM0ReupLtY+edJsn1O4EUUZYlflA5zX2/8ABz9jzWfhn8DEeGTTtM8aeI5ob65j1SJpYba0CnZFIq8hm3CXH+zHnGTjF+AX7MXh/wDZ58E3PxEudVtfFV6lut7prrbl7GxLkAXJVhmUoDuCkbfl5z0rp/hh4t8b/EPwjZ+Fop9W8Q+LfG+rTppU17k3s9jI+EuJR1Xf87LnonPTFbaNWW5ltq9jpP2P/g3Bbanr3iHTUlutH8MwR+GdEmmAD3lzIeXAHALEs+B0347V41/wUu8TR6fYNo1pNuF/qCwqR/FbWKGMn6PPI34wmv0Mi+HVj8AvhzD4e0V4LqDwFGbb7QCAmreIrlcM2e6QKSxPQBR6V+Qf7XnxMt/iV8W7+awnM+k6aBpunSk8zwxk5lx/01kaSX/tpSmmlqXDc8ikLbjwSFGagZzsPXK1JPKYSRj7wqKd124Gc9j1yKxbNHqU7/w9F4htRHNM8O07lI7nFcvq/hSTTGYJKsq+pGM12G8sh5OFNZeprkknA/rWLk7l2VjlILX/AElDNHIYwfm2Hk1Y1RhPdmROFIXg9uMGpr+BxIWGSnUYqs0ZY89h+daXuhEIGWOQcH8qekQYcE9al+zZwcgnp1p6W+cYGfXik/ICARZBGB1pRHntirsOmS3DAJGSTz0rQg8K3Dr8yhQaTa6jsYqwkgjp3NSx2xkO3Kj611dr4Kto0y7u5J/u4rV0/wANW1uQFiHB5JOTScl0GonEw6LK4BRWOeOBxV628J3hAOxdp9TzXcw6eq5ICqB2xxVuLTgD8uGHX0rPnYcpzOkWEulkBgxPcKOK7XQNUhtoghTOQMg5NMtdOaM/MhAHI9q0LLTVlIDIct69qpwbKTSOj0jV4xKqvHgHBBUZxXYWF3Fe7QIJTheM8c1w+maGVfckksY/hx/hXYaTaXcNsBG0TsACSfl5rF0n2KU0T3tjZXMfzh1d8jhax7f4QWWpTswJTzDk4UgZrrbMfOBLE8R7nqv5itnR9LS5YspAB7jnNNU7KyE5XPOL74CskO9JkAXkH1HvXk/xH+GGrTzGGyhimj53bVyCfxr6i8QwAWjQo3zkdemfrXLxeHnLlggb1zWtOmlqyZSPkK5+DPiC3kJFjM4HZR0pbT4aeI4GUR6ZcHJ/u9a+zrTw4GYMUw3oe9adnoCL8whU44yAK3UWZ3PkPSPhF4n1uVv+JPdRyqoCmRdqn8a67w7+yl4g1MwvfT29mnV1zvb9K+mrfT43TaEIccnIq9b6QZBgAs3YAc1ShZasVzzj4QfBmw+GUMm1Wubif78rnJx6fSvR7KIBgNpQEda1dN8BXN6wBjMaddx6V1Wh+Bbe1CtIGkbHQngGoaUWNXZzmk6LcXsW5Y2IxkEjGfeum0PwdZBwbu3djgHgcVsQWphUARkqOemM/hWhpWkteSBRHIqN0J5rOcW1oXE1vC7abo9vst7UIh7nnNdPpepWtwPkkC9Mg8Vz9p4Pnkf5OOOB0Fbem/Dy8nHzLjsuK53CxqmbcIGcK+QeT3p0mny3JwqFsjqvGKm0n4f3kSLtWXI64PBrsPD+hyWyqJ43YY6svT8aylJLRlWZw9t4MuWfKCQEEGtiy8KXMaDzEBJPU8fpXoNrawWij5FGBnpmpGuLc/MVG3pnGcVjzxve5Si2cba+Hdqg7Ax68DpWlbaaE5Ee0D24NdDJbW0qnp8/OR3qCXT2RQqMGXt6ilJp62GlYyoYVibcBhvcdadI020leOfzq2YJY8DbuA5G0AYoRcg5DjPIJHWnGS6hKPUpJNIjAsvHv3qGVlSUSmOPzRyGAw351pOp8sfKDkfjVK5ti2chc4yK1aTMbtbGJrl4dRcea8kbJ0eM4b/69MtryOSDYwy//PQdfxFTXNiZiQevY9KgttDCzFup55zzUOhG1kVzsksTO8n73yDGeQyE/qKKtx6K0RJRmUsPwNFJ0pfzC5j4u+yKScZK5z7fSnJZlXwFB/Hj6V0D6BHMwAXBzljnOaZL4cBcLkgY/i717PNE5bW2MR7YyochVJ7gZpy2vlMBtJI5HtWo+kyRMVBye/GMCqUlrLG+3HXOBipUrhZiBlPzYZO2cVFJqCxy5QZZf4j3qTyTErA5GT37VXMK7WwcLn6UpDSEbVHuBjIYE5AHaopJ5LiPCkAdDtPJ96lW28pl5BY+1KV2qUwCAOMDip5kh8vYhgVy65aRhjpnFaMRfYQqltvc9TVOKUoSCMfSpmuSF6cj071PtEiuVkxnaHG0qByOT1qlrGrXFrp8skWwunK5qKW+8v7o6DoeKp3UwngcEgB+vYip51ux8p5d4j8eX99LKk10z4JyN5xXPXev8HDqcdTu5q58UvDE+lXct1FuaJjkgDoK83u9dMTMNx59R0rupVVbQycXsdPfa/sRszbi3481zGveK5VRl3EEjg54rPvtYfB+cZ+uax9TvhIOzZHX1onPTQFuZ/iPW5rmT5pHOe2a5m9usISx3c+uTWxqchZCMcdc1i36g54AP6YrmcdSzOum89drEc84FZ08DIeg46mtCUYHYgHioW6c8nPGTStYDP8AKz6c8mmtEAeo/wAKtzRqe5GfSoni2qcH86YELR4+uaYy4A6+1WPJZsnb+IpVtXl4x+OKOYCuV+o5pVXI6cVYlsnTngg+lR7do6H3ovcBhyPXj8afG+O+M0i5OMd6U8kHrRvoBoWksd0AHAPfJrorOVmjU7lUdMZ61ydvIVPuK6TR2WSFT2WspRSNoSL8kzJheAM9myBWB4jdb3UxFsKBRhmJ5atp5/Ll+Rcnvz1rP8TW2yMSqMluc9wfSiG46j0M6zs0trvZKA2RlT2NPnP2C9Dqv7qQYYCoZrtbi2ilyN8Z6UrXxuIdqcMeorWxznRaFftGyRqxKODggkVtRxhnPILY555zXK6VZTR2+dxLEgALXSWulyae6NJty6cgHJ9eaauBbT5nAJ5xgirSopiBJHI71TRyigkd/wAasQFpgMHGfzptdxbCzq8ltIYSyyxkSRsD0ZTkY/EV96/CvxfB8R/BVrNHIWt/ENompwbDysxXbcRj/aV1bj1QV8K2g2N90c9cV6/+zB8X4PBGp/8ACIanci0tryf7Xol277Utblsb4Gb+FJCAQTwHA7MaS7A0ep2PiGz+BfxIV9V0jT72EXIvY4bmEPbSScYuYMj5JMYyMEEjkcA12fxg/as8KfEDQ7IWniXTtLu/NdrlNWtZZkKvGyF8IDvdCwYDoSO1TXmp6T8RIH0vxHoi3dogYXMTIQ8Umfvow5jPXOOCSKraP+xx8I5LxZprbxE4zuEAffu9s9a0jbYmzLXgT48Q61pGieAvhLpWr+IHt4E060u723zJNgYL+UOpYkk5woz3r7a/Zd/Z5f8AZmBs4bmDxH8ePGMBW7vywkt/B9mw/eOX6B9vBPsFHFcD8EtPsvhZ4dSw8A+HNO8E2rptute1DH2jZ3255Jqv+0v+2d4d/ZH+EWoaT4fSTVNf1wf6Q9y/+mas7AkSXJ+9Fajrs4aTGAApJPTTStfZd/8AIykm3bqcR/wVU/am0n4WeBbT4eeD7t2eW0kgS4ziXyJci6v3P/PS5OY4+4i3t0Za/LTWLk3Fw7kZAOBjpiuu+LHxH1T4jeKL3U9UvZNQ1TUpTNdXDnmRvQdgAMAAcAAAV5/qd4ySFQ6jP8HdvpXPVkpPQ2jGy1Gk5kzyAv61Co3ygLhcf3qSX9yCAM46k+v+ePzq9okKklZfuE8E+tZKXcpK+xA2nCRCRk98g8VQutPkyAFJ57nrXa2OiWs4JLMD0IHStiw8LxrIGQjrx8uc0Xh1DY8sj0SW7l2CNlx/eGBU58ESODv8r8DyK9hh8LRXTY2pk98UkngBJXyPpUuLb90d11PHofAaqNwfcR2xV2x8NfZWH7sEdSMZFekz/DR1ztDH696gHgWeFjgEj+dS4y2Y7x6HJQaWDIMoMdOnSrUGh5PBIxxg10sfhaRWJaLI6DrV208NkHcFYkeo6mhU2PmscrDojuRuGQDkZHSrMegDIKgHNdrp/hjcykqCwrXsfBImXcFOT1/2ar2bJ5zg7Pww7ggnGPbOavWnhSQHgYYdR0/CvQrXwFtwQMHjtWlYeDlSTkNuP5VapE8x59a+DpiV3JnHPXrWtp/gojAKnOewr0Gw8Jxr2PH8J7VqQ+EwUJAyvXgVapPawnM4XT/CZVsKQB9MV0GmaQkSbZQzZ7J1FdJa+Eo+xYZqW08F+UJGVwWzhccY9qHTdgUkZsFtDAudjkE9N1altb2ckW4xIu4dxyKng8MTQyZdUcgZ6d6vWuiFRuclccbD0pcjByRz+oaKtzNlJCgA6YyKI9JktpVclJAf4Rw1dOmkLKwYR8nrt5wK0LDw012+RFjHI4zitFTstSHJ9Dlore36ypJG/XLJwPyq/aaSL3/VsrknqK7nSvhpHOA7DAHr3FdFp3w/tbRMmFHwOu3jmpc7bFqN9zgdG+GlzdyDzSUGM8jj6V1mnfCs2+07TjrwO1dhpnhgr/qmkRQON2GX9a39F8M3zAfKkqdcD5W/LpWEpybL5bI4u08MCNMNJj/ZI6VK2kNbuAId7ADkV6Nb+ETndNbyQ5I+Zk4/PpW5pfgeGQBw6En0wann0KSPI49Me4YZQ7uuNuCPxrovDPheaWT5kIOOnXPvXog8JR2Vxu+yrMndgADV7TdEFs3mRwIYjx1wwrnlWtoy1Ew9I8LyRuNyDPQ8YxXSWOji2A+UfL6dRWiloikHGY27q3I9jV6LSUK5DZU9sc/SsW7vctFS1gaMZUjHoRg1cE7KeQCMdOtPNk0WDjjsM1GsqxykEMG7j1pDuLuSTOFGPr1o2Ddgkc9qUPHO38XHbFJG6q+0nHJ61Ds3qO7WxAbBI5mxv56gHil8kxqQpOD6nir6wo3G5M+9IFChhx68c5pxSE23uUtu48+uaS4i6YAxVzaDg5x74qGVfMQnj+lWo9xXM+eE4xwB246VWnVkBJ+7396v3Kbk4yAOeTWJq+qw6f8AI8heTsqck/hVx20IZSub542PyE+vNQw69AnMrhWB+6OoqG5+16uoZUFtGcHJGWYVNpvhq1t5MlS8g53tyaE2GhoR6hLq5H2ctbqB95u/4GirH2QKPlKjH6UU7XJbR8tMu1QTyxzgg0wkowDEFTjOO1FxepuyOAOnHWo3nVFPO3Byc966mtdTMs4jzjKtznkdKqXUEbHPyMxzjjpSOxx+7BGRwM1XkmJk2Hg+/rU3Q1Yp31iULBQOKxrtnic/Nk45Udq6SdkmyCwZupPrVSfSI7nglYweOvX8KXPbqOzOXuZpPMG1iD6dhT7dpHG4nDLyM5+at+TQLSAqzSL07HoayNWuVj3CLL7eBUKpFspJleacQsS3DH+dRPqKeThSxPp6+9Zt+0ryjOCue3SozfmJCpGCRg571Dd9iku4XWpMWwQ2c8cZxVaa6eVxhiuexpZdZgtoy0xVM8EngCuY174xaJozOplNw46JHzUqLbKbsbmtiCXT3+2yRrDjkue30rwX4i2ml2eov9hu1nVudu3Gytvxr8f5dQVo7K2hjiXgNIu415pq3iOXUbktKVYv1IAFdFKEou7M5SXQL4eWnB5649qyLwSc8cH8RU019vBXAOfXrVe4ugrYGAf5V0yZl6mVeE/NvP0z6VmzJuBB64rZvI/tEbAkBs8GqH2RQnzdj+dK9x6mRcwAtkDn8qrGHng//XrcOnJMTkEdcYNQSabHHHuHIHX2qdOozMFtugyozz+NSQ2itECFXn8zWhY2sTKwD8jqD0FXbbTFZ/lWNgOwNS9NAMc2/YDgn06U5rY/3Gx64reFhHD98FMdsVXur2G3GI0YsfXgVFwMk2MknG09fSm3GkusfzJketXLjXZEBIAQe9QSahJdIPmz1707tAZj6YCODj61Wntmt+WA59K1nTd09OTiori3E8ZUj3H1qrgZoGRjPSt3w3ehPkYZRvWsMjy2Zckc49K1dAnRHbfyMY57USSKi7MsX10I7okfKFOPpUF7fyXNq6KVOfWq97Osk7FcgH3qBZOpyRT9Bt9iOKFdqvyNpw4HU1buIhG6PEF+XkehqAzrGwJP3uCP60W9+I2C43oeg7inYg2NL1Uo6urlCDg+1dGl1HtAdgGyOOpxXHada/aLgOz7U3c4610miaelxHLLIzBAcKB1Y1SRLNN/T159KsW837zGNvGc/TtVXO5Axz8p574pYZjHLlc5HTPehjNeDaxJY4B6cYps1vFqUTxXChkbsRUMc/mhcHIJx9ParZw7qvIPc07rYR6f8IP2nPFHgCSzsr6AeIbK2UJBK9wYL63QdEEoBDqB0Dg49a9z03/goxpWmRBv7L8Ypcr1AWzJz6b+PzxXyXYO9uoZWCkfnipZbiRh94BTzknrVJ63Q7H0Z8QP+CiHifxNE66JZLoXHF/eT/bb1B/sZAiiPuEJHY14F4s+IuoeJJZBLcz3lxPIZJp5pDJJK56szEkk+5rFvbuFEPmSlmHp0rJ1PUt4ZIiIgwJweS2OoqpSbEkkGo6sbIMsZEjpkls8H2rJEn26VbuRQuMhPf3/AAp81yJ1YYZYwxHu/t/9ekUS3z+XBE87kcKgzx9KzuC8i9oWmx63eGKUkx7chQfvV1Fhpi2kKxrG20jADDPFWPhJ4KdQ1zeW7RykFY4z/wAsx3JrvG8ELOdwjACjIGeaz5L6od7HCSQER/uwqvnjjjFJE1zaLw7Fs5GOlds/gVlIKBgBwflzzTk8GMi4lhJxgjAwKSovuUpqxzekavc2rK8qyyZ6hBgk+9dLp2uPNyygL23DDL/jV/TfBvmyowQJn+8Olatr4CWSXLhVHTGcZrSCktCHNMjtY2e3UhCxbg9ATVyTShPAMRYYdiOtXbfw+I1C5UnPBOSRWvY6coiK7QB7nINakto59PCa3Chiu0n0WrNt4PDwkhQ+PQYNdTpOieW5IGV6nBrYtNHWO3JIdd3aqjTchOVjiNN8IbgWKFscYZcVrWXhkuvypsI4JIrqodG3DKylgBjBHWp4bYxoqtADt6bG61Sp20ZDmjn7bww6EHIwfar8Wj+XIAyqdvr1rYRcEb4pVwMn5asWaqZQB8uOPmGT0rRRsJy6GdBpELjBG0jtVhdFMaA5BHp0res9H+2SkKN2B+NbOneBXvZACpRV6Z/rVOSRHKzkrDTkBAIB9MjmtKHQfOUbYQR9K7Wz+HbwYLKkijHHXNbmm+FFXaFj2DuKidRdEXCLPNbXwlNKW+UBlPQCrsXg1iMMGIOM4Feq23gvIP7tRu7jnOani+HkkoDwKQx/I1hKpfY1jGx5naeD4kcMYivYkc10un+FY1CFEB6dq7vT/hpcyW4IRcjrwa39J+HSxoDJsUngZHWsHVfVlqCPOrTw1KGTAbYfyra0vwdJgnB57Yr0Oy8NJaECSEEDuBmn3jR6cgJhOFPBUZxUSq6lqJzeleFI7SMsydP4a3LO0tFCruCOOmOKl/tGMKHELyxnuBnHrxU8FrbTRebHHtOecrytZOTeiGkkTS3EVpCEX5mA6CqRuo52YC2BlHQ52kmrt1pQu4gyzlNp4I61Sl0NmlyZQzAjHas2pdilYLXUnWcR+a8JJAw6hwK2bOVw/Cwybu6HGfwNUzpIuYcNHH5i8Bhzn61ftLKUQIjrGP7rAZxS16oehbt5oLdsvE0R5zuXA/OrkE0Uw/dFDgdsU0QlYRt5J6knNQTWET8tEoc91+U/pV8pNy9vDSbHCAt60NYLcKQeef4TWabeWFgVuJQp7ON4/wAajlvbu2JPlCXHeJsZ/A1k490Wn2Ls2nIVKneBngjtVO4tGJK4dh2OelLF4oiAAn82A9P3i4/+tUwvEu1HlyKy9iCD+dJwQcxmXUF3Cu07WA6HoahS9uIARlvQ56GtG8uDaQFnkjCDuTisibVptVTZZQtLyR5jjauf61lya3TL5r9Cz/brQHErMnGeelZ8njCFpisEcksg4+X7v59qSPwc9w4e8unn77BkKKt/2PHZEiL92MYwo4qlzINGiBPteqACWZIo2+8kZ5IPbNSx6NbWaYRNrY6nk0n2UjqQzjpjgmoJpzHwwcN9elW2Sx8tqg5JwenNQG2y5Eb8jqPSoZbsFgCwPXg806zu1Z+VAYdD61cZJ6MhjpVfOCQwXnPeirrbQOwJ5waKZJ8ksCWYrh1zyCKbJJHJIFGSR1BFNIyjEZG7px92q/lsz7zIM54zyDXY7GRYup/JGA+QRzioHiF5HnBQ+vU1Lbaa1yx3MOP4QK0mggtxtaMbMYHPWspKxa0OeKR20pBV5GHGQcCklLTEb0ZT9etbUtxbZKeXz1xiqUl4iMwbDAetZNspMyjaPI5RQI93Unn6CoJ9HZV28HHO4ck1rJICDj8On51HcSqy7FPIHas7MpGDLAEXDBUVRyzcVy/jbXbDTrNwt5biTHGDnNdF43tWuNKdVUtgcYJwK8Q8U6U/mkMAOc8dTRGHM7g5dDl/F13ea7duTePLHk4AOB+ArmLjw9Ij4XnPHJrqbzTfMAZT09epqkUkgbJG5gOmK0u0rMNGctceEpHB+bdnjg1m3fg6dWG0Hg5IruMKDuwRnt6UrJ5uPSlzsHGJ5/8A8Iu6YzgH0preG5uQy4xyPWu8/s0Fm/dgcdu9V5dJycrwCcHvVe1e5LS6HEN4ZZ3wEPIqveeFpgm5MFepzXdPZOJBhePXHIqJNPDRFWXg8YNUm3qJo81ktnzgEqB6Vn6hE6tsU9etdnr/AIbaC4ZgDjP+eKx7nR/tIPZh3HArWC0uZmTHbi1QZPzdelICIzuCnPrWk+hyORkjHTPrTodAYrhiAT+tVZMDIk1WVMqrOAPeqxviWO9d+ea6U+G0Y/M27PA4qKbw3CDgAnFHItwTOT1C4FyPlQqB+NS21oyQ9M561vvoSRMQYsgc+1RS6dkYAOQfpik0O5j+WRwQMZ/GiTKPyG9q0XsmBPygA9ahubZnOTkntUjMyexFzyBtb19agty8LEMCDWqLcxEtgj8aHt0uU+YZ/mKE+gzFkcbvSoyxBBzmrV3prwsWHKkcY6iqpj24FUpAxVOW+nPSprUrHJnGN/Xiq/KgknFOAJAxnimhF+N2tmO3Bj6kGtnQdcjVZAS5HXHcVzUMR2nLtyOPer+nXHkxFMBWbjnii9hHUWV+93IxKFY26EetWSOe4xyB0z7VW06QPpy4JVIx8w9Kksb+O+LKuMjv6j1pthbsXLSURncwJB4ZR2960LSUffXLA/KT0x9ayGJBDE7D2OOtOa8MIJO5G/vL0pRVx2NW+vfMhCbgoY4OT0FU55Y7YMxdm2jjLfkKqvqYZfmaCT/eHNQtdoei23PsWq27bE6ouzagsqOqKWYrgAc1WuZzMf3hBwMbB2Huahku3KYLHB9BtBqtNdpGwUkDJ4NCsG5LdXKxISSAuOg4GP8AD2rq/hTpEt1qwuFUtAq4kfHXPQCs/wAE+CT4nudskDSwZAJ25Ga9z8C/CGbT7SJIMxQqOE28flSab0Q1oS+H9MGwbUZQeMkc11FhogSIbsYXtnrWjZeF5dNgAmgeQ8fOg+6e3FaVno+OUYuR0RsKaqKsQ9TMh0tHBXG0e3NWF0DzG2lD9T3rattJkmKyOhjAPXsK0E0+MSAEnGOMc5PFawVyXc5ltDAZRtHHABFWrfQ2ZwSu70wM109n4fdpOVIU88jkVYj0QiTcEwQevr6ito0tTNzRy6aJsIJ2Eg425xkVNBoShiHaRM9Mkcn611sXhxJXx8pOckEVZTw5D5QSSFSOnB4BpqhcFVOatUeM5RcKo529/etTTmNxJlMydz2ras9KtLMFgBycYPatKLR13jYm0E9BV06bWtyfaIw005TIdybT29KnXSRJE20KCeM+tdDHoss/WBiR2HNWh4PluWVljC4GcYwRWsrJWsQrvY5dNNbI3E4zwc1sabp0b43KhUYwSK1h4HuXORGw47npU0XhieFVG11I68ZFYSlHoy1F9UXdF0qygZf3ak564rorPSIplBQAAenGaxLDTJdwCLuA9ARiuq0HTJN4Lb/mrncrG8ESWtkFz2XHcVq6T4ee4JwQB1AxxS6bbuZHwnCjA3DIJ/DpW1p4mgAkBjG7nbwRXLPEJOxsqbLukeDcjr155rpNN8MW9sFDbWJrDsvFcllIQ8YRTxuU5wa27TxdDLJ0RmUdQNuax9opFezaNFNIdP8AVeWeOQVxn8aifSw7DzE2fTp+BqW1123njP7xVOcY39almjN7F+6YhgO9O3YWq3MW9sJo52EbcD+IGoG06eaJhKhYHup61qfZZfM2yEMeoYH8qVYZY/l4Kk+vNLkHcxLfRBAHUvIEYfdbtUMWiNbXBKSyFSeVJ61uM8aE7yCcnAPakNukw3Dt6U1CKFzMzE03yGZoy4z1UnimoWVgCOAPSr7xBjtyM/SopIljPzA4NUkK4Ws+x8AY9M960lfeoBXrzx2rNS33MGHbuDV23fa4UEHHrSYItmURxgEHpx2pqyGRiSxIFIJGePLKrAdDSYXI7dvrSKRIFVoxtycc49KrXLbgwU4AqvqWt2mltlrkeYekaNyfwqndJqXimNRBH9ggPzGV8GRvoO341k7lpDNW12DSIiZ5E6Yx1LfhWL/akuvPttbMWYP/AC3bgj3AH9a2LPwLbadP5kqy3E+P9ZIc/kO1W7jRUKZAww71m22UZVr4RKMssl9LdT46Tjch/DtV9NQubJArWyMB18lsfoaHgMTYI6DH1qF5HCEFSD/Ok0xXJj4hgYhX3Qtno64qWK9SX5kZXGM8c5rHvV+0NhwQAeBUCaZGxyA8R7MnBp2QM27iJZfmIKkdx2qpd2qyRgFipJ+vFVF+12wIivPMUdpVz+vWk/ti5QfvrUSYOAYWz+hqkibsgezeFyFw6k4yeDSQRNG27ZtP1oOpxSyckxMe0ilas2xEzAht6n3yKpJCGSPJGeCSv8qKuLDtPB+X0NFPlA+VzZJLJjDDjB5qK6gjRXCIWC9wehpZIljk4O1T0wSSab9mj8vGXLk9K6raGKIIbowtgEgg8nP6Uy91OQucnJznnkmleIQ5woGDk55xSG1aXkJlR1Y84FRZbjuVfNeQ7irBuvA7VKYvPOG4POM1YFmYclSxJwPmHSnLas6525Prmpt2GZ5g2SEElu4yKkFiTJyCE74NWhZBAG3Evz15xUkYO4gnA9COlTJF3sU5dIjZTuUtvGME546V5v8AEP4Wm9Dy26hWzngV6vOytCcBj3xnrWbdW5nDEqDz0xnFZq6d0F0fMGueGJ9OuNsqMrKcj3rJurHIwNq56/4V9Pal4KtdZT97bJyeMisOT4H6TPIS0HKnpVe0X2kUj5ya1YYUDe+DjaM1JHpkuwExOV7kg19L2Hw307SFxHawgDuVyTUfiDwDHqWnlLYRQMeCdoArBuK2KtY+aLq0eMlTu3DngdahMeR8wAPfivXbz4EXgZyk8b9S2BzXLaj8K7y2nwkbS5OCcc1pGStuS4s4tLb5SQBycnjk+1EkCSSqXABPVc12Efwx1DygVt7kn7v3cYqxp/wL1S8lLFSinu3UUlZPRi5WzgrvRor6FlPG4cH3rlNY8IzWE5ZAxjI+tfR+i/s5KkIN1c5z0CryKvax+z3byWOy2A3Ecs56VpGtFMXI7HymumMHA2Eduaeljgg4wOh45Ne8zfsrXzyFxc24jJIznJrn/EXwIv8AQNzGL7RD1+UdK6oVIPqZShJHlcenkJnBb6046SgHYEdBXWP4ZEHybGQjgjFInhxCuARuHPFbpoy1ucfNpBD9F57etV5dD+Unbkk54612p8LvM4ZQTnOOMYqZPCMjIw8tiR3zVSgrC5nuecyaHhc7GwT6cVWl8PFhjj64r0w+D5GJXyjkc9c0t14NaC2UyIFB/hxg1nKl3KU2eS3GguCflz2zntVaTTDHhSGx79a9Tl8JFmwIfvHr2FZ9/wCEUGEKgsRjA7Vk6XUtT6s80lsiozjjpk1WudIjkypXDkdfSu81TwmEBDAoeuMVlXHhpmHyhio4PGM1Liy7po4WfR5IicfOPbg1XdCGxtx9Riuzm0NgeA2T1BFVpND3YVkGTnOam/dAcmV3cc0oYo5AYkdOa6CXwmG6BkYdcCq03hKdWwDuHrim2gsM0y+CW7ozn5xzk8Gug0pIbax3rtOOWweRXNf8Itdq2fJc+45qS1sL/ThjypCpHpmr0A3rXV/tzSAKFQnr3NJLc4c7XAOO564p/hrRL6/2xRWjs0hyBnk1ftfg74pv9ZQf2LesJOAQuVA+tCdhXtuZc1yQu5igUdyBTYpmuCCjbgeAFGOa9j8J/sZap4iss6xusg5BRInDMPc44/CvTPA37F+jeFpLaWY3N7NC+R5zfID9BgVfI2S5I+XfDvhzVvE2pm2tdKvZZuyiJiTz9OleyeB/2JZ9fWzutXlmtZn5MC4JAz0+tfTnh3wJbaaqpGoXnBwMV1NtoIhi+TAxzg+tbww91qZSrpaHmfhL4I2fhCzit4YcJEMKSMk10tpoRspGxHhU55wePauzi01bkgtkn06A1LcaYHZSgIYccrkV0Roq3umXtW3Y5KPSllIKgHHZuDUVxpYu7iPdbI6tnexO0x/h3rp30kzzbDH7AjqTVmLwvczxAxQvIV9Ac1MorqEW2zkF0sQIyRM6AcBHAIap7fS5VG6RImI5yg5Fd3pPwtv9QZS8SRbj0Y/dHvXQ23walt0bzirIw7VHNFM0tI820+WJiA7Mnb5hWtb6IL1QBtbntXT6t8MLe2gYAM7MOM9fzrAi0K40ucmB3G1vuSdB/Wto1E9jOVNmppfw6mvsFcIPfr7VvaZ8IzDIplfcSOVpnhnxDcWm1bq0mwMDenzjH869F8PTJfgNC27Pb8Kyq1JXKpxRykXwogQA+WpOepHWrsHw7hgGRHtGeMCu8ttEeVhlcjGCM1rWPhMTYEink/SsHVZsoo4CDwgqfKkeV/3a0rPwQZBxEB9RjBr0W08GQxsMg9c+9acWk29oMsAaylVZSiee2fw73gb419c1a/4V7bwW7uypkDv0Fd2Wig4XDZORjtVafy0Z1PzrL1HUdMVlKUirI88j8P2olMeIhgbvlOTUS3unWcwj6OhwTyBW/qNkyXoP9mB41bgpJz+NVvE+iSMVeC3glBHOV5FYc1S1zVKI2OSwkeMuFQvwJAdv8quRaJBdHdvzjgEjn86yLWwvryxaEwpCyDgsoKn2q3osFzYwHz3yx4IHSmoqXQd7bM1JfCy3LL84wq457/jSWXhJIplAlOB0GaI76VGyMlTxx3qZNUMbYdCFUYznpT9jFApsmfwgyyNIrqc+gx+FaujRyRKVkVRt7Z61StfECs4AbAxzg5xWpa3UdxH3+Y9+pppImT7hdBEl3FW9jzVcRxMx/eEgn8qtXPmqFG35cYA61nzJvJYJtfoRnAqmiRfIhMueHOe44py2wA4BQk8Y6flSx4lQKwAbp0pskbQI27kdsUIRXucK2CST64xUMqDZ2IH+elTupkHysQfcVWuSvksX2AKM7jxkUNjQlu2yTIzwakkkRX3scL35rGuvFKRZjtY3u5VO3EYyB9TUD+GtR8QsTdXb2sPXyou/41KY9DU1DxtY6d+7jkM8w48tBuY/lVK6fWPFC7FI06Bh1IzIf8Ku6T4fstCA8qNEfjMh5LfUmtMyqUP8WeQc9KHqF7GVoHguDQD5hzLOfvTSDLH/AAretbjywAeTjoaiWT5BnvSIRkseMVDSWw0y6LrAJJ3Z4qtcush9OO/Skc5yMcHioZkKk5RiD39Kn1K9CCWNflBBBz65qNsfNgA549xUktvkbkLDtURgcyFgAGHH1oYFS5t1cZJJye9Qi3YIFG4kfpVt8E/MoBHrSRxiBgyNx0weaQalMWbg4Z8445FRPbMrFlJPNaMjNKMFdpbqRUEoEXygH3xQJyRnyS+aMMyHt8wquttCzhlUxOD1jYj9KtS2aznIAAJz15qGSxWM/MSGHSqTYD1kmGStwkijoJF5/MUVG9pIiEk579KKdhWPm7yTGx3BTn15/SkdGDrkKc8ccVoC2QSM68Y/yKYqJEVZwdzHC7Rk13OGhjzIqLZJJgFeccAfxU4WqIp2pnJ6f41oRWo+YsffPoKRbAOepx19KzcB36mdJGzOFwAcdfenJpzMR0LE5z6etaj2pUbxgMD1x+lPEDLgtgFehB5qJR1GncoxacAxycbuw7VDNpiQSGVVJIOOTx9a6CCyMijK5J6HFV5dPLM25v8A69RtuVcxHtg7cKuSOo6VXmhUOFYe49z71oXKJCWQuPm44HSkgso4kBiUPk8knNTypsZn7CVC7Cc85xxUb2rBSCmBjBOM1vx6YgUcMxPTFDaWrnLBsHqPTHpWbKTsc5LozkjCnr34zSS6CHUEFQOo5/Wulm00xp+6R3OOF75+tQzWnkRDem3HJwMipcSr6HLvoOSSWJB5Ix96qkukjzCEgTK8ZK+tdW8cbMMlB7Ypg08TIGTaoHTJzmoVJDczlYvDbSsSXyAMhQOhqVdIRCGyCQM100WmuHLNGMdBT/sAUg+V1GTgUvZ2JU30OetdIBOQACecE8kVIbTzcxYBBFaeo2ARDKrtGqEZHb6VmnWI7RjhZH3HAAXAzUadUW7spy+HVjXIcDPYisXXrGe2smFtHbTsvLecx2gfh3rpb6My2odlkf1HJ21FaWjXKeUsDtu6k/drRPuSkeZ+I/hVb+LbPzbaGKCVFyxKkAH2NeYa38NL3w/fMWnFzEoPEUZ6/WvpS48IXVzKJBqUse08pjIA9AOlN1LQbZrIqlkr3IP+tni4YeuBW8a0o7ailCOx8kXGk3TQSPJcNsiPI2kbeafZarHkRtLPIRxkr92vovUfhBJ4iRlm8iFXJztUAe3asm5/ZsnsYVa1dJXXqQgDNXQsQnuYukkjynRNIaIrcO2Y84U7Spb2wavy6Jbajdn5pEY4ONuRXYXvgXUtJk2TaexUHkkFv1qvHbLaKQtuC/8AukkGtoyUtSNjmJtHttPVoxGZH6sSOvFVD4Gtrm3EqxlXwQdxAyfrXcQxrdzoJIU3HjLCprvwq97NiPYsY5Den0q+W6JUrbnmDeEZrmUIkQKrxzgiq+s/C9J2V1eIEcNGDgAjvXsEPhmLTUAZd8jHHyjJP+FVX8CLcEPscDqc9qh02Upo8dT4SCNxJKhIAyPrVa6+EqahNkNGuRkArgH0r3EeFFmiEIjkkA78cVY0zwGkUqt5THHZh2o9iHtLHhcPwRjAVWQ/N/dH3q0LP4ARyS/LGVHqRivo7Q/hXdawQ8NrgEgBiuBiuz0v4Bhx/pEiIRxtxnmn7OK6kqT6Hyrb/s6RuyHC46429a6LTf2frG3hzNaQynPygrjNfVGlfAmxstvmmRwf8a6K2+DektCNsIkAGcHvQvZodpHy5o3wX03SbYSQWcEcgGSNoJH410ujaDBDIqhFL4H3j0r6Qsvg5pPlgCyiIPByMfhWjbfBa0nAW102H0/1XJFV7WKWwnBvqfPdtoohXETCMjjHY1ettLkkIAQ9OR1r6Dsf2aoZmZnt0QHkY65ro9L+BljpWMWsbyAdcU/rUexEaD6s+cNO8E31zMqxxOQ5zyp5H+NdZafC2+mdT5exSMHPFe5XHg1YE2xRovsOlV20drchZAPzo+tN/CP2K6nltl8FpGkDXEyRqeDtHLVq2/wmsoht3SSjHc4zXb3lmSgRQwx0JGar2dtP57Bhll/Kh1ZdxqKRz9j8PrLTGysSbfdc4Oav/wBgRJxGFXPLY7VvwaXI3zMmST07VZtdBB3sYs7h1xWerdylY5ZNAYFTkEnjJHWtC100xcSDII+oroo9AeRgAhx2rTtvCzheULduecUm0OzOHv8Awgt6hZSpB7AdK5nWvhvLKWAiMcpBO/8A+vXttn4Kwd0ahWb16GtO38M27RhbhFVzwQw4/Op9qkPlvufP2ieAbmxkxMHcZzweDXYaZoMVkPMdAMAnd0YD616tN4Ttz93G3HYdKw9f+HaCFp0nmAYYIQ5z74qJ15WHGmjmNP121tlAjvY5Bn7sp+b86ln8f+UxSKNXA5LI9Q6h8P4EgMqTzkxkBt0PTNZ2qaI1tLG9oI/kXn5CM+tcsq0jeNNHRDxTPf6cJbVGYj76seR9PWm6L4guLq52Swum7kEg1laNZarcWjRpHbqmCDtfaVzVmw8O6nFcI63Stzgqz5xVqrezJcDQutUurWZwo3KPu/Sr1rdSS24kdQrYycHpVTWvBhdo5JLgwySNkjBIP09K0/Dvh+M2UkbXAlAJzj7wHetIz1sw5dLlWGUuMqdytyT6UjW7TMB69e2K6Gz8MRxQAg59MjGanXRIghO07vpV8xNjmDpbOxbJ9sdDUM2lvu4Xg+2DXYSWCxKdqBgegx0qKO0ZnwVCgjjjpRzAcmmlSRrnoAfrmnQ6c6yZK5DcdK6drAR8MB+VRyweWgZVwo6e1Lm6FJGPB4cMhXGAo7jitOxsI7PCsrHJ5yetOFwSBgAfQ9aWOYyggk/LngjOaTSJZLdwCNMgkgc/Ss+e8ONpAIzjngip5bprbAIBXHVay9SvoYo2kkkREXqWOBTEWVZHcEbl+tNmuBGrNKVAUdScVy1346W7uFg06N7qZv48YjH1NSQ6DcarIH1OYMcf6mM4QD+tDBFjUPE0cZaOxje7lJ/h5UfjVW48P3fiFAt5MyRPz5ScfgTW/ZGCxj2xxKgA7AVOZBMg2Dbn8s1HKxplbR9Jh0u0EUUcYVBt4XGfc1aDJGfmX5falNuMAFgG7j1pGnWNvmySD1NJqwXuMmVZctESQOoPNVGspZDjylVfUcGrMk/nv8vf04xUV+W2Bt5PqAaGMaitDkiXI/u9RTluTtxwSOOmKo3b46fPu6gnFV0nnU8ofY54rNz1sOxuR3e0nChgePenC/y4IO3b1yOorCj1GSNvmXJ9Varkd+TIrA8tzg0RsxtWNCTkh9wOT0700x5JAIHqPWmxzq3LbRnv2p8boZFDDg9MDrVcugEE1ordQC1QGxcEkDp+GK0Wt0IyAcjoQeRUE0RVyyljx681LQXKEgfG3jIPYdKqyXDAnLdK0pwIQCy5b9azb8LuPyFGzzjpSSQhEkUL8wCnrnPAoLqwzwffHNVFygIYHj8KehCDO7rwTVNMLD3l81MK2cdRjpRTWfALY49jzRSvYEfPptWZlwC2COtTCNjhlX5u+SOB61citPk5JGD69amttKMhI2tlulei0tzn9SotsTCAFzn9adHpoXDccdu9aSWIWXBXPHUnr/8AXq0lqgTKqMdBx1qG9CrMyhZ4bBw4Iqx9lRcEgDsARVr7EwZQMjvwOtSfZwFJcg5wB61NxoovCSmQ4GfTsOmKhjtQgy5zzz6itCWGOEYUEEHk+ntUcqAKdyk9xt71nZlGRqOjwsA6gDvS2dhFDB94rjnHvV6W2M0ToVEYbsDVW0tlhk25bbnp61NmitBGl2QFV4Qe1MZN67hjIxkk1Zc5XIxtXnGOaapWKIkj73T29KGuo0ypFcG4EhVSFTJDnhXP1rF1XxfAZNjzSEKfmES/K34mpXjvBI7PemKIfjx6AClSXTZ4dqrDPc+rptBPuKwkjSKS3MndaeM9QePfcw4QsNvCjHvWK8kOlz5gt7q5kBIAmJIyPYVsXFheJI4WUp83VSEUD8KvaSJ4bC5j86RpZRhHZfujucnuay16jstynbX934iiXz4bixVBkSK21fyPWr8Gq+VcC0llaZ0XIO3BNUodEZ5wZrmWTvhT0/E1bk0yN1EYd/MXndnpn3q7ytdk6bFO6n1K4ucQxOOcKu3jmrA0y7isP3iwRTb8kjBOK19JtE0+12CcPMw4Jy2aSfQZZRmRY9pPLck8/wCRQoprYG0ZVvpdw7ACfIPVt2BjvVm9V5olit5AgBwxPBY/4VrwaFEIVgzuMZySOv0qK7s/Kk/dBQx9RzinGndWJ5jKS1XTYW8zJ5BORkH60ye4aRcKF5znA6VrJarIuGTcR69qtxWESR7sLk9gOgrWNO2hLepy9pYZOG3DknJPOKtwKwIQuoVjkDHP51uX8tpYr+8RdwIwoGf09aoQapaRNwh3sepXgmqbitA1ZDc6SJ8ZUMDknPJNYfiT4YTazEpsxaRA/KS0fzV08+qCC88tjywyoUZ/M1fsdYUjGyQsnHAzu/CqjO2wnG6PJr74G3ltas6SRzyL1CKavaN8HrqSJNgI7ndgfh9K9WAhIy6hGl4xjGaWCye0lYhtin7xrRVpEciON0n4IjH7+YKx5Aj6j8TWzH8DdIwC5mbuQDiuohQLIu1sLnr/AEq7bjaP4sKetN1JdxcsV0OctPhHo1nkmDIA+9zmtDTfAmlRz/u7SIjGD8ucV0Nnpz3zFEhdwe2K09P8DzpgpGyjrjGMUnLpcLLoYNnoUVlhY0RFA7Crseipn5Adw+99a6bTfAd3O+Hg2Drk11mgfDBPleWTB9MdaUpxQ0jgdP0GSb5Y4t57MR0rf0v4cTXUi75BCGGfSvQ9P8LWmmoPLhDn1NXhZxkqTldvQVDqdirHM6Z8MILTBkdpTnK46Cugt9ISzj2xouParwRghVHXA4xileKaQZ2ISv8AdNQ22BU+xoy/d/XmmyacGXcNg3DA5zUzQyIH3oyd844qCS1W6UASAev1oT0Ar3OlL5Y+7k9qoXHhcXKhyuPWt6PS2kYEbGAqzKU02IvMoVRwS1PmaCxzB8FhoxhVA7Ypo8KpCC4UA5we5NbU3iW1Q7I8yZORtqOPUY7tpB9nddoLj5NwNHtUPkI7bwtE8QGVGeeO1WE0CDIGBhTyR3qvbaoPtLRgSLu6hhjFWmkEY4lIJPCjrT52xctieHw1br1wT7irSadDbjKtgdcds1XW73HOMH+83epIR5ilieTzwaYFmO229E3e/pSXFguMsvJ7daZHfoh698HinSzsygqSw78UgIstCwCgSJ3PcUqxoxJGGPdSKf8Aa9w245PFVZ4mgnDhcgnJKnpQA9rWFd21QrNyTjriqdxowLlht5OSNoIrTguNyDeAF6EkUj/uyNvzD9ankQ7syf7AgjRj5YIf/ZGPpRFpForbREsYUdu9aU8gKYUD5egqCWbzVIwAf50ciHzMRlV8KVDqvTI+7UTW8cbMViCEj7w708K0Mf3WK0pYOhIXI688ihJDuQy3skaj5Qce1V11SXzDuxgnoOKtvFvyAR+NQ4jYFSCTxwOaaDYs2k77Sc/gabNOzS4wTx2qCMH5hubAOcY6Ul1fyRRBo03le2OtNeZJPI52gNlc5wB3qlPdvHlXG5Dx8vaqqeLQZljmRYiWwMnFJ4j8R2OjWfnXMqRKB0LYJNNrsPYlVI5sncBj17VDc30OmgySXCogHzFjtFclP4v1TxHMw0W0eOJuDPcDAH0HenWPw+OoXCXGr3kl9KDkKDtRfoKV7A0XdV8aS6nIYNKtGuexlcYjX39TWHceDLrVT5urXRuAekMfEamu5kjgjtERVEaqMADjNUpGihkJUg5OSrdBR01EZmn6ZFYwLDbxqkYXGAMYFWYGeRRG5IzwDimXcxnmDBWWMHBx/jTuHDOoOR09acX0ETw2aRqQhLdOvrTrlnibG0FfVaq/aGxuYbCeM/41cgcBR0fI+tF+gDTcMI+jYXvjkUksyyAdAfce9WU5B3KB3PNVzGgHAwfXtSaAieRmPQD3xxVPzT5xzlR71osoCZGdp71BI8YOWVWHcmmkO5VKxyL03evFEcYihZVCnfViSJXk+TjPoKjeLbgjHAwKlofMym1goDHAB6nBxVmKwVUBJwBwSeopQQrjOD6etKVIOVH1z3qHFdB3ew9H8qPaOccfWpBIJDhDhvTsKqqDG5y2Oe9EpA5UnJ54otbRCTLyzFSWBJ9uxpjXPmDLKRzyemKgilbsW+ppZJwF5Pf60JMLiynK5Jzg9+aqXLeYCVYfj2p8jh9wQ/jUXmrG5VznuSelPlQ9SJk2xnkcnPrUawHAwMck7cdOatP8o4PXtTEYgZBGO4PpRbQTZWeFWOOQcUVZBUA5BwB170UtCjxfYodhgY57UiMRjk9aKK9B/CcyLWBsPA6/1NWZjtmhxxx/WiioZS3I2Y+Y3J+7n8ainJEa447/AMqKKlbh1I5OVX60xzz9OlFFSUitIxNyoycE0yYDe5wM4ooqWMtIo+bgdB/KqWqjY6gcDnpRRWc/hLgOtIk+xN8q8rnp7CsG5gSO6kZURT6gYNFFZMotadCjlyUUnI6ilnUc8DpRRWbEimUCzLgAc+lQzf8AH3/wI0UVr0JkWY0AuAMDA9q3Yv8AVY7c0UVdPZiYttGq7SFAJPJAqlqPFyvs1FFasET2yjBOBkmluDtnTHHyZ4ooqF1K6jLqFJLcsyqzY6kZPWqdrAm4nYuR3xRRWD+IaLtpEsgUsqscdSM+lLgIrEADkdKKKuPwsSJtO/fRnf8APgjGecVekGLb6L/jRRV0dxSLmlgNFHkZ5FdHo0KNuyqnr2oorWXQk7zw/bxpCpEaA4HRRXR2kKbV+Reg7UUVjLcC+qAqeB09KktjiNx2xRRUMCa0YlxyfuirEag5OB93/CiiiRRHGx82Pk8nn3q/ZnLfnRRTEyLUWOw8mkZAQMgHp2ooqkAhO0ccYHaqGrHzbNt3zYHfmiiiWzBHPwwokxYKoJVuQOe9Zf2uWHUkCSyKCBkBiM0UVzx3NuhcubuUTjEsnLc/MeafHO//AAkcfzt/COtFFUyDpnYhScnOR/OlRjvAycZooraJmW2Ub1GBikkYqwwSMg0UVQCzKDjgUq8bR7Giipe4EaE78Z4206A/If8AeNFFUtwC8G2FsccVUJ/1Z7nNFFDGjRteUOfpVVwFL4AHJ6UUUug31Klwx888npR0ZfpRRUofULk/Mff/AAqJiQv4miirYmc14+ULahwAHUEhu46VwPho/wBqa432n/SdrkDzfnxz70UVPQOx6faKI8KoCrtHA4FQklb7A4GTxRRQSVtVkbLfMeB6+9Ubg7hFnnOKKKBsdeMVh4JH0pAxW3OCR8oooprYRLITs69RU9kSX/z6UUUluBejOYxVGUYk445NFFaxAUHMX4f1pkoyMds0UUgI4Sdjc9DSOcWv0ooqZlMgUkSfjVhBknPOM0UUoiQsgxNxxz/hUTjCt7H+lFFEhDCxAGCRzRKPmT/Paiis5FxK1ydsgxxzSISVXk/5NFFWStwl+7TWYgnk/eoopFdSSIDafp/UUUUVmET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7001440" y="4986956"/>
            <a:ext cx="981892" cy="3857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2772" name="AutoShape 4" descr="http://www.tatianasokolowska.pl/wp-content/uploads/2015/10/DSC0575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2" name="pole tekstowe 11"/>
          <p:cNvSpPr txBox="1"/>
          <p:nvPr/>
        </p:nvSpPr>
        <p:spPr>
          <a:xfrm>
            <a:off x="142844" y="357166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/>
              <a:t>Zestawienie gruntów stanowiących zasób </a:t>
            </a:r>
          </a:p>
          <a:p>
            <a:pPr algn="ctr"/>
            <a:r>
              <a:rPr lang="pl-PL" sz="2800" b="1" dirty="0"/>
              <a:t>gminy Międzychód wg grup użytkowania terenu</a:t>
            </a:r>
          </a:p>
          <a:p>
            <a:pPr algn="ctr"/>
            <a:r>
              <a:rPr lang="pl-PL" sz="2800" b="1" dirty="0"/>
              <a:t>- porównanie lat 2022-2023</a:t>
            </a:r>
          </a:p>
        </p:txBody>
      </p:sp>
      <p:pic>
        <p:nvPicPr>
          <p:cNvPr id="4098" name="Picture 2" descr="http://miedzychod.pl/files/image/herb-pomniejsz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5643578"/>
            <a:ext cx="895348" cy="1090303"/>
          </a:xfrm>
          <a:prstGeom prst="rect">
            <a:avLst/>
          </a:prstGeom>
          <a:noFill/>
        </p:spPr>
      </p:pic>
      <p:graphicFrame>
        <p:nvGraphicFramePr>
          <p:cNvPr id="10" name="Wykres 9"/>
          <p:cNvGraphicFramePr/>
          <p:nvPr/>
        </p:nvGraphicFramePr>
        <p:xfrm>
          <a:off x="1000100" y="2428868"/>
          <a:ext cx="7548556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Zagięty narożnik 10"/>
          <p:cNvSpPr/>
          <p:nvPr/>
        </p:nvSpPr>
        <p:spPr>
          <a:xfrm>
            <a:off x="4500562" y="1643050"/>
            <a:ext cx="4429156" cy="2857520"/>
          </a:xfrm>
          <a:prstGeom prst="foldedCorner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3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3">
                  <a:lumMod val="40000"/>
                  <a:lumOff val="60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l-PL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 porównaniu z rokiem poprzednim powierzchnia gruntów znajdujących się w zasobie gruntów komunalnych gminy Międzychód </a:t>
            </a:r>
            <a:r>
              <a:rPr lang="pl-PL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wzrosła w 2023 r. o 0,3618 ha.</a:t>
            </a:r>
          </a:p>
          <a:p>
            <a:pPr algn="just"/>
            <a:endParaRPr lang="pl-PL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pl-PL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Różnica ta wynika z prowadzonego obrotu tymi gruntami, którego wyniki przedstawiono w dalszej części prezentacji.</a:t>
            </a:r>
          </a:p>
          <a:p>
            <a:pPr algn="just"/>
            <a:endParaRPr lang="pl-PL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pl-PL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 przedstawionych danych wynika, że największy przyrost dotyczy terenów komunikacyjnych przeznaczonych  pod drogi.</a:t>
            </a:r>
          </a:p>
        </p:txBody>
      </p:sp>
    </p:spTree>
    <p:extLst>
      <p:ext uri="{BB962C8B-B14F-4D97-AF65-F5344CB8AC3E}">
        <p14:creationId xmlns:p14="http://schemas.microsoft.com/office/powerpoint/2010/main" val="86640455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data:image/jpeg;base64,/9j/4AAQSkZJRgABAQEBLAEsAAD/4T34RXhpZgAATU0AKgAAAAgADgEOAAIAAAAgAAAIwgEPAAIAAAAGAAAI4gEQAAIAAAAQAAAI6AESAAMAAAABAAEAAAExAAIAAAAgAAAI+AEyAAIAAAAUAAAJGAITAAMAAAABAAIAIIdpAAQAAAABAAAJLIglAAQAAAABAAA8dIgwAAMAAAABAAEAB5ybAAEAAABAAAA9cJyfAAEAAABAAAA9sOocAAcAAAgMAAAAtuodAAkAAAAB///9+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gICAgICAgICAgICAgICAgICAgICAgICAgICAgICAATklLT04AQ09PTFBJWCBBVzExMCAgAENPT0xQSVggQVcxMTBWMS4wICAgICAgICAgICAgICAAMDAwMDowMDowMCAwMDowMDowMAAAJIKaAAUAAAABAAAS7oKdAAUAAAABAAAS9ogiAAMAAAABAAIAAIgnAAMAAAABAZAAAJAAAAcAAAAEMDIzMJADAAIAAAAUAAAS/pAEAAIAAAAUAAATEpEBAAcAAAAEAQIDAJECAAUAAAABAAATJpIEAAUAAAABAAATLpIFAAUAAAABAAATNpIHAAMAAAABAAUAAJIIAAMAAAABAAAAAJIJAAMAAAABABAAAJIKAAUAAAABAAATPpJ8AAcAACimAAATRpKGAAcAAACAAAA77KAAAAcAAAAEMDEwMKABAAMAAAABAAEAAKACAAMAAAABEgAC2KADAAMAAAABDYAABKMAAAcAAAABA4AAAKMBAAcAAAABAQAEAKQBAAMAAAABAAAAAKQCAAMAAAABAAAEb6QDAAMAAAABAAAAAKQEAAUAAAABAAA8bKQFAAMAAAABABwAAKQGAAMAAAABAAMAAKQHAAMAAAABAAIABaQIAAMAAAABAAAAAKQJAAMAAAABAAAAAKQKAAMAAAABAAAAAKQMAAMAAAABAAP//+ocAAcAAAgMAAAK4uodAAkAAAABAAAQY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oAAACWAAAAJwAAAAowMDAwOjAwOjAwIDAwOjAwOjAwADAwMDA6MDA6MDAgMDA6MDA6MDAAAAAAAgAAAAEAAAAAAAAACgAAACcAAAAKAAAAMgAAAApOaWtvbgACAAAASUkqAAgAAAApAAEABwAEAAAAAAIAAAIAAwACAAAAAAAAAAMAAgAHAAAA+gEAAAQAAgAHAAAAAgIAAAUAAgANAAAACgIAAAYAAgAHAAAAGAIAAAcAAgAHAAAAIAIAAAgAAgAIAAAAKAIAAAoABQABAAAAMAIAAAsACAABAAAAAAAAAA8AAgAHAAAAOAIAABAABwDWIgAAQAIAABEABAABAAAAMigAABoABwAoAAAAFiUAACYAAwASAAAAPiUAACcABwAOAAAAYiUAACwABwDOAAAAcCUAAC0AAwACAAAAAAEFAC4AAwABAAAAAQAAAC8AAwABAAAAAAAAADAAAwABAAAAAAAAADUABwAIAAAAPiYAADYABwAGAAAARiYAADkABwBPAAAATCYAADoABwAHAAAAnCYAAIAAAgAOAAAApCYAAIUABQABAAAAsiYAAIYABQABAAAAuiYAAIgABwAEAAAAAAAAAI8AAgAQAAAAwiYAAJEABwAQAQAA0iYAAJQACAABAAAAAAAAAJUAAgAFAAAA4icAAJsAAQACAAAAAAAAAJwAAgAUAAAA6CcAAJ0AAwABAAAAAAAAAJ4AAwAKAAAA/CcAAKwAAgALAAAAECgAALIAAgAJAAAAHCgAALUAAwABAAAAARAAAMMABwAMAAAAJigAAAAAAABDT0xPUiAAAE5PUk1BTAAAQVVUTyAgICAgICAgAABBVVRPICAAAEFGLVMgIAAAICAgICAgIABaHgAA6AMAAEFVVE8gIAAABQIAAAAAAAAAAP8AAAAAMS4wMAAAAAAAACNiNiMcgECDREpIhgBKTEEAAAAAEUAwADABAAEAKAAUAAAWRQAPAA8ANgAUCA4WRQAAAAAAAAIAADAANgYyENESEA2NA6QAAAAAAAAHgA8PARUB/wKjARcB/wKlAAD////////u7u7uMzAzMTMwNDE3NDAxMDY5ODAwNjUwMDEwMDA2NTA1NDEwMDAwMDAwMAAAAAAEIAAAAb8DZQAUABgADQAQAAoACgAYAAoAEAAUAA0ADgAQAA4HAQZ2HtiA4wPoAAYAIQQBAfIAGwAAAAAAAAAAAAAAAAAAAAAAAAAAAAAAAAAAAAAAAAAAAAAAAAAAAAAAAAAAAAAAAAAAAAAAAAAAAAAAAAAAAAAAAAgABAkEAQQJBNAXQXQXBgAFBAAA3yoECAAoAAArUAAI8YwABHjGAAEEagAAAAAAAP//AAAAAAABBGoBtwcBAZgnKCtbKtMilAABPiAeACzBKxYAAAAAUgABIQBThSwE1iO+ACgAKAAoSAAAACrTAAAnPwAgEAAAAQRqAAAAVAAAAAAXUXUXAQRiAAQBA+gAAAAAAA0ADAEBCAAZAEErgAAEQAAxAwoD7RRyBB8EAAQfA+0EDAQfBAAAEgBBhqAEAAQAEU6GAP///wD///////8A//////8CfwSPBkYEpAJzAdAAAAAAAAAAAAAAAAAAAAAAAAAAAAAAAAAAAAAAAAAAAAAAAAAAAAAAAAAAAAAAAAAAAAAAAAAAAAAAAAAAAAAABd0GOAZMBfMFhgS/A/cDQwJ/BI8GRgSkAnMB0AAAAAAJ3RJeFxYPxAfDBS4AAAAABd0GOAZMBfMFhgS/A/cDQxVJFzkYSxeoFgUTFxAGDPkADQFAAZUB6QGbATsBJAAAAAABegImAr4CHAFrAUMAAAAAAckDSwTEA6cB8gFyAAAAAAG2AkQCggH9AYEBXgAAAAABUQG5AhMBsQFGATAAAAAAAXgCkgOxAvYBrAFCAAAAAAE0AWABfgFbATEBIwAAAAABggHkAgQBogFQATsAAAAAAhYDagSDA24CCwGqAAAAAAIWA9YFsgSLAm8BvQAAAAACYgObBCAC8AHyAZ0AAAAAAxcEnAS0AxsB/AGyAAAAAAWFChAMrQjCBHUDJwAAAAAAAAAAAAAAAAAAAc8B0QHcAckBuQGYAXkBWf//AAAAEAAAAAAAAAAAAAAAAAAAAAAAABcRcRcAOWRkZABSAAGgAaEBQAJMAWkCNwMGAwD//////////wFeATIBXAEoAAAAAAAAAAABoAGhAJwEAAAAAAAAzQB7AJsAmwAAAAAABQUeAVwBNAFRATeTIAQeAAAAACo3/RVFRUVFAWYDiAOwAWYCAAFpAjcB/wEDQEYAAQNSAAoAGwAKABsACgAbAAIAAAAJAAAAAAAAAAAAAAAAAAClpaWlAAAAAAAAAAAAAAAAAAAAAAAAAAAAAAAAAAAAAAAAAAAAAAAA+vr6+gMAAIAAAAABAAQCwA/FDOEPug1iD+cMnw/+DsYP5Q7cABoAAAAAEjYAAAAAAAkWOLYAAAAAAAAAAAAAAAAAAAAAAAAAAAAAAAAAAAAYgYgYAAAAAAAAAAAAAAAAAAAAAAAAAAAAAAAAgAAAAAAAAAAAAAAABgIAAAAAAAAAAAAAAAAAAAAAAAAAAAAAAAAAAAAAAAAAAQRqAAQAAAAAAAAAAAAADI0MjQybDPYMuwAAAAAAAAAAAAAAAAAAAAAAAAAAAAAAAAAAAAAAAAAAAAAAAAAAAAAAAAAAAAAAAAAAAAAAAAAAAAAAAAAAAAAAAAAAAAAAAAAAAAAAAAAAAAAAAAAAAAAAAAAAAAAAAAAAAAAAABhxhxgAEgCAAAAAAAAAAHYAAAeOBAMAAAAAAAAAAAQDAAAEAQQfA+0AAAAAAAAAAAAAAAAAABRyAAABPgAAAAAAAAAAAAAAAAAAAAAAAAAAAAAAAAAAAAAAAAAAAAAAAAAAAAAAAAAAAAAAAAAAAAAAAAAAAAAAAAAwAAkAcwAAAAAAAAAwAAEAAAAAAAAAAAAAAAAAAAAAAAAAAAAAAAAAAACGAAAAAAARALcAAQAqABoAAQAAAAAABgAAAAEB0AAAAAoAAAAqQAAAAUAAAAFAAAAGAAAAAEAAAAYAAAAAAAAAAAAAAABAAAAJQAAAAQAAAAAAAAAAQAAACQAAAAAAAAAAASkAAC2GAb4MFAAwADClAAAAAAAAAAAAAAAACAAAASAAAAFAAAAAAAAAAAAAAAAAAAAAAAAAAAAAAAAAAAAAAAAAAAAAAAAAAAAAAAAAAAAAAAADAAAAAAAAAAAAAAAAAAAAAAAAAAAN9gSnAAcEkQG9AIwBmQCAATMAXgAAAABBKwWYAAAAAAAAAAAAAAAAAAAAAAAAAAAAAAAAAAAAAAAAAAAAAAAAAAAAAAAAAAAAAAAAAAAAAAAAAAAAAAAAAEAALABIAD8AQAAsAEgAPwyADIAAAAyAAAAAAAAAAAAAAAAAAAAAAAAAAAAAAAAAAAAAAAAAAAAAAAAAAAAAAAAAAAAAAAAAAAAAAAAAAAAAAAAAAAAAAAAAAAAAAAAAAAAAAAAAAAAAAAAAAAAAAAAAAAAAAAAAAAAAAAAAAAAAAAAAAAAAAAAAAAAAAAAAAAAAAAAAAAAAAAAAAAAAAAAAAAAAAAAAAAAAAAAAAAAAAAAAAAAAAAAAAAAAAAAAAAAAAAAAAAAAAAAAAAAAAAAAAAAAAAAAAAAAAAAAAAAAAAAAGFGFGAAAAAAAAAAAAAAAAAAAAACDg4ODAAAAAAAAAAAAAAAAAAAAAAAAAAAAAAAAAAAAAAAAAAAAAAAAs7OzswAAAAAARgBYADQAQgFAAPAAAAAAAAAAAAAAAAAAAAAAAAAAAAAAAAAAAAAAAAAAAAAAAACf8EAwiAAEQAAAD88AAAABAAAAAAAAAAAAAAAAAAAAAAAAAAAAAAAAAAAAAAAAAAAAAAAAAAAAAAAAAAAAAAAAAAAAAAAAAAAAAAAAAAAAAAAAAAAAAAAAAAAAAAAAAAAAAAAAAAAAAAAAAAAAAAAAAAAAAAAAAAAAAAAAAAAAAAAAAAAAAAAAAAAAAAAAAACvASOvADQAEwAAAAAD7QPtA/cD8wQBBAAECwQMBBUEFQQfBB8AAAAAAAAAAAQJBAkEBgQGBAMEAwQABAAD/QP9A/oD+gP3A/cD9AP0A/ED8QPuA+4D7gPuAAAAAAAAAAAAAAAAAAAAAAAAAAAAAAAAAAAAAAAAAAAAAAAAAAAAAAAAAAAAAAAAAAAAAAAAAAAAAAAAAAAAAAAAAAAAAAAAAAAAAAAAAAAAAAAAAAAAAAAAAAAAAAAAAAAAAAAAAAAAAAAAAAAAAAAAAAAAAAAAAAAAAAAAAAAAAAAAAAAAAAAAAAAAAAndAAASXgAAFxYAAA/EAAAHwwAABS4AAAAAAAAAAAAAFUkAABc5AAAYSwAAF6gAABYFAAATFwAAEAYAAAz5AAAKUAAAAAAAAAAAAAAAAAAAAAAAAAAAAAAAAAAAAAAAAAAAAAAAAAAAAAAAAAAAAAAAAAAAAAAAAAAAAAAAAAAAAAAAAAAAAAAAAAAAAAAAAAAAAAAAAAAAAAAAAAAAAAAAAAAAAAAAAAAAAAAAAAAAAAAAAAAAAAAAAAAAAAAAAAAAAAAAAAAAAAAAAAAAAAACfwAABI8AAAZGAAAEpAAAAnMAAAHQAAAAAAAAAAAAAAXdAAAGOAAABkwAAAXzAAAFhgAABL8AAAP3AAADQwAAAqcAAAAAAAAAAAAAAAAAAAAAAAAAAAAAAAAAAAAAAAAAAAAAAAAAAAAAAAAAAAAAAAAAAAAAAAAAAAAAAAAAAAAAAAAAAAAAAAAAAAAAAAAAAAAAAAAAAAAAAAAAAAAAAAAAAAAAAAAAAAAAAAAAAAAAAAAAAAAAAAAAAAAAAAAAAAAAAAAAAAAAAAAAAAAAFMsAACOaAAArRAAAH08AABCtAAALVwAAAAAAAAAAAAAoYgAAK4QAAC0+AAAsNgAAKaAAACTdAAAfugAAGnQAABWgAAAAAAAAAAAAAAAAAAAAAAAAAAAAAAAAAAAAAAAAAAAAAAAAAAAAAAAAAAAAAAAAAAAAAAAAAAAAAAAAAAAAAAAAAAAAAAAAAAAAAAAAAAAAAAAAAAAAAAAAAAAAAAAAAAAAAAAAAAAAAAAAAAAAAAAAAAAAAAAAAAAAAAAAAAAAAAAAAAAAAAAAAAAAAASUAAAINAAACuQAAAhHAAAEcQAAAxoAAAAAAAAAAAAACkYAAArVAAAK+AAACmoAAAnEAAAIfwAABzMAAAYFAAAE5wAAAAAAAAAAAAAAAAAAAAAAAAAAAAAAAAAAAAAAAAAAAAAAAAAAAAAAAAAAAAAAAAAAAAAAAAAAAAAAAAAAAAAAAAAAAAAAAAAAAAAAAAAAAAAAAAAAAAAAAAAAAAAAAAAAAAAAAAAAAAAAAAAAAAAAAAAAAAAAAAAAAAAAAAAAAAAAAAAAAAAAAAAAAAABoQAAAjUAAAKvAAACPQAAAZIAAAFkAAAAAAAAAAAAAAKQAAAClAAAAqcAAAKGAAACbAAAAjsAAAIFAAABzwAAAacAAAAAAAAAAAAAAAAAAAAAAAAAAAAAAAAAAAAAAAAAAAAAAAAAAAAAAAAAAAAAAAAAAAAAAAAAAAAAAAAAAAAAAAAAAAAAAAAAAAAAAAAAAAAAAAAAAAAAAAAAAAAAAAAAAAAAAAAAAAAAAAAAAAAAAAAAAAAAAAAAAAAAAAAAAAAAAAAAAAAAAAAAAAAAAUAAAAGVAAAB6QAAAZsAAAE7AAABJAAAAAAAAAAAAAABzwAAAdEAAAHcAAAByQAAAbkAAAGYAAABeQAAAVkAAAFEAAAAAAAAAAAAAAAAAAAAAAAAAAAAAAAAAAAAAAAAAAAAAAAAAAAAAAAAAAAAAAAAAAAAAAAAAAAAAAAAAAAAAAAAAAAAAAAAAAAAAAAAAAAAAAAAAAAAAAAAAAAAAAAAAAAAAAAAAAAAAAAAAAAAAAAAAAAAAAAAAAAAAAAAAAAAAAAAAAAAAAAAAAAAAAF6AAACJgAAAr4AAAIcAAABawAAAUMAAAAAAAAAAAAAAn8AAAKYAAACqgAAAogAAAJrAAACKQAAAeYAAAGsAAABgAAAAAAAAAAAAAAAAAAAAAAAAAAAAAAAAAAAAAAAAAAAAAAAAAAAAAAAAAAAAAAAAAAAAAAAAAAAAAAAAAAAAAAAAAAAAAAAAAAAAAAAAAAAAAAAAAAAAAAAAAAAAAAAAAAAAAAAAAAAAAAAAAAAAAAAAAAAAAAAAAAAAAAAAAAAAAAAAAAAAAAAAAAAAAAByQAAA0sAAATEAAADpwAAAfIAAAFyAAAAAAAAAAAAAAR9AAAEuAAABK4AAARcAAAEBgAAA2wAAALWAAACWAAAAfEAAAAAAAAAAAAAAAAAAAAAAAAAAAAAAAAAAAAAAAAAAAAAAAAAAAAAAAAAAAAAAAAAAAAAAAAAAAAAAAAAAAAAAAAAAAAAAAAAAAAAAAAAAAAAAAAAAAAAAAAAAAAAAAAAAAAAAAAAAAAAAAAAAAAAAAAAAAAAAAAAAAAAAAAAAAAAAAAAAAAAAAAAAAAAAbYAAAJEAAACggAAAf0AAAGBAAABXgAAAAAAAAAAAAACYAAAAoAAAAKeAAAClwAAAoAAAAJTAAACIQAAAesAAAG2AAAAAAAAAAAAAAAAAAAAAAAAAAAAAAAAAAAAAAAAAAAAAAAAAAAAAAAAAAAAAAAAAAAAAAAAAAAAAAAAAAAAAAAAAAAAAAAAAAAAAAAAAAAAAAAAAAAAAAAAAAAAAAAAAAAAAAAAAAAAAAAAAAAAAAAAAAAAAAAAAAAAAAAAAAAAAAAAAAAAAAAAAAAAAAFRAAABuQAAAhMAAAGxAAABRgAAATAAAAAAAAAAAAAAAgMAAAIRAAACDwAAAgAAAAHpAAABvwAAAZkAAAFxAAABVQAAAAAAAAAAAAAAAAAAAAAAAAAAAAAAAAAAAAAAAAAAAAAAAAAAAAAAAAAAAAAAAAAAAAAAAAAAAAAAAAAAAAAAAAAAAAAAAAAAAAAAAAAAAAAAAAAAAAAAAAAAAAAAAAAAAAAAAAAAAAAAAAAAAAAAAAAAAAAAAAAAAAAAAAAAAAAAAAAAAAAAAAAAAAABeAAAApIAAAOxAAAC9gAAAawAAAFCAAAAAAAAAAAAAAN6AAADpwAAA58AAANcAAADHQAAAq0AAAI9AAAB5wAAAZwAAAAAAAAAAAAAAAAAAAAAAAAAAAAAAAAAAAAAAAAAAAAAAAAAAAAAAAAAAAAAAAAAAAAAAAAAAAAAAAAAAAAAAAAAAAAAAAAAAAAAAAAAAAAAAAAAAAAAAAAAAAAAAAAAAAAAAAAAAAAAAAAAAAAAAAAAAAAAAAAAAAAAAAAAAAAAAAAAAAAAAAAAAAAAATQAAAFgAAABfgAAAVsAAAExAAABIwAAAAAAAAAAAAABbgAAAXUAAAGCAAABfwAAAXYAAAFoAAABVgAAAUUAAAE5AAAAAAAAAAAAAAAAAAAAAAAAAAAAAAAAAAAAAAAAAAAAAAAAAAAAAAAAAAAAAAAAAAAAAAAAAAAAAAAAAAAAAAAAAAAAAAAAAAAAAAAAAAAAAAAAAAAAAAAAAAAAAAAAAAAAAAAAAAAAAAAAAAAAAAAAAAAAAAAAAAAAAAAAAAAAAAAAAAAAAAAAAAAAAAGCAAAB5AAAAgQAAAGiAAABUAAAATsAAAAAAAAAAAAAAfIAAAILAAACHAAAAhgAAAIKAAAB6wAAAcsAAAGmAAABfQAAAAAAAAAAAAAAAAAAAAAAAAAAAAAAAAAAAAAAAAAAAAAAAAAAAAAAAAAAAAAAAAAAAAAAAAAAAAAAAAAAAAAAAAAAAAAAAAAAAAAAAAAAAAAAAAAAAAAAAAAAAAAAAAAAAAAAAAAAAAAAAAAAAAAAAAAAAAAAAAAAAAAAAAAAAAAAAAAAAAAAAAAAAAACFgAAA2oAAASDAAADbgAAAgsAAAGqAAAAAAAAAAAAAAROAAAEgAAABIYAAARMAAAD9wAAA24AAALvAAACewAAAiYAAAAAAAAAAAAAAAAAAAAAAAAAAAAAAAAAAAAAAAAAAAAAAAAAAAAAAAAAAAAAAAAAAAAAAAAAAAAAAAAAAAAAAAAAAAAAAAAAAAAAAAAAAAAAAAAAAAAAAAAAAAAAAAAAAAAAAAAAAAAAAAAAAAAAAAAAAAAAAAAAAAAAAAAAAAAAAAAAAAAAAAAAAAAAAhYAAAPWAAAFsgAABIsAAAJvAAABvQAAAAAAAAAAAAAFbQAABaEAAAWeAAAFMAAABL8AAAQKAAADWwAAAsEAAAJMAAAAAAAAAAAAAAAAAAAAAAAAAAAAAAAAAAAAAAAAAAAAAAAAAAAAAAAAAAAAAAAAAAAAAAAAAAAAAAAAAAAAAAAAAAAAAAAAAAAAAAAAAAAAAAAAAAAAAAAAAAAAAAAAAAAAAAAAAAAAAAAAAAAAAAAAAAAAAAAAAAAAAAAAAAAAAAAAAAAAAAAAAAAAAAJiAAADmwAABCAAAALwAAAB8gAAAZ0AAAAAAAAAAAAAA5kAAAP0AAAENQAABD0AAAQYAAADywAAA2UAAAL2AAAChwAAAAAAAAAAAAAAAAAAAAAAAAAAAAAAAAAAAAAAAAAAAAAAAAAAAAAAAAAAAAAAAAAAAAAAAAAAAAAAAAAAAAAAAAAAAAAAAAAAAAAAAAAAAAAAAAAAAAAAAAAAAAAAAAAAAAAAAAAAAAAAAAAAAAAAAAAAAAAAAAAAAAAAAAAAAAAAAAAAAAAAAAAAAAADFwAABJwAAAS0AAADGwAAAfwAAAGyAAAAAAAAAAAAAARIAAAExgAABSEAAAU5AAAFCAAABJsAAAQjAAADjgAAAv0AAAAAAAAAAAAAAAAAAAAAAAAAAAAAAAAAAAAAAAAAAAAAAAAAAAAAAAAAAAAAAAAAAAAAAAAAAAAAAAAAAAAAAAAAAAAAAAAAAAAAAAAAAAAAAAAAAAAAAAAAAAAAAAAAAAAAAAAAAAAAAAAAAAAAAAAAAAAAAAAAAAAAAAAAAAAAAAAAAAAAAAAAAAAABYUAAAoQAAAMrQAACMIAAAR1AAADJwAAAAAAAAAAAAALlAAADJ0AAA0jAAAMvQAAC+kAAAplAAAIygAABy4AAAXF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eEeIR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rtqu2po5vxtcXTxXSIlrAEL0RKVCET/lOjgzTSv/KSAh6xf9Me8wxSpwPaJLLoUkR1c+LzxnQDo9STdUJmgjsTtuLCki6CznMHd6gD9BP41AckEPOpw75DYQNy8uxyf7MawnvSH3MylfHC6wEW4fChn9NMVA41iEPFA9aTlZM4c1+Df4R/lSZxmYIfYfSBSDDYYfTyI1OidSe3IhUjtFPVE6ZJcYgClaJbA0yh1vFWwNkB3eDkQadC50SN5D4VqnbACMNhrnIdkjPSOPFeISXyhYIWUb6x43OZZBL0SyQR2XpZ1mG5IjbCnrIEQYoB+GJ9AhlyRwHjBEflufSVdPkYX2bwYywSvdDl4SIBimKcMwcE61GlATlj3TWwZJmU1dXIZFTxlZEF0UWx6zKjI1CojaBwMLSQyGPSNbdlbhRLoXJ09IDbgRfCNoTk9fwXXoNK8PMwjbK+oveDUWJB03BihuPKoMchAcGzAqmDs1QUwNeyPuCzYZsyIDIiAhxEEaPzYp/SzyMMM09g9ND6wOvw50JoYNvBLsDK8YQh30SzBZak1oMjowuxwqCgMH0Qg0DSIsExFxGnQnuUBwVj9jPVgOTFU2Ezj4MagkeBY/D5UOQBt/NBRC9Vb4Y5xhZV3HWN1GSDePPwQ/rDrAPDdFMGL2Z7tt03clbw5hBFo7WaFQ2jH6q9qr2qG0382lpcOqm6CjpXuIkZKhj5OSoafJqp6goaCrn4mOypmVi6GhoJedm6Gdl5eLloO1lY6WeIBooZ+1o52amZ+JfrGkh1xrh72toZa1rqevloWHfYNcb3itlX1bv7+yp4iWg4eHg29vqZ+BfsvJoaSBeH10hY6PdLSkf4vAyKqqalGWmLCpkYGzoWl0rbStqqiZdmE7xKGWtKFWW614qrCnhWNbX4TEsZuVjU6jiJOJkYV0aohamp6Eh25Ok6ShgE6UlZSQblZbdltqT6uyqYBVc5WXgF0/PKSPfWursrexjZefm4lpZXm3saidqLK2tqChoJu5uK6jtru/vZuus7NwZW+cAAAAAAAEOM5WRNTSbTVZCm01SQ4ABLz/bTVdEm01aRxtNWUXbTVNEW01QRRtNUEPbTU9Dm01TRBtNVkRAAAAAD5FIO5tZU0CbTVVDm01SQttNU0HAAR89m01cR5tNWUZbTVpGW01ZRdtNUkWbTVdDW01URFtNXETAAStBQAESPVtlUT/beVc+m01QQgABJzzVkUQ5hFVETgRdUk5bTVxHG01dRptNWkYbTVREm01XRhtNVUWbTVJEm01WR9tNVEUbTVNDm01TRUABGDrbkUc8wAE3TgABR0NAAS1JwAEyaUABQVcAATtF201bRVtNWEbbTVhF201SRhtNXESbTVdHxEFCTVtNT0ebXVJAbU1gQUABOleAAUY+gAFBPIABGX/AAQA6wAE/UkRJS02bTVpHW01ZRltNVUXbTVlHwAFbS4ABPD3AARp/wAFFSYQVV0vAASpnW3FWPwABPD7AARF7wAFJQsABH3BAATVjRKFFUIS1TlFbTVRIgAFcSMABXEqAASZigAEkewABDUpAASF3wAEWckABFm8AATBrgAERfoABLGcAARx2gAEzU0ABSkubTVFHhHVMTwABXEsAAVxLAAElfUABImVAAStJgAEjc0ABFnMAAS1igAEzZ4ABE3nAAR16QAETfEABQUqbVVRAwAFNRltNWEPAAVtLAAFdShtZTUCAAUdFQAE0TsABHHHAARZwQAEXboABMFGAAT5IAAEga4ABHFyAAUZIW1lUQJtNTkHbTVhCW01RRxtNWUYteVw+gAFJRJtNTkSAAS5EwAFAUsABRUsVkUM6wAFFQBWRMziAAShUAAFIS9tdU0BbkUk8m01VQcABOkHbXVBAe01RQduRSTzAAUJEW01PQRuRSjwbkUs9D5FJN8ABQzv7kVE8T5FFO8ABO1FAAT9SD5FHPAABRUDbTUxCm2VLP9thV0AbVVdA21lTQJthUUAbkU88G4VRPe+RRjvbkVQ7AAE/PcABTEaAASR3wAEqaQABRj5bTVRHm01RRdtNV0XbkVI8231RPluBUz4vkUs27WVeP8ABRD9AAUY+G5FLO7t1Sj7AAUY+AAFJR4ABQUHbZU8/201TRFtNVEObTU9CG5FKPRtNUEJbTVVCoy2EOvWRRDo7TVhCQAFAPBWRQThbkVc9W3VPPtWRSDpbeU4+m1VOQNtNUEJbTVVD21lPQI+RSjobfU4+W01UQRtNVUKbkUs8G2FUQBuRTDvbkUw7j5FHO5uRUT0bZU0/22lOP5tVTkDbVVFA201OQptpTD+AAAAAD5FJO9thTUAbTVZCW3lUPptpUT+bYVBAG2VLP9ttUD9bfU4+W2lQP5tdSkBbXU5AW3FRPxtlUj/AAAAAAAgICAgICAgICAgICAgICAgICAgACAgICAgICAgICAgICAgICAgICAAAQEAAAAAAAAAAAAAAAAAAAAAAAAAAAAAAAAAAAAAAAAAAAAAAAFAAfAAAAAAAAAAAAAwMTAyDABAAfAAAAAAAAAAAAAAAAAAAAAAAAAAAAAAAAAAAAAAAAAAAAAAAAAAAAAAAAAAAAAAAAAAAAAAAAAAAAAAAAAAAAAAAAAAAAAAAAAAAAAAAAAAAAAAAAAAAAAAAAAAAAAAAAAAAAAAAAAAAAAAAAAAAAAAAAAAAAAAAAAAAAAAAAAAAAAAAAAAAAAAAAAAAAAAAAAAAAAAAAAAAAAAAAAAAAAAAAAAAAAAAAAAAAAAAAAAAAAAAAAAAAAAAAAAAAAAAAAAAAAAADAxMDEwAAAAAAAAAAAAMDEwMAAAAAAAAAAAAAAAAAAAAAAAAAAAAAAAAAAAAAAAAAAAAAAAAAAAAAAAAAAAAAAAAAAAAAAAAAAAAAAAAAAAAAAAAAAAAAAAAAAAAAAwMTAwAAAAAE5PUk1BTCAgICAgICAAAAAAAAAAAABkAAAAZAAAAFNDRU5FIEFVVE8gICAgIAABEQBEVFZSAAAAAAAAAAAAAERDAQLDAGcAZAAA+ALsJwQCAPv6+frv9f399PP3/P/0/ez0+vny+v8AIq4AAgAAEAD5AuwnAwIA+/r3++/0/v308/f8APT97PX6+fL6/wArrgACAAAQAPgD6ycDAwD7+vj77/T+/fPz9/wA9f3r9fr48fr/ACWuAAIAABAA+ATrJwQEAPv6+Pvw9v398vP3/AD2/Ov0+vfw+v8AI64AAgAAEAD5BOwnBAQA/Pr5+u/2/f3y9PX9APb97PX69/D6/gAfrgACAAASAAYIAAoAAACWAAAABwgAJwAAAAoAAAAIAgCYAQAAAAAAAAAAAAAAAAAAAAAAAAAAAAAAAAAAAE9GRiAAAEhBTkQtSEVMRCAgICAgICAgICAAAAAAAAAAAAAAAAAAAAAAAAAAAABWUi1PTiAgICAgAABOT1JNQUwgIAAAMDEwMNkD6QAAAAAABwADAQMAAQAAAAYAAAAaAQUAAQAAAIwoAAAbAQUAAQAAAJQoAAAoAQMAAQAAAAIAAAABAgQAAQAAAPlUAAACAgQAAQAAAIaCAAATAgMAAQAAAAIAAAAAAAAALAEAAAEAAAAsAQAAAQAAAAAAAAAAAAAAICAgICAgICAgICAgICAgICAgICAgICAgICAgICAgICAgICAgICAgICAgICAgICAgICAgICAgICAgICAgICAgICAgICAgICAgICAgICAgICAgICAgICAgICAgICAgICAgICAgICAgICAgICAgICAgICAgICAgICAAAAAAAAAAAGQADQAAAAcAAAAEAgMAAAABAAIAAAABAAAHAAACAAUAAAADAAA9FgADAAIAAAABAAALAAAEAAUAAAADAAA9LgAFAAEAAAABAAAAAAAGAAUAAAABAAA9RgAHAAUAAAADAAA9TgAIAAIAAAABAAAAAAAQAAIAAAABABxnBAARAAUAAAABAAA9ZgASAAIAAAABAAAAAAAdAAIAAAABAFdVAgAAAAAAAAAAAAAAAAAAAAAAAAAAAAAAAAAAAAAAAAAAAAAAAAAAAAAAAAAAAAAAAAAAAAAAAAAAAAAAAAAAAAAAAAAAAAAAAAAAAAAAAAAAAAAAAAAAAAAAAAAAAAAgACAAIAAgACAAIAAgACAAIAAgACAAIAAgACAAIAAgACAAIAAgACAAIAAgACAAIAAgACAAIAAgACAAIAAgAAAAIAAgACAAIAAgACAAIAAgACAAIAAgACAAIAAgACAAIAAgACAAIAAgACAAIAAgACAAIAAgACAAIAAgACAAIAAAAP/hC9NodHRwOi8vbnMuYWRvYmUuY29tL3hhcC8xLjAvADw/eHBhY2tldCBiZWdpbj0n77u/JyBpZD0nVzVNME1wQ2VoaUh6cmVTek5UY3prYzlkJz8+DQo8eDp4bXBtZXRhIHhtbG5zOng9ImFkb2JlOm5zOm1ldGEvIj48cmRmOlJERiB4bWxuczpyZGY9Imh0dHA6Ly93d3cudzMub3JnLzE5OTkvMDIvMjItcmRmLXN5bnRheC1ucyMiPjxyZGY6RGVzY3JpcHRpb24gcmRmOmFib3V0PSJ1dWlkOmZhZjViZGQ1LWJhM2QtMTFkYS1hZDMxLWQzM2Q3NTE4MmYxYiIgeG1sbnM6ZGM9Imh0dHA6Ly9wdXJsLm9yZy9kYy9lbGVtZW50cy8xLjEvIi8+PHJkZjpEZXNjcmlwdGlvbiByZGY6YWJvdXQ9InV1aWQ6ZmFmNWJkZDUtYmEzZC0xMWRhLWFkMzEtZDMzZDc1MTgyZjFiIiB4bWxuczpkYz0iaHR0cDovL3B1cmwub3JnL2RjL2VsZW1lbnRzLzEuMS8iPjxkYzp0aXRsZT48cmRmOkFsdCB4bWxuczpyZGY9Imh0dHA6Ly93d3cudzMub3JnLzE5OTkvMDIvMjItcmRmLXN5bnRheC1ucyMiPjxyZGY6bGkgeG1sOmxhbmc9IngtZGVmYXVsdCI+DQoJCQkJCTwvcmRmOmxpPjwvcmRmOkFsdD4NCgkJCTwvZGM6dGl0bGU+PGRjOmRlc2NyaXB0aW9uPjxyZGY6QWx0IHhtbG5zOnJkZj0iaHR0cDovL3d3dy53My5vcmcvMTk5OS8wMi8yMi1yZGYtc3ludGF4LW5zIyI+PHJkZjpsaSB4bWw6bGFuZz0ieC1kZWZhdWx0Ij4NCgkJCQkJPC9yZGY6bGk+PC9yZGY6QWx0Pg0KCQkJPC9kYzpkZXNjcmlwdGlvbj48L3JkZjpEZXNjcmlwdGlvbj48cmRmOkRlc2NyaXB0aW9uIHJkZjphYm91dD0idXVpZDpmYWY1YmRkNS1iYTNkLTExZGEtYWQzMS1kMzNkNzUxODJmMWIiIHhtbG5zOnhtcD0iaHR0cDovL25zLmFkb2JlLmNvbS94YXAvMS4wLyI+PHhtcDpDcmVhdG9yVG9vbD5DT09MUElYIEFXMTEwVjEuMCAgICAgICAgICAgICAgPC94bXA6Q3JlYXRvclRvb2w+PC9yZGY6RGVzY3JpcHRpb24+PC9yZGY6UkRGPjwveDp4bXBtZXRhPg0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8P3hwYWNrZXQgZW5kPSd3Jz8+/9sAQwACAQECAQECAgICAgICAgMFAwMDAwMGBAQDBQcGBwcHBgcHCAkLCQgICggHBwoNCgoLDAwMDAcJDg8NDA4LDAwM/9sAQwECAgIDAwMGAwMGDAgHCAwMDAwMDAwMDAwMDAwMDAwMDAwMDAwMDAwMDAwMDAwMDAwMDAwMDAwMDAwMDAwMDAwM/8AAEQgCIgLYAwEiAAIRAQMRAf/EAB8AAAEFAQEBAQEBAAAAAAAAAAABAgMEBQYHCAkKC//EALUQAAIBAwMCBAMFBQQEAAABfQECAwAEEQUSITFBBhNRYQcicRQygZGhCCNCscEVUtHwJDNicoIJChYXGBkaJSYnKCkqNDU2Nzg5OkNERUZHSElKU1RVVldYWVpjZGVmZ2hpanN0dXZ3eHl6g4SFhoeIiYqSk5SVlpeYmZqio6Slpqeoqaqys7S1tre4ubrCw8TFxsfIycrS09TV1tfY2drh4uPk5ebn6Onq8fLz9PX29/j5+v/EAB8BAAMBAQEBAQEBAQEAAAAAAAABAgMEBQYHCAkKC//EALURAAIBAgQEAwQHBQQEAAECdwABAgMRBAUhMQYSQVEHYXETIjKBCBRCkaGxwQkjM1LwFWJy0QoWJDThJfEXGBkaJicoKSo1Njc4OTpDREVGR0hJSlNUVVZXWFlaY2RlZmdoaWpzdHV2d3h5eoKDhIWGh4iJipKTlJWWl5iZmqKjpKWmp6ipqrKztLW2t7i5usLDxMXGx8jJytLT1NXW19jZ2uLj5OXm5+jp6vLz9PX29/j5+v/aAAwDAQACEQMRAD8A+RPE3iG58Ra3LPLIGmlY8D7q+gFSwX76TabUZkJO52zyfb6VR06OK3USOw8xjwD1WpL2/GoyGGLljwT71PMM6jwr8cdc8H6jFPp95NAyNy6OQR+Ve+eBf2/9RgtUt/EcFrrFucKTMu2TH+8Ov418tafp5s7Rt7qTuxk9aZbh9Xu2VCSsR+bBrqo4upD4WYzoQl8SPuXTfGvw8+JkiXNhfT+HNRPzK27YufYjitu61jxd4Wt1dbm08T6cQMOWG8L/ALw/rXwudal0WFTGXjA+6qtium8G/HPXPDlq227nWAjGwORuH06V6FDN5w8vT/I46uXRl5+p9IftR/tkWXgrwPJ4V8IXKz3d6gOp3qtzcPj/AFSkdI1zg4618Sah8S9VudfC324zTniQdD7Cuy1lNG8X3Mk0M39n3cmTtYfuyfb0zXHeJdHm0C4Qz7JEz8jJ82TXLisZKvL3jro0I042R1Wja7BZyJ5sqPcAZC5Hy+59667S/i1rGk3EP9m3csZ3YAJyHP09K8j0+CCGZrp0AkboM8k+uKNf+It/4Y0pZLOBJ7k8SSDpEP8AZHr/ACrl5LaGyZ9XeGv2r5NEtki1iNJnAxIYcDaPcetdvoXizwR8aLWRo1haZcBmCeW6mvjT4XaJfeOrL+0tTc6bpqHdLI5xuHtnvXqGn/EnStHsFs9J8qOzj53I3zufU+9THE1IaRdyuSLPdNQ+DV/paGXQtTE0ZHFvcgMpHpmuP8WadqlnF5eo2FzZBeDLAvmIw9x1FYPhD4s64tyv2O6ZIR1WT5kH1zXpum/HazFuE1S3VkI2l0Gc++09qmWJp1JfvFqHJJfCzi/CmhWaRm4W5tru4UZ4PzJ9Aec+9VvFPjGZQ0VrHJ8nUAEH3/z7V6Wvhjwj8SIjLYyQRXJ7xny3B+lY+qfCTWdBZ2tJYdRiwRsnX5iPTd1rN4eEtabHztaSRy2haNb2lsL6+dGP3guflH19TUOqeJbnX7kW1mrBW4+Xgkf4Ua9pzRzJDeRXOlqvABQvEo9iP61O13b+HdOzZos6kcujbiR7+n0rknSlDVq5pGStuS6bpNn4Zi867YSXHoTnafb1NUrvV7zxZqjw2sfygYODjj1JqPSvD974pnNxdSGG3UkhjwWHsPT3rVk1+20JJLawQEnA3ep/rWDt8y13IrPw7B4Q1u2vJrhZZliYyIRnk9Men1NWPtt94vvPLhUhFOeOij1JqHSvD02p6g9zfymJNgf3Ye3/ANetO+8VR2kK2mmx4PA3Afe9/rQ2/UovW9nY+EI1kk2T3Q/JT7f/AF6veHNUk8d6ZfWEkRDrme3bn5W7r+I/WsvTPCL3BN5qkjRRddhPzH/CrCeMRpgii06IRBW4YDrz+taQfK00Q43Rb0SHT/Ddkl1IfOuj2b+E/T+tM1G5u/G8ogEImiP3kYZA9yTV3WdGt7u8tr6ZWgtbtPMdQOUfuvtRHqzXcv2LSIWJbjag5Puf8aqVK09ECd0Yk3wjtfCSrc6XqcljqO7f5aAPbufRlPX610Hh3xJ4q8QSrDqdhGtmgIe/hbZCMeqnnJ7AZPtXd/CP9nHV/iLcGeONJraA5nvJ38uxtR1O6T+M/wCyv516RL8RvCHwOK2nhmGPxh4mhGwahMn+iWbd/Jj6de4yfeuunh0lzVjJz190zfhz8Hkhm0hb+11aziuke6mc2m2faQNhBb7gbtxnqa9ds3tfCHht9P0azh060bmRISS8x9ZZDyx/SvOPCvxN1zVpJptdu2mubuTzOCAx46H2HpXRWWj+JPFs7LbxRT2T/djQFXX8e9U8UrctPQSp6+8eafGD9pvTPBWr/YZRPd3AOJGRf3MH+J+lcL4p8eS+JNKTUHujNaMmUYAkBSeFUfnx612PxV/Y/wBdu7ObVJbeF2lmYGMSDzvXOzqFHrXPeHfhBd2vhKxtryKYQ2m5Y4sbf4ic+5OevWssSo2TbLhe9kjzaPw/ceM75Z73db6fC+5QTlifX3b36Cjxx4X0/WpraG5s1uLJsW4znzIs9CH68/zr1O/8FRWESm8cQRpysSAbsfyFc14mhg1q1NlDAI4+QpHLE9iT3NcKleXKjVLqzyrVv2ZRY23ladfbLhQdsF0wO8dfvDofqK43xJb634Tsxpd/bz2SL/qyBhWx0wRww+le3aJpo1Gxaa+uvKNu5jkUHMhI9B/U1Nqer2t5Z/Y5LRL+16GOYb93vz3p+1a0YOPU8Z8LeLEj0Pz9ScvLbjBhjxlsd+f5mun0b4ptq9qq6fEttG42kJ8zn2J71c8Wfs+WOswC40aV9NncHFrdZ2MfQHqPxzXnl7pOsfCxZ7W4snslnb5ZhwMn+6w459q2jKMiU2tT1Cxs3mG++mSBX52ty5/D/GtCy1qC2k22UTM+NpduWA/kK8n8E+Jn+zTPqM5zbk5O4lpFPQ46k11fhv4pW9xaAaXahX3YMsoDv9QOg/U1NTQad2dyLC5vIvMupFgibnLtjP07n8Khk1Kz07i2jM0nZnH8h/jWPGl3qRM+oXHk7uQXf5yPp1NXra+sbJdkEZkYD70g/kOn51zvzKJBb32vP50jbE6F3Pb6/wCFTwwWOljlftMp5y4IXP8Au9/xpgu7nUMEZA6ByeMfX/CnraW9koaSTz2PY8Ln6dTU3V9R69BJL661eQBFYhfl4ICgfyFKbCO2Ba5cSMOiqxxn6n+npTvPnvTtijKRr3xjA/l+dMkWCDmWTzWHoePz/wABTckmMP7Qkl/c20WxOeAMZ9/U0yaxRRuu5dp67VwT+nA/GnLe3N2pjtohFH0JHH5//Xqjcm1tDm5uPOYH7sZyB+PT+dOF3ogaJTqfltttI/m7NnJP4/4VBdWpRt13OIs8lQDvP4Dn88Vl6142SxiIXyrSPocH5m/Hqfwrmh4gvvEV0YtOtbm7durbTge+P8a1jB7slyR1d54lg08/6NEodR/rJMMR7jsP51zms+N/tUrP50lxM5xw24k/WrFl8O5b+RDq+o4J621r87/Qn7o/Wuj0vQLbw/EptraCw4/1j/vLk++e34Ypc6FqzlLTwzqutIstxs0y2k/imOxiPZfvGtzQ/A9jYp5qW738458+6+SFT6hQcfma0XvILeTzEje6lH/LWX5ifw6fzqQxXd+N08ggTGFLErx7Dr+QrNzbKstmaen+LX0qNkupReq3GwIAoHoD/wDWrD8TfCDSPHED3GjyJY3R+ZrdlxGx+n8J+lSSS2lhny0a4ccEtwo/Dr+tKkt5c4aEGJF5RuEUfj0/nVRk4u60E1c87uY9Z+HN+lre283lA5EUhzGR6o3Suk0LxvZ6u6JBH5chOGjk5cH0Hr+FdofENvd2RsdZSHUIX4OV5H9T9eK5HxX8CkuYnv8Aw7cGYKdwtmba6H/Zb+hraNSMnd7kuDWxW0m2H9pXVmkyRRBvNUH0PUcVnePPGlp4J0+OK0ijvtWu8raxScoD3dlHAVepJznpXOxahf8AhjX2e8inkMeVkhf5XJAxjmn+BvD1x4q1ibVL4JNezH50U5WJR92JP9kdz3NaOKvzdCU1t1Lfw78CvaA6jfSmS6uWMrzScNM5/jPp7DsBXVu9vbNkFpZB09TU8unb1H2hwvsDz/n8aaLqCybbFAGOcZfnP4f/AK6wnO7ujRK2hBELm8QhF8uNupPT8f8A69Rtp9vAM3EvmH+6Pmx/T+dWZBdXLBpT5MZHRvlx9B/+qiGxgjGR5lyzdsYUf1/M0Wu9RX7FR7wq4W1gCt2OMtWX44ha3Ww1AjY9o/ly8ZwrcEcV1AtZ2jwAsEWM7VwAaq6hpseo6fcWu/zGlQ574rWlKOxDJNHhto4fkUzDrzwtcd8ZfgrYfEm1ebEen6go4njXr6Bh3rq/BN1LcaJDHsBeD90575Xin65CiANNKSB1A7/hWatGXMty1J2sfJ0fiPxR+zh4n8m7VrmxzwTloZQeCR6HH416to/inQPjnowltpEtdRC5aNvvD/EV1fizSrTxJYSWd3aJcW0oKssi/r9a8B+IP7PetfDW6fWPDkl1JZxNvMIOJYR7dyK7Lqe+j7mVrHQeItEu/DuqIl0HRFOA3VSKns/GskDi2tQqBeM7ck+9ZvgT9oCy8YWY0zxHEI7gDYJmXbg+/oaj1u1XR7ub7HKkkbjjHJwe9TyvZolSOys9Sdyvn3QMjHkF+f0rStlgkPDNN6CIcH6mvNNM16OwjUuPNkPAB6A+9a/hnXdQOmpFvRIwSMgdBUSTS0LTO5kYRqyhYYl6YByw+tUWvYVwWHnODn5ucfhWda3NtLgyXJdz2JzU73kasFiiI2jjjFTF9x2J5tQuJkwE2H3OeKhZDKWM0vqCM1GondPnPlq3c/KB9O9NRFlPy73xkfKOnvmnvoFuqHSSQooUJ7f3RVS6M00LYG1Bx6DFXo28snJSPvkDcapagyeU5LNKyjOM9fwqUhoPJUKPMkyxHRRk/nTgoikwqrjpmQ8/Wq8t06jCIAPXp+lV5pzu+d2A9uBTSlcPUty3SJnfIx/HAzTYdSZP+PeLp1PT9aoLdKg+VFyw4OPT61Vv9Umt4XYdiOeuBV2urBdmo8krEmSVVwe3LfnUKOjSZJZiORxuNVY5izKSMnjIJJIp4OXJwFH+0cD8hSUdQvYsZbKjCL0A3f8A1qR8OSzsWx90Z2gmoUlSM8yE4PbgYzU1tO8h3Qw4PY//AF6iVw+YMoQ7VQg9c9M/nUVzbt5qs5RTjjHJrShs5bxm3EcDnHapzoCqobZuOMliSeP5U1K25XLfY56aNS6gKXbv6H/P9aKi1jxfDb3vlQwvN5ZCnHA/Ad6K0TvqK1jP1aV45thR1c5yCuCKs2kCWsJMmx5G+8SOlfpn8WvA/gnVtWim1rwJoOuafqMW63ubfNrPzznenGfTNeI/ED9gr4e+MTK3h7Xdc8J3DcrbajGLq2z6CRcMB9RXpVcI0+WMk/nqcMKnMrtHxgHj1K5MCKsYVtxOeAPWrtvbW2lzyujNu4GVbGTjvXrPxA/Yg8ZfDtTNY21r4ltIkZvP0qUTkgdSU4YDHtXkEOl3MWozC+hkttj/ADJIpVgfTB6Vyzpyh8SLjJPYsJZNeFp5pH8vGRnq30qtevtziQtjv7elWdTvdqBEOSRgKvas8zR6SWuLxlSLAK5657YHvUxbZSQ7b/Zts15MypEgyS3Sq1lrb6+A5C+QeUTPf+8aoXtpqHizUwt8Ps1jF8yRBsgjsx9/5VY0zw3f+NdeTSfDlnLPIww5QYUDplj2X61pG6FJGjYeONNuNlhc29u7oNvmjILH2NaJ+F7eIlR7aZYirb/Km+ZHUepHIrrtH+C+i/B+0X+0JU1PXp0G4/wwnvtHYe5qrrOufYFMNsoRn647D0qakuXRBHzMrxLdahJDHa31ssFlEMRxQ/NDgDrkf1rn9J8PR22sLdW87pC/DxfeB9xXb2Usk1vHM8X7xBjb2b606aTRtTkCz2skMh/5a242sPw71nGVjRdjB1H4j6lpEyL5A+woQFEZOUP95vU11Wj+KIktoLvU7wRLJwgZvmf2A/rVX/hXU0hL2N3FdqR/q5MJJ9PesPxD4fd1MGp288LAYUsNvT0PSolyyC9tz0rTviZHLCIrBQuzkbOf17mu68JfF7WvCtsXudQaVMArbzHf+PtXz9pU954W0Mx6a4a7IIWZ8Ege3bPvUnhfWr57eS71iWaCKFsSHGWfv8o7k1n7NrVMu+mp9XaF8ddH8W3IstR02TzJON8S71Ix1I6gVcv/AIQaL4k/f6TdxxykZHlPsY/Uf/WrwDwl8U7W4XydLjOyTgseXb/eP+RXV2V5ItzHLd3X2ZvvKqthx9PSiOKqQdnsJ0k9jsPEPgTxBocLRShL+2Ixg/u3x9R1rG0S4sdEkkNzHcRXJOVWcfKMdg3St3SfjpqNm8dvCq6jFjbtnG4n8etdWPEfh3xRp4GrWq6ZK2VOMOg+tN1aE/iVmFpR8zzlbXU/FeryFf3UKqMsv3O/fvW1FNp/g9SseLm7A+/1x/hW/J8FYryNrrw9qSSJ/wBO8v8ANa5m88Jah4fvw9/p63ag5JQ7G/EdDUSwl9YO41U7ixLqPi6TcxdbfnLcqgHt61p2U1j4YRRbgXNy4+8wyAfb0rP/AOEhbVr+K2S4i0+H+JZ/3e0D+f0FexeAfgboOg6DH4j8Xa9D4f0i4UT28SlJNVvUOceXGMiLP95sn2FaUMFKSu9EKVXldjmPh34a1f4h6jLpAs7nULq9AkgtLdN0yH++3aNcdS5A+tepx+A/Bf7Pdir+MriDVNXKhk8P6bLvTP8A08Sjl/cDC/Wub1n9pa4bR5dB+HGlReD9Bfia6Y7r29P96SU8kn6/lXH6vdRzFdUAivZ1GyZzz+8HU/1rr9vTjHlo6tGai73kdn48+NXiX4uWsVrO8Ph/wzFxBp1ovlRqvYEDGf5Vj6TdW2lqI7CL5h8vmEfMf/rVzljbX3iRjPIfKgJ5eQ4X8B/hXT+H7uy0aVBbjz5hx5jjv7CvMqTlKV5M6FFJaHonwx8FTaxfxS3T+Wjn+LqfoK+6P2ZfhBbXOmiWSEJbxgbmx8zn0r4q+E2tvNrMIkPzbgTk8KK/Sf4C3dldfDLTvsbKSqYmH8QfvmuilFv4jKWgniD4F6HrluyeQIiwx0yK+VP2lP2eNS8GXs501lCSDKh03KR7HqK+3q5X4w+HYNb8D30kuFktIWlRz2wOn41pVp+7oEJu9mfkr4yh/sXVGi1+O501f+emwvG/4jp+NYd3r1vFEf7LSNlbjzlIdm/Ht+Fe1/GnRkur+c3LosBJ4IyW/CvnrxV4JtLPUTceHpr3Sb7nDwtuSQ+6Hj8q8/S+qN2ZWpaXJY+IoJLovaw34CSkjo3ODj3q3Ne22jnZp8JZzx5z4Zj9PT8K5y/k8WLryWevW1rPpt0gQXcGRIj/AMLMueOcfnWtpXiPKJZwRoupICki53SEg4JA6gfQVc4rdCix0ulzXIMl/MIEzuG4ksfoOv8AKobzxDCLL7ItsNQt24ZLgB9/4dquy+HHm+fUrgRHqYwdzn+g/Gmi5isT5dhAd7cburn8f8Kw5luVa5xfib4A6d4jt/tGnM2iXsgz5EpzEx/muf8AIrz/AFLw3r3wiknS4sGhhnOftMYymfVWHA/Q17c+jTTqXvJ1iDfwjlz9R0H41JFrK2sH2SCFruFjgxzfvA+exzx+ArT21t9h8l9DwXwZ4rup5LhLycIseXVyxZ3Hpg8k113hrx7bXsYNpE0j52lpiGZSP9kcCuj8W/ADQfE0ZmtP+Kd1KXnyiwaFj67eq/hj6V5lrfgXxB8HJ7i5nst0Nxgfa7f95C3+1kcA/UVfNGW25m7o9Wsrm4nhFxdSCBG4BY4/L/61WItWsoGIhDTuf424B/Dqf0rxLwv45d3mbU7p2WI5Rt2+Rwe34VvaP8b7aexxp8CQqpIeadgzAg+nQfjms/ZMrmPUri9nlhDSyLBEDjBIAH0HSqE2u2mnk7AbiQDkt0J/mf0rgI/GlzrtwBClxf3L8ALnB/8ArfQVo2fhTU9Xcf2lepYxf8+8Hzyn2OO/1P4UWitWNu+xo678QVXiSb5s/wCqj5H0wOPzqlaWOteJEEkUC2Fq3/LxcHafqM/0Brf0jw5Y6AFeC2hhcH/XXOJZT9F6D8B+NXf7QieXcqSXcxP3pjuH4D0rJVEth2k0YmlfDW0SQTXAm1SYfedyUhH9T+YrdMUNhb+WXVIx/wAsLcBE/Mdf1p00VxcxhrqZIE7L049h/wDW/GoPttraN+7VpCP4m6f5/Gpc3LcaikWLe6mlBS1gECjjcowfxPX8zUUlnDbjdcT+Z/sIc8/Xp/OnN9rvY0JYRxdt3yjHsOv6VGkdtAoJ3zykc44Uf1/WrvYV12HJeszbLOLa3chctj69v0pjWDZL3M4Usemdzf4frU7yzSR4GyCMfwgAVWkmgQZ2mdwecc8/5+lCnf3UDXUVZoomH2a33EfxP8x/w/IUk7zSnfPM2BxwaXy7m5YkBYEPc9qijigtyQ7tMe/p/n8KpS8gt3GGZScxIzk98VPZz3lnOJlm+zd+vX2xTRLNcZMMYRB3Xt/n61FJbq3M8u5v7qjd+ef8KpWeojV1S60Xx1bC21aEeYBhLpBtKe+e1cN4p+D2q+D5DfaRM93agcPD/rFHX5l7j6V0akxsPJhVAR95+SR9f/1VY0/xNPoNxuFxvB6x9VNWpOOkQtfc4LQ/HsWNmpo4OdodOAT6N3H4V1VldmeMSWvlRwt/Epzu/GtTVfDmg/EtC0kR0rUmHEqKAsh9x0P864PxB4I174azFyC9mW/1keWgce46qapOLWqsTqjqfskY5llaQE/XNTx7mGIotgHQn/CuQ0bxSLvxBbnasCmAoySNkO5bgr2/yK61zLKqmWQRgep2/pWc1JbFq1xbmMHmac5xnb61WiuVWcLFEQOhJGD+AqWbyo0JAllY8E/dB/GopZjFISCsQ9F6/jU0073uEo2INMX7H4gubcSeXHcL5y5PQ9DUmoxwyHjfKenAwPzqv4hk8i2tNQT5jBJtYn0PBqG/ubm9j3KwSNh1rSUWndC3VivdR+S5IMcCkfwjJH41j39/FC4KB53x1Ybtp/lV2W2iDZkkMx4yBzVG+uhbW0zqEjijQs7NyFAHJPYUJ3drmZ4t8fPhlp11ob6yoj07UAQqGIZ+1Oeg2+vv7V5Z4a8Z3/gDWUj1i2kkhOF3PwD9D/SvWZbif4seMop8v/Z9r+7skYcDH3pCPX/61drrPw00nXNBXT7uyFxAM7XfhwccsMc5rqVXkSjLW4nG+qPMdMtIvF9ib2xeNyp5jB5H4VTgu5EnYTyeWic4JOTz0ArD8dfDbXPgh4hW60Oea4s8bwAMsB6EDritTwz450n4k2MdtcFbDVgv8XCTH+hrRu6vHYzOr8P6uskirBFuHdmbtXQWl0dv7yRIx1+XrXm1+15oE6wODCF6uDjI+tamk+K7e3jEccPnXBP3nPyms5LUqLsds95HLgIryerHJP61BPeuAE3bOgwTkj8qzotYeSEFmijc9s5phLypncGz6cmpdkW2X21CHG0mSZvToOvtUN9dF4m+URp25wf05rP8x4yQCF7fMcVFc6giwlPMZySOgwKNCbl+W7YgENyevbNQ8uNwGc9ewH503z5GC7Y0jGOC/UGmSFpHYtKSSOABS6BqPaVYXLM8YI6Y5/OqlxcjYQoaU7h9OtSGFQMqhJHc85qC5udoAMiphh07CqV2Fy5HJNIcjEfr70qxB2w7lm6n/wDVVJ9ShVgg3SOM8Dr9KsWs95cjEcIjU9S3GaUVbRg2XoISpOxQg65YVcgMYUI0mOf4R1/Gn6L4A1PVWG7zcN3Vdo/M11Wk/DrTtKCteXdnFIMEhpDKx/AU3ZlxRmaNaCdlEcJlbOMYJzXW23gW/wBWtmj8pkypAC84z7Cuu8C6Hp0k0aW1neXhA4JGxCa+kPhD8FNQ8SSW8VpYwwtLjKxpkr/jXHVm4nVTgfIvhT9kDUNTmEiaZczM3JeciJPy6miv11+Ff7AF/fadDNfxMu4A/vTtH5UVmsRWe0W/kXKNJOzkj80f+CbX7WU37S3wlvfB+ussfijSIzJZtOOJxzjH0NYdx+3z4Y8PeMNQ8NeKbO/8O6xpUxtrmL76iQccD0PBB7giviH4G/Gu7+CnxC0/XdMnKT2cod8HGVzyp9jX1b/wUB+COhftRfCXR/jd4ZhBuY4Ej1sW/D7RgCQgd0PB/wBkj0r6pwp16d5K0keCpOlPTZndfB74y3fxb+Kks+kX8VpoFqjRMhl8ma9J5Uhc57A+lepeMfhlYeOLV4dQtLS53LgNdQAv16hxzX5Lhdc8P6l5+k61dLIDuVWc5X8a9V+H/wC318Vvg/EkV3c/2taRdEnPnDHoSeRXE1UWkJ/JnR7r1aPrvxp+w/aJaS3GltcWl4h+RR+/hf3J6j9a+ffGP7NPifSvEZlu7ea8giYqojQ/Jj0HU16X8H/+Ct2heITDbeINFubC7chfMtG3B29lPJ/A19cWOq6frnhe21m+WOysp1WSMXsYglBPTIOME8fnSpRqynaUPmgm4JXufB3wz/Zq8TfGDVWtxbS6LoVo+25vZ027sfwqDyzfoO5r1XUdb8N/BLRH8P8AhONDKAftV++GaQjgkt/EfYcCve/inbw674dltZU1AaddDaW085k59cdR64NeBfED9ku1063eWw8Q+TGF3CG9HlNjGcc9fzq5VoQ92GrIjGctZbHkt/rjX91IyO9xcSuTvJyTn0q9puhxW6+ddYeYc4PRf8TU118L/EPgixW4bT5rm3mTzYrmPkOh6Ee1YEGoG4vmS5d7cDqHGM/SuKSb1ZsrJaG5/b+ZfMjhEsEZw+PTPP5CrGs6EmjObhQcSAMhxwRisS31pLO3uLe1GVkf5a7bwsp1nSnsr0o1wh3QrnJYdxn+lC191h5nExpeaheK6l4UjOSwOMCtweP5tLjFrJHHexngpKA5NGs2k91qH2SOFoZIsjIG0Y/wqtZ6Lb6deztcEyXC4wuOM47VhKp0aKtroX7a10DxJB5jRy6LcE7WVW3Rg/Q1HeeAL6O33Wxg1S2YcGFwX/FTWfZ6Hc6sDK4EMIYtknkjNX11J9MURafvWRTj5Cck+tNStaw7GXo1gvhqe48hGsrmUc5BBQ+oB707w5p+pxa1I15etcWud4dmJcnuMHrXbWevF9O2a5bwXwPG1k+dR9R3qay8LaRr4ZtNuZrCQf8ALOZfMj+m7tVymraoI+ZhaZ8ZRFqzWFrZvaOmRuk+9IP6D2FdjY67GQGvrxFZuTEGy5B9u1YGp+Ar7SJRO1oLlI87J4AJQv8AUVP4D/Zv1T4g+PYv7Jhv3lucP5KgyGRTgkn+6P8AabAqYUVP4BOb6ndaN4tk09f+JUJYnbBDRk7s/Wva/gtovirx/ZPPfixfQ4P9fqOoL5UEIHXD9XI9Fz7kVymp2Xgf9l+2iXxG6+LPEXAi0PTzutoG7G5mHX/dHH1rhPij+1vdeP8AUobLWb5I4Ixi30iwXy7W1XsuBwT9cn6VuqUaestWTdyeh6x4r0jwL4l8RXWm2F+ZvL4W4EDeRIfYnkfWuQ8VfAzV9NtvtGjyDUII+QInEg/LrXGaL4rudZtitrEIIcdAdoUe5rp/DfiH/hF51uU1Ccz/APPOByqZ9/WsPrcldPY0VNPZmUfGuo7BZ31u8DRDaURNpH1XrXU+FdZ06PTTFHcyTSXON6sNu0j261sWXxHPin5Na0ay1G3B5lkXZIo9Q1JP4F8I+Kbhl0/Uzp9yfuxXQ3Jn0D9aKdSlfmWgSUrakSC61iVw9wq28RGWJwBWvo9xb2yYt/mAODcMOSf9kf1rA1j4WeI/C8bOkb3lp/eT99GR9RyKn8N+MW0/ZDNZmK5ztEv31H/xNauna8o6k899D1/4c3ElnJHLK32eIHPzfeb6DrX1f+zz+0P/AMIlKkUb74XADqx+9XxF4Z1Qani5kvE8snorbmP4dvxr0Xwh4+NkVSzRgem7qx/HtWUHrdje2h+lui/HTQ9Ut1aSY27kZKtzXlv7SP7QgfRpbDTXPkuMOR956+WIPi1Lp0WZ7r5v7qnJ/E1R8RfE648QWrLBuX157e5qp1JfIFFHOfEfVlvbl3u5tmcnYDlv/rfjXmOpao885isIGViMZAy31z2roPEb28MzNczGVucqh4/P/CubvLy4vQUtYhDEO4G1fxP+Nc1TXQ0T7mVdaLHAfMvrou2dwjjOT+J6D9a5bxXpkFzq+9I/LXUx9n81fllgfOVKv1Un1zXVT21rZktPKbiXqEXO38/8Kz9at21+xktzGkMWPkZVxsccqazp2TsN3tc5O60bxL4N8tjeQeI7IH57aaQR3Kj0EmME/XP1qxpHxm069vFsFt5dDvZTt8m8Xy2c+gkPDfnV7S9WilsFacPJdxtskUjG1hx/9fj1qPxDpyeKbExX1va/Y+wmQbR2475+lKcnf3kNJ9DTuIoIEzeXPm99kZBH59P51EuozyqY7C3MKgEF1+8R7sen6CvP7vwufCc6v4d1WZQnW1vF821f2AJ3KPoRVLUvjDqNmqw61ZS2iE7VltP3lu3vgcj8QfrWagpbMalbc7q+ntdOTdd3Jnf/AJ5xEEE+7dPyzWXcfFCfSkKQpClsBgxON6sPQ55/lWPokU3jOxF1Z3Futi52i4aUHPsFGWJ/Krmp+H9K8F6Wb7UA1wqfda7GA7dlSEcsSemaOVJ26g3c4/4g6Z4X8W6Bdahb2Vzot+rABoEJt7hyeFA6bjzwMdK4XRfALeA4JbvWLGXVUncyWpicLDtwOXGNwOfb8a9J0WyvfG2rx6pqkbPDHn7JZBf3UQPYAYHPc9+nSt/xhpM8ujlzEiT2Z82OMAA7R1GK0jXS90lwPNNG+K0tlpsxmWG3TJxb2SeUrL23Mckn8TXQ+HPH8+tWge0aG0tmx8+QufqxqzqPgXQfG0EcsUcllcTjIlgTgt33L0PNcX41+E+v+G7NjGHu7FPmSa2y3l+5XqP1FXGVOTs3Zh7yPRrXXrGAt5k7XkgPzBDhR/wI/wCBrUtNZmuEBtIBEh6uOAPq5P8AWvFtL8eDRreDbb/aZi+2SSRd5U+oHTr7V3GleK42ZG1K/JcLlY1O5gPp0H6VM6Vthp33O5+zorb7m58w4+7Ecn8Sf6CpLacMD9nhWIAY3nlvzPP8qxNK8SjUSFs7Vtuc75Dk/wCfzrQkv49wWa5j3D+CPt+VYtpaFcqLkssceRNKzk87R0H+fxpyTySAiCEIAPvMe1Z8Vwgl/cxb265Yf0qeVJp1zPKkSdduckfQD/61V6hdE7qiHM05kOc4XnmiK7Yvi2hGfUjOKjgEUbERI0vqZBgE/QUslwcYeZECchF/wpJroFxzozMftFxj/ZB3GiIrGR5UBb0d+cD6f/WqKK5Dv+5idiByxqj4h1SbR7SJ3kDLJPHEYkGThmxkelUrPRA0aF1KOfNlweoC9agjlZyfLgJ285I600XKKwEMWWPdu/vikkeSVP3j+UnQrnGPwFXe6FawS7gczTYB/hAz/KoTLHG+I497e4/pQY0GNgaQ55JOBSTXIgXDSJHnOVXvSTFe7uEgmlZt8ixr6dP0Fa+h+LZ9MgMBJvLZuDHKPlx3FYCXQLHy4nZh/Ew4pzrK+S8qRL6Dimm5D0S1L+u/DLRfGe6XSZY9Ov8ABY20h/dsfb0/CuPu5dY+H92LW+tXKfwiTkMP9luhratZY4LwtGJHdVGCTjHJ/Guih8YHUrA2esW0N5ZScZkHzIPxrROSVtyU1fTQ5TTvEkfiCJtkwiZfvoeGX8+tTQxQL8255jnIPb9aTxJ8HVv4mvfD119oQciF2xIpH90/0NYuleJbjRrr7PqMLq8Z5do8SL9Qev1qoxTWgNu+p0l1B/aGkyxMm1WU4PUE1iWVwLqxTc7SNGTGy4LHI/SttdWhvLffA5mTuc8CuUnu2stcnQSBEkG8ZHepXvRFs9TRm4iIKogGcFjuP5CvMPi/4sm8RaiPDdhPIE4fUZUPCr2jGO57/l61tfEzx4vhjSlWAtc6ndny7WMnILHqxHoM1g+BPBx0nT5JZW8+eQmSWQjmWQ9Tn0FVRhbWQpa6I3/Bnh3/AIRnTgqRpDI4xlj9xewGKtzXqKu1pWYgfdT5Rz+tQSq7/LuMhHGRzj8uKjZRGPmCIf4i5AP5ClL3ndlbK5W8Wok+i297GvzWsmGB67Twf5ivIfiX8A4dfkfUNJcWF8fn2L8scjdfwzXs0Jg1OxurQMZPMQ9BgDiubsbmaSwEYVFkhJiLHk5HFaQqS3iRZdTwzSvibeeHrkaL4qtZVWM7Vdx8yDtg9xWvehrO3F1YSie1lHEi8kf4V3PxA+H9h4107ydQQTup+R1HzR59O9ePa/4Z134MXcs8LG90pzhh1+XsGXtXTCUZESjbU6y08SqLJolBnmdQcs33a6ux1eWazQTXEMOR0Tua8y0nXLLxLatNpsgguNvz25IB99tbWkSahEqOlnI7NwWkGxR+dQ1roNPQ7lhHKmctIMcseKr39wLSIgZ3Aj7oz+HpUOi6JrWvom1Ttb/nlGXI/HpWxdfC+50+CKS9uYrXewDGeQZA7naPahCd3sZcmqojHfIXJ9D1/KlivpLofuITuHcrj+db1va+HNFbAlutQcD7tvFsQ/8AAjTx4rNqx+waVaWpHSSYmV/y6Ub9BWMmx8N6tq7K0cbFWP8ACpI/M1dm8AQ6WVbUr6ytucssku5s/wC6KW91bUdWG24v5yp/gj/dqPyqpHolurBzArPn7zcn65NHOyrI0oLvQ9OkAhivNQcdNieUn51ch8U3pIWysbGwUdWYeY9U7e02FQOAB1FXrO0d5BxkFuRnpUvuO1tC5bLfak2L3ULqcHqgbYoHpgcV2fgTw5ClwgSFcE8fLknmsTw/opkkVj0P455r1v4WeF0mvYcqpJIHC1x16jjG8mdlCk2z2X9mX4P3Pi/XbS3gt2nkmkVQuMkk9OK/VL9nT9lnTfhDo0M95FFc6qyhm4ysJ9Pc18Yfsi3dr8P9Ws74CNZYGDqSO9fdGhftJeH76wV7m4EMgHzAcissFiaM5e89SsVSqxVobHonSivMfEH7VnhnSYHMMj3LqOB90UV6ssXSi7XOBYao+h/JprnwE1/w3L5ptbhlQ/MYQJUYfUdK+k/+Cbv7Sg8CeKLrwH4pVT4b8SKbfy5v9XEzDbyD0B6H617pc6R4O8W2bXf2e0RQu83Wn3CsAPUjP865jV/2cNE8YKt3pmoWV4QdyNPHtcEf7Y5yPrXq0XZqUHc4pNNcs1Y+Xv21vgHP+yn8YbzTY1eXR9TJu9LuG5Uwk/cz6qePpg964b4Z+F9Z+LfiO20nSbG41C9vGCxQRJuLn1PoPUngV9zftEeD9Q+NPwfsvC/iXQTNJpDKbHWLVvNkiA4IIbkgrwefSoPD3jLwp+x58F3tfhh4bm1fxnep5c9zqaiKRTjlmJ6qD0jQ89zW0sLGdTRpX76WJVRqO1yp4H+AXgH9hHw3aeLPiEbHWvGsy7tP02BBIIX9I1P3mHeQ8DtXzx+1b+0F4l/aL1NLrVdYudFtbVy9jplpIfIh9C3Qu/qx9eK4/wCKPi7xdrmu3OueKTf3uu3xP765BCRjPCr2VR2AxXm82oXtzKbm+MjMX6Meo9PpSnieROnQdl1fV/8AAHTptvmmejfDr9oj4q/DBTLo3iK4ntYT/qpHyh5/uNwa9F1X9vu6+JkelWHxCga1sIJv9JbT7YC5lXp3O3H/ANevDNM8VPqCiKLCJkZHpWxHf2kYAdI7l26uwzj2FedJJu0kdKk0foZ8Hf2xvhL4h8LWGjaZrlpbwW8Qhjgv0MTrj1Y5H5mui8QfCLwf8S7drhbazlikXKTWkiuGB6dOK/M2LwBpuqBppImsyed0TbS1aPhLVvGfw61Xd4Z8S3cOzlUMpWuaWHi9YSsaKo9mj7Q8UfsVwiZ5vD+oSLJnPlvxivPfEPwc8aeBtQS5ktJZlgcOrxg5GDn9a5DwT/wUp+IXw0xF4l0i11+FSFLsArkZ6715/MV738Mv+Cm3w38dQrb6qLrQLh8Ai5jE0RP1HOPwqJQrR1tdFJxel7HGeKY5ta8PRaraxPbzAfv4mGGQ9x/nsa5aC7tbYSzyyCaY5KlDkKcDn3r6o1jTvCvxa8MT3vhm80y/YReZizlVlcdwV6g4z2rxDxZ8DvDcfh9b86i2kXjXAtvIVsbnY4X5f7vPJ7YpStNc1rEpW0OX08XGswwoSIYSuDIwwDWlDHbaThLZRLK/G7qaveL/AICeNfCK8xrfW6cqApViB0I7Vk6Xd3FrJDbjTruC+kl8oCRMlifQjoKxcJN2iU2kaMXhQ3MglvnEa9kB5rV0zw9c61eJZadBIwyEBAIAz/Mn0HNehfC79mzW/GM4vNQljtdIRwv2yVSI5OzCMH5pCDnkce9fR/w/8KeHPhbp/mabDFBLGuH1O82iXHfYOifhz710U8NpzVXZGcp62ieU/Bv9lBLVLq71bVGRYybfy4GLtK+Pm2jouCcbjnnPFaHxx1nUvhN4Rk07w7Bb6NotzttittmK6uDtyWeX77c59MZ4r2XQfE0XiGYQaOvnu3W4kHH4CjxL+xzf/Em4gvNXXUJrSOQMzxnDfRSQQPyrZYmKfJFaB7OT1Z+ftoF8YapLHa/aIbiIkyLN8y49d3Xr61k+MPBU+kyJPfacxaI70lTkf99LX1J4+/Y9vfhjrN7cW6SNHOCqBl+bGc8nHWvM9S8OXMELwTH/AEmEllDc7h71zyqR5rRNOTTU8Zk1PVdRurWe2uituu3fZg7VUH09T9a6WT4ox+ErqC0SzluJZWx9ok4jz7ev6Vfm1C0ur4Q6npcMW7I+0Q/umGPpwTUUnhe11iTbpmpxSuzcW90Nj59j0NZtp6SQkmjprHxf59pE2pX8NoJBlImb5yPZRzXSaJ4mtI41+xQtLI3Akcbj+ArxzxD4Hkh1JLnULa7tLmNt3m53JIPTPQ1d/wCEl1u31C3jspYV07hGEeAwHqx6n8Kz9hHozRTfU9/8NeK9U0OcXL6tNaAnPlhtzN/wHp+ddGPiDa+K5/LutCgvD91poj5MpHfJHFeCaf8AFLT9Kv4bFknu7vbnLDZET9eprvtN8XPPYxiWaCyif+EttyPoOTQnOOqE7Pc9AHgTQrkj+y9XOnXB5EF03APp5g6/jVi4TxJ4NtCssImtDyJosMrD/eX+tclper2ESK0a/bJT0Z87fwWul0jxPqmnsj/a3s4z/B2x/u1tCvpqTy9izpPxDsAmbjzfOH8EhxH/APXrYTxFdata5SSOC3zgNwFH09ayNS1rRvFDiO90sySMPmuLbEUhPqQPlNYepfDj94x0PW42cjItrhvJk+n90/pSlyTWjsLWO5u6hqlpbSELm6l6ZYYXPsP8aydTvJ7oEzyiCMdAf6Cua1bxBrvgv9zqWntFzxKY8E/RuQfwqtH4y0+9IeWeV5258txsx+PesZwnF3NYyizXbVIYX2W8TTO3GWFU9Tu33ZurgKFPCL94fgOlZ2oeJnhhLL5dtDg/d4/M96xxJdant+ywyMhJzNJ+7jH4nk/hXPaT1Zpoi/qeqDTtQF9bqPKuxskyuSkg6H6kVlXGuTatemGMzXUx/gjUu34//XNacHh0jTbmK6uvNa4XAAXZGjDoRn5ifejSNVSPThDDb4kT5JIY12IGHXOOW/E1VSWlyYvoUbbwpd3kh+0zi3wc+XDiWX8T91K0LWz07w+cxoiSMMMw/fTN/wADbhf+AipJ2eRP9JnS3j/55rjP0wOKoalr1l4b06a68sbIPvSyjdz2AHqT0HOa5+ZstnOeLfB2m2EcutWa3Ph6aAc3lk5jeQnopHR2PYYrmNJ/tfVXttW121vNdhiJVYYnSF0Xs23ozf3iMZ6Cuk0bTLr4l6quqa3JLBZWxP2S1UZPvjtkjqe3Qd67izCWkY+x2qQqoxvflh9M9PwxVutyqz1JUW3dGL4Y8c23iuRrTT5INPkjGHt5l8idfYhvmP4ZrTbTIIGctK9xOcgBFwo+uf8A61UPFXh7SvE//IShjvpecMBh0Psw5rITQfEfhuA/2TfLeWin5bbUjlgPRZR8w/4Fmo5ovbQdmP8ADIk0XWLzSBIIomJnhyOSp6jPsf5Vs2139ikLRtJI/TIPH0+lcXB4nn8Tw3N7JpN7pd/oV1tlSfDrcx/xMjDhl6121tI2o2STQhI4pQGVzwAPrRVhaw4yRj+J/h1oni+J3vLVdPunOftFtgE+7Do3+ea818UfBHWPDNyl7ZkazZwfMrwZ3IP9pOoH0yK9gNmjMSzPOw7DhfzP9KVZmshlWitM915Y/wCNXTxEoe6S4XPB7HxxqF3qpgnuBbWf9wHaFPoQP611nhjxtZ3BEdpE9xKnysznAU/Qf412PiXwvonjs7b2wcz4wLu3Ty5AfU/3vxFee+Kvghq3hpZ30uf7fayDLrH8kwHuvf8AD8q6eeEvIzs0dxbeIY4Il+0XSI56xxAEmr9nfm6UeRbO46lnNeJaZ4xk8KWKxm1ea8RsSGQcjnrjjn612Gm+NRN5Qv75txXcIYxkn8BxUSp66lKSPRndnjAnuEjUnAjTqPy5pIJkDfuIDIw6s9Ymla0t1GGigWKMceZM+M+9XBrsMqBftIcDjEQwDWMVZlXNGZ5ekkyxqR90H+grJ1+wF3awJEZEk89GEh/hwc9PerAv2Kfu4dp/vPVPV71GeFXuGkzIDtT05qrPoO/c02kEPytIqKP4VHNQ/adx/dRMzHPzMMZFQxXBBIhjx3LNz/8AWoxJOpV5OvQLzj/CnT5m7JCdhzsSMyz7cjOF61GssW4lIy7DoT/9apmsPsuGIGDz85/oP61A9/GRtDmTb1VFwBWnLyyakJWJnE2MPIsS55UcZ/KkNuoXOx39ycA/1qubxiQVVYVPdjk1DLexuDvlkkIyTg8VEX0sFrk7XcUd5NmRF+VfljHJ68UhvPnykWCO785FZ6TubiRoo1UNt5PQcUjFpuGkZj0wv+cVdtL3FtsX4tZlsJkkW5MLjnCVrf8ACR6X4xiS31q1UuPu3SLh1P4c1yriOIfOyj1yc0i36bzsWSQg8BflB9qlu+6GtFuaPiL4d3ugRG70uU3tsed0f3lH+0vf8K86vtduLbUTLOu6FB95eufTB9a9EsvEd9oq+ZbusCDkg8g/UU3UodF+IUINyi6ZqLrzNGPkc479j/nmtaVTl1aFON1oeK+FtPuPFviGXXdUVozMdltCf+XeIcZ+prt7idYbJo47d9qrwXPT6U7XvBuqeBJS/lpNauf9bGdyMO3uKyNT8TRx2bKA4nKkKCuVHHX3/OtbuWqMtkWLlp2C7phGqjOxeBUCQRlizKxPXMh6fnVC41fUbqPZaWRBbjkjJqSLwJruqoGup/ssJPO5tn6mlKlfdlczJk1u20+/QG4gVkIDIrZKg1jeKL1NC8QToiGdLrEihOQD3/ya07r4aaZ4eu5E1K4SSaUb0NuPNlx7noD9au61cadofh+G9ttOFw8eEzOfmQHjJA6mnDlSB3WrOMnOr62uy2tvLO7gAEn8hUrfBrUdUtXbUbhLaFv9Z5sgiT9a05/HN9qMASC8Fmmfu2yCNh7EnLVVntjdSb5med8Z3SsXP61pe22hFu5gL8LvCfh6YPBqlyuwEvHpVou6Q+8zA/pWEPj54Q0fxS9vYeHtt9FiE3eqOZX49Fzitnx74jbwroTyIga4l/dwR/3m/wAB1ry+9+E0/iqx8yWEvdMu/wC0s4TDk/rirUk9WFrHr0vxG1HXbcE6iUgkHypbBYlx+HNVoLTzD5j5kcnksSxP51yHwz+GGpeFs/br43EUYKoq8KenOK76OxEYyMk+mcUN9iSEQ/MAO1SLCAM4x2IqdI8vjaM+3PapIYt3yggZ60kyrka2xbIPA744zUkUO1cYLY/KrMVowhU59vc1NHEIsAhTnnGOahTuUkxLWzZjggAduK07OAqcBSDnHHSobK33AgHPGQe1adogQITwRxwMA1lKpfQ0ScToPC9mGIV2x3OBXq3gbV4NKRTxkYx615Lp1/8AZxgFVx3zkCt/Tta2ovz7sjPuPeuWrh+Z+9sd1LEKC03PovQfjXLpUSgSFR2Gelb9t+0Vdykf6ScdMbq+Yl8UuDgnOemelWYvFjQoMsR/OtaOHpwVkjOpiHLdn0dqPx5nuNwNwR7lulFfN83i91Gd5GTk80UTo3ewRqXR8J2/iG8sb7yEe5tEx87FmQt/s+9eleCf2n/EPgm2ihtpBJbRD/U4DRZ9cHue5BFfXnjT9nbwR4tjP2/QZtOkcZ3wqGQfiM15h4k/4J1aRrrySeH9aSNiCQpfHPpiuv6xCSs0cHs3ujpfgD+0zovjjw7btq+s2OkavKzK9qX8sLzxgsSDkc9a9ZbQLPxbYZZNO1CJzkOVX5v+BLxXxd41/YR8a+FzIbeNbyNDjcoz/KvOUsPiZ8F9WM1rLrFgYm58mVgp/Dp+laRqy+xP5GTgn8SPu3xF+z1o+pxyAW1xZseuweZHz7civKfHX7D2n6uZGht7SUnndF+5cd+g4/SvN/h/+3x4+0VootVltdU2HBF1Dscgf7S4/WvY/DP/AAUQ0PUWiTXfD1zaluPNtmEq/XnB/nWksTP7UU/TQFTXRng3i/8AYruNGL/ZluYGLbmEkeVb/gS/4V59qnwF1vwvK8kdkbwKTgo+7b+Ffa/jD9rjwR/YEdzplydQuGwPsbo0Tge+RjitjRLfwh8WdKt57a60ma8njDyQRTqZYiR93HBJHtVRqwSvqvULPY/PGS2vrG6db2Oe3285YdfbFXbHxQskgjg+VkIVsrlvrX3J4x/ZfsrtCDGGD52rKm7+fNeTeMP2NYUlkeGzkgfBG+A4wPof8a0i1JaO5Ox4Ta6xbWjkyFZ5McrjIp93ouneKPnubaDyjxvUAHNdNrX7Leq6Hdyy2kqzEnPlzjyyPoelcleeB9d8N3c39oWVzHCmdrKu5SM9sVKiltuHUTSfCl74duxN4e1fUdLmV2ZWjlPTjg4PtX0/8DviLfeIfCgmuLbTNT8R6EhKfbR5iXBwCHPTBPIJ7da8E8CeD9c8f3lpZ6FYXM8s/wApiSIsxbP+favefC/hPwX+zBKLzxrqx1fxIwH/ABT2lzCV1B/huJQdqD1Uc1o4t6S2FJ22PdvgN+01r/xu0x4pPBU+k38fM000+6wt0H3pJGb7qjnAJya6TwNf+BdY8aPc2PiLw14p1SCQiYRvH5SPggrGmcFR685x1r57/af+JWreOPBVi1jcrYeCLqMK+m2KeXCc9C+OWz057ivnGHwFp13dCTT/ALRpsyc+ZBIVx+FY+zhHSOhak3ufqVeXWrJLLIbiK7lbPki5GxIh/dULxj0xXj3jr4d/ETXfEQvrrUI9Tt1O6O3UeVHGPRQOPxNfLnw9+OHxS+GTRx6N4sm1e3TgWl4POBPYANn9K+jn/ah1i3+HFnceMobPR76YfvIbAMZLgf3SOi+px+dc8o1H1uWmj6q/YY0abxJ4j06xuIRavPMkBd2DYOcZHtX6i6H4Vs9D8PQaakMb28KBCGQYc9yR71+UH7Gnx48IXNpE2meIrW4v3ZXa3uF+zSRHH3Uz1wfev0I+F37U9jf6ckOqud8Y2ibrn6noa0hJLRoJJyV0Xvj3+y9pvxL8PTmwgigvlUlE6LIfT2NflV+0n8NU8C+MJYnR1vLScoynjYRkFcfmK/WnxR+0hpGm6NNNYBrudVO0Ejbn3xX5uftNad4l+J3xKubjT9DkuZb2dpZJ0GEjyTlmJwAOfWsJwjKaVPc0g5KPv7HyN448Hrc3qvvMMDguARypPYVh6P4XvtW1BbDQrG5u7t+FESF5D75HQV95fDX/AIJu2urWK33jTXD9kbEphtFMYPcje/JHqcD2o+Lf7W3wN/Y48N3Fh4T0zSNT1aPKC3gAly4/ilk5HX6mvTpZLWkuebUUcc8dBPlWrPizw74V8Q2F/JbRM97OjFJbVd06I4OCrBVbnPauqtf2atV8SW8k13oN3pzgZD2lnd7yf9zySP5Vzfxl/wCCr/xI8dWs1v4ciTQYZkKPNZQkTEHrsJ+WMf7oz7k818veN/j54wvSy6xrOvuxHHn3koUL1PBOOvet5Zbho7zbfkgjiJv7P4n1NrHwA1zR7g/6Fqk6wnckk2hXiY/HyiP5Vysvw/v7LxAt9J9sWReJo2yN49PnwRXypD+0Vrmk3KSWet6vaEHJeG9lX+TV9H/sZ/tU/Ez4meKbjTV8U3us2cUYdrfUpPOSGMYG9nYEhQSOBknt61vSyrD1Xywk0/QzqYqUFzSR2Om+MvEGl6yLV7YWliR8syKcj1DMeenpgVv6Z8X9Ov742ls8l9PGQG4KoPpnk16dp93a6tcH+1LXTtT8w/IVsVtpJhjllKYYLnoSa5j9pTRfh3D4bgvvC1pr+m+MN4hvoZJopbeeMIWZo3UBw68cHtnnNY47IKtCPtL3XkOhmFOq+XZgPFh8sCa6hs1IxsB+b8hyab/wk9rbKPLHnOf45TgfgtfPfglL+PWru3tLlIdpEjyXz/6vPcZ5NdvB4i0vQbSS41TULm/8nh2RTHGT7Y+Yj8BXgSpcuzud3M2enxfFjULZjDHcG5Rxj7KY/OVh/uH/AOtT5NK0fxjE/wDaGkvo05GQ9nICSf8Aai5C/mK4/wAO/EW11OFW0q1VLZlzuA2qR745P4mtBPE8NxxLdxnH/LOLnB/Diuec3HZFpdWSX3wn1CxnE+jX9lrCw8rESBKv/AG4P4Gsy58f3+kyCDVLCW2nTALFCG/AH+lbFlqUkmGtLYIBz5znp+J4/KtKPxK00It7+SHV4j/yxmi8xR9GIz+VT7ZSVqiHydjAs/EOnalyk5upT/CTtP5HmmNcvZ60FLm0S9GWDHABA4P41Jrfw98O6y/mxNcaFPnI2t50Q/A/Mv4Guc1v4aeJraNJ7W4GtWsBJV7WTzWUe6n5h+tXTUHdRloJ3W6Oo1K6sPD+nSXc7NLHCNzSSDC56YA6kk9BzmuXtI7n4g6it5qbG2062Oba0QYA9yOhf1PYcDuax5/Fba34jhTX5JLa0tANsCREbHHBZl4O4+vYdOtd9ouqafe26/2aIXSPHzFgSv4dqwmnT82afEW7JWWNI7S1CovAZhwtJOqgg3Nw0mB9xO1ElwJPllmaRh1SLpRI/krkLHAvq53GuRNvcu9hYSwT/R4o4lAzvbkr/n2pmImJ3yyTNjkLyPzqu14tw/yiW5boMjC/lUdzK8KM800VpGoJPPT/AAp2tdJhe5ZnMRtDG8caROCGXqxBGMZrz7T/AAlcadrl5Bp2o31lfQv5ipu822nQgYLRtxnpyMGus1G1S/02ZIBI7yIdspJwp7HjmqPiSOTSvsWoFy8lriK5aMY3oe/HvW1KT2uQ4la48X6xoLLFrtiVten2vTQZQB6tH99fwzWv4f1bS/E0Qk02RNSXPzEPyn1X7w/HFaFsYliEkcaqrDdvkOc/hWBr/gjRvEFz9o8qaK/7XViTBIv/AAJcAj65qFOF/e0KUZG/OrBSsk4iXr5cQyT+X+NUbywjk2BIW4kVgzsV5ByOh5GR3rDYeKfCMR2G1120ByBIVgvAv1+45+oH1qCf4qaKke7UJbyynt1aSW2vIzE4wDwo+6+e23Oarkb+F3Qr9yD4tWukLoEt1qPkPOp2RMi/vXc/dRSOpJ7V5nD4LvbbTYtXhi2bGCAPyVJ7A9GHb611+mabd/FfxENRvU+xadb5FtbF8eSD/ORu57Diu11Dw9Dc6JLZbCsbpsU4wsePukZ564raFRw91O7Icb6niln4qubS9l/tF53VeY4uR+H0rpdB+IMl5CGQW9hADgF+WP4nvXTW2lWHinREj1G1hlnizC6qpEisvGcjn/8AXXJ+J/glKUM2lztLHneLec7XUj0bofxxW8akG7PQizW2p1Ok6ymqOP3k9yw6kcKfzq5c3cVvcQKWiiZWzjIc15NNreqaNqn2bUPtNrCg/wBUqle36itXw/498/Y8EUdskZI8yY5YmqlRlvEakr6nqB1AYUIkkhbkFuB+VRy6rJgB5kiB5wgyTXOab4lOpAESzzM3oML/AEq0t1EGw7RiTPQncf8ACsORp6GnMaranHKTgSTEdCxziopb2dgfuopPA71VW53rhFdl754WmtfEPtMkYz2QZIqlO++rJsF7FJJf2z+ZIqqW8wHgMMfzzj9asC8iQth+cchBk/mazbllN2m75/kJy5xjpQl8iZ2yLGAO3Bocbxs/wGrGgLtnllCxADI++c44ps1wz8PNwBnCDpWTb63Je3FwsULzFHVRhduOB1J6mtG28Pavq4LCPyYjwWxwv4mrhFrRkuXYbKkMOG+UY67+9MbXILdCPO3nIAVB0/Kr8fgGxhKPf6kshXgopMh/HHFXIIdI04bYLOSUkY3SMFAz6AVXKmtWNaO5g3V/dahC629q3ThnPX+tJb+BtY1OMSS+ZAgXJIGxQPdm6V0d5rdwtr5UDR2ihcfuFCt/31yawtQnmumPmzSyFuPmYnNapwSJauzS8O3kXhGBoZtVW6hJ+a3Aa4P03dBWTrXg/RvHCO+nuLC7bI8iUAI/4dvwqowy2ACRjH0qHymjwyjn0HWobTfuuwW6MwL5dW8FXht7oTxKx4KkDP8Aut3p8VxDrO2UOZ3HJMjFmB/Guvg177RZG01CNL21bqrjJT8a53W/hsk5N3odw+RyYWbDj2B7/Q0/au1pC5VfQqS222McH6H0p8VoL/RLu1fkyrlfr61kp4ll0+5a3v4TDInG8rg/iK09PnQMJUYNEw7VCUuoNroY1rZQ3VpFO0UfnIuCccgjin3MkdpbvLI4WONdzE9FA55p1k4TU7qAdC3mr9D1FcR8WtefVtSi8OWLnfJiS9defLjzwn1NapPmsS9jDtGk+JvjI30odbGEmO1T/ZB5f6mu9m05LWwKquxVAAG2jw34Zi8O2FrGOJOpGOgA6fhWjqyZgxt5OAcH3rS7WiRKT6lRIAyAr0B/i6U94+CpIH0FWVgynAGM+mc4pvl7ZAOck80mMrgAH028DipYrQMDjgfxcYqeC0VcEZP171YW28vIzn2Hak3paI2upBFHjAxgj9amWEs4ypUcHntUiwqjEEcDrkdaevyyZGfXIFQkm9Ck7ksCnZyM54HzdaswlSgY+2PSqyJwT1z+BqaNQVGAST19KXLrZlczZo20wB4JxjAqympOE2g5x0Pp7VlxrgHJwB+Qp8M5j4AA9cCq5WO6saqamzoFJznnNPm1HdkBmIHOfX8ayo5go2lthxnHrTpLkBfvEHtimo2JuaNzqJULtyM/yorGuLolMfKAO+aKq3YXMzwXwp+1z8QvhjLHF/aupQKh2mK6Uuv0w9es+DP+Cmt43kxa/oGmXyAgGWFjBKff0rnF+OmlatGLfxBoCtxhsoJB+TAVXm8BfC3x/cBowumXHYxs0Bz9D8tU7P44kJvoz6U8E/t3+ANbhiE2q6loEhAyt2nmwj23DP8ASvSdF8WeGfifbK1rc+G/EMLdoZU8z8VNfCmo/shLdQmbRPEEcqtkrHcKCMfVT/SuS1L9njxv4NuPOtLWSbyzuEtjcfOPoODWPsaUn7rsxqcluj788Yfss+B/GCuJ9Kk06Rh97y/lUfhn+deVeL/+CcUd0JJdB1SMohBjHmZP5c18+eDP2uPiT8IwbafV9ZSNTjydQjMifT5x/WvXPB//AAUxnkjUa/4dsbzIy09nKbeT8ByKfsqsfhdx80Xucbr/AOx94w8DTzYiF5uYsxbOeOwPpXKX3hrWPDEoN3Y3ls6fNvUEj65FfWvgn9tvwP4z2Qz6pf6TvHA1CETImf8AbGTXqGk23hL4k6cpiOh67HI4HmW06bz9VJzUuvVhrNE+zT+FnxH4X+P/AIu8PoIrXX9QaFOBDcP5yfTD5r0Dwn+2VrFpti1LTre+ToWicxn/AL5OV/QV7141/Y+8F68skssMmklRuLTJtjUZ5+boB7k14Z4p/Zr0ceJprXw/qy3vkNsYqxZGb0UfeYD1HHvWlOrGfQmUZLc7vw3+0h4F8bL5OoWt7ptwQBnyPMRj9Vzz+FdXP8HdJ8T2EE0DRQNeR+ZHBORHMVPI+X/61ecW/wAL9X+HHh5ZvDXh177U14l1C7j3fZ29I48Yz7k14t4q8Way3iqf+05LyTVVfE0ssh3o3p7D2FdEbtWiyGkfR+ufCnxB4P0S+s9KmutOgvU2zPaAJLIuPu+Yo3Ae1fPeq/s4+Xd3X2O5uYLt2yy3A8wg9znr+Nafhn4weJfBOrw39rq9xNPGuMXTmZSMYxhvavetH+P+gaz4D0vUfGmkolzqU0kaS2lrlVROC3JzknsDUyqTS1Q1E8h+COk6lo2gaj4W8RgXWl3WTbzBs+Vn+Hnkc8j0NecXXg3WrLxzNocUT3FwspWERj5ZV6hs+mOuelfXdlp/w/8AiDGP7G8Q2iu4wIZX8th7bXwf1pmpfs939hI1xYPFMcYDxNgkenp+tNYiD0e4cjWx43bLpXwG05ftBh1HxNcpuWIMClrx1J7D36ntWBbeN3169e41G4a7nk5wPuqPQew9K7Dxt+zGdQu5nmg1C1uJyWMgJbc5PXuCa6P4Y/8ABNvx34uvLMRSxaXp8zhVnvIm8+Xt+7jHLH8hW8Ic+kROy1Zz/hOazk2O0UVu6n5WU7G/Svq34BeL/ihPpHnaLdXB0a0QNNdaqoWzt4+Bu8w44+le+fsqf8EnPBnwo1GOfxJDL4k1S3gjnkN22Y4ZGJwuwfLnAz36jmvUv2tPid8KPgt8GJG8WxWNzp9hNFPp+iW8asdRuY2DRKU+6QCAfmyAOSOlelRyyTXNVdkcs8ZFS5Y6mE2g3nw/8AWuveNNT0u0kuAvlLaZ8y7JGcRpzxjnJrifGX7V3gr4N6a+patONW1k5kh0eCVXNpz8vmv90P045I9K+DP2j/22PGPx68TXOs6nemwtmykEQcpFaxDkRxr1Pue569hXzT48+OMqSsltNJgnDSs3zse59q0Sw9D+HG77hy1J/G9D6j/bE/4KQeMfiubyG41T+xdKkGI9LsXIyvpIw5Pvk/hXyPqPxQn8SaoltZRJC87eWHY73JPuen4V594l8fyXczbnLZOOTnPqazfDnjuLw/rMNy3zCJt20eo9ayqV5z+JmtOlGOiR9Dftr/s5eJP2JPBXhK58Xaha3HiTxpYHUrTR4Zi82n2xxskueyl8nagycKScYxVf/gnj/wAE4tV/b4nvfE3jPxZceF/BGmXiWTyRRGa4uXOC4QfdjRFK5Ygkk4Ckgkea/E79rKz+OXxal8SfEeXW9de8YCcx3Q89EVQqLGzhgqqAAFxgAYr3Dwb/AMFOPhx8F/AMeifDibxn4Rtig+2211aQ38OpMCxDufMVlbJPK4BHGOBRQpylFtySfqaVKkYytFH1hH/wTy/ZS+EDS2aeEdW8ZC2JH23UfEFxFJMM4DhEKBQeuMcVznxE/Zf/AGe/B+jRax8P18V+AfEV232eG503V3vI0YnG2S3mJWaMnAIBBOeK+JfF3/BTi61u/lmgsrGZy3yPJEw3eny7j/WoPhv+2z4i+JvxB07Q7mz35Ekf7oRqLdQrFiu5T82OhzwcV20JTjJRjY5aq5lds+hdR8Zav8YfB97p7+IrTSPEHhfUGtdSurQO0FwYxwwA+cArg47HIr2fwL+y9rXxz8E6VrMGtWixad58U0TKUkkeSMAtheeARnv1r5EfVn+HHiy08NQeFdTfT7ljeTTbjcvePgklnyAzZAyD2+tbx/4KVa98Gra68M6T4QFnYWUjCG78ljKS3LNhSQCDkD0AFdOcYuMMM4zfvPRnocM5UsZjOS3upX/qx9I6h+zRrx0m6tWi0LV5bR/3JtLlS5A4KYbawIxxXnfiD4SyaRcm3uItW0O7A5F9aO1vJ9HA4/WvFrD9vltT1x7mPXZLKeZy7R3cB5YnJJOcivXfAf7futJbCIz2upwYxthuVkDD/rm+Ca/LJZjUhJqSZ+vz8OsNWgnha6v2Zh+Jvh9q1ppYSWCVrBDuW405/MiHudv9RVbTfFF/pk0EenfZTADtmZ+ZQfXngfSvXdB/a08DaxLv1jQbfTrqT780cTWcv5rgH9a37jwv8KPihD50eoSW1xL0lAVnU/7yYJ/HNbQzOm1aeh85jfD/ADXD6wjzryPJtP8Ai3bzaj9g8q9u7vaGJkGxD7g9x+VdRa+LYZgsZvLSJzxsgO9gfTjP6mrmv/sb6i26Twv4i0vWo2BxBcSiKVh6ZPBry3xF8MfEfwgSdLnSNR8PyyMWFw0PmQhj3VuV/Wtk6NT4JHy2JwGLwztXptfI9VgaM/OkTzN1LyHAqzFemOUZuCjLyBCcY/KvF7P4jX2iWcMlxHPrVw2BIyy4VB0zjqR7CuosvitaQyiK6ura3uXG5baFSzge/wD+ulLDNaxOZT7npOoajFr0Cpqmn2d/EOjXa4lx7OMMK5u++E2gazcs2kane6NdEcJcKZoM+gkX5gPqDUdlrkN9AJEhdyeQ07YBrRivTPCA0+VPASBf8isY1J03uKUEzE1TSPHHgSBpJLUarpy/8t7Ui4UD3K/Mv/AhVbSfinpl3gTwyQXGcO053ID+HI/GuqtdXbQruOS1mazlz9/zDuPB9KXWL/TPGC7NX0W11WQ8faUX7POPfzFxn8Qav29OXxonlktURW2pJexB0u4ZIiM7YDu/lUWowRPYzh4l2upBMrZJBB7Vj3nwfsRKZ/D3iCXTbk9LXUPlH081OP8AvpazdVbxV4FiLa1pLXdvggXq/vIz7iRMr+eKTpRl/DkO/c6NJEg0uOFGmm2IFAzwelTzr9thkhnSJIJVKFM/Mc1zdl8RNP1a1RRO1qxZR5bLgdR36frW2J4EQMGjO7nJO8n6AVNpQlqik1LYp+FJQYZbOdXlubFvK5Pylf4cCtr7S8fyh441H8KDLf1NczrN4um61BeoDskHlSbhgMOxrQn1JoUw1wkSjkiNRx+NOpB723BPoX7u5g0+CS4uXjjSNdzyzOFCgDqe+PxrzGe7ufjL4kim8p10eyfdaxmMAt285s9z/COw56motZv5PivrCWtnuGjwPnzJGx9sYH7xP/PNew/iPPpXc6LoqaRCtvDI5VF52jG7J6k1UVyK/VifvMzx4b1Dw6ztpGoi1VyW+y3f76Mnvg8MufY/hUTfEFdMIXXbO6spF/5bBjLa/XcB8v8AwIfjXQStDagtI8SEnjLbue1Ejx3MLIYy8TjB83CqR6Y/+tU8+moNPoYVlqUE+pw32n3ME2na7HlZUO5fNXggEdyK1n04szNIWcE8BuMVUPhq2Xw7c2emRw2skT/aYEgXCpIOTgdORWRpHjHVdMso5dSsIb22cf8AH1aHe8frviPPH+z+VbcsZrmiL4dzZ1bQbTWrb7PcRJdR9gVyFHse351594j+CCz+dJp0/l5bKxTNx+Df416XYa3Ya7Z+bbzvNEepClOfQg8iud1D4e+MvFesvcaNJqCW0dywjW3gLrsCrw2QFB6nk9DXXhoy72M52aPLtQbVvC+opHqMc6QhSNi8BsdwRwau6R8RQ8YfZDYgttGRudjXpes/DOTRJXg1O+02zJA3QzSm480dMiNM/NkHgEVV0b4K/bCsul+HfEeqQkgmZ1TSrMe+9/nI/GtpOP2tzNJrY5618SyTxq6rM4/vSfIv64rV03SdS1kFoLeQp/eWM7f++jha6q38GDQJH+0an4R8PYHIsom1W9/77Pyg/jUd3F4ZeTddHxL4olHAN/e/Zrf/AL9RY49iaxtBS0RabOJjvLG31eWHU9RtLZbeRoZAJvMfIPZEznP1rqbG20PR0Xyba4vpAc7nOxD6eprSHiP7PYNa6bpWj6PaEYKWdoqsw9C5yx/OsxYQ3y9M8cVDnqVGJLHrT2yMLW1tbRXkMnyxAvk+5qO71G5vlBmmlcDsTx+VAtwAOeffsKbsy/qAccUr9xoiiUq4HT6cVchjOAcdRximRx/MOOCe4/lVtIBkcbRVXuK+pFcgsmM9ec1nzoCBkE8cmtK57DGAO/rVOTljheh9OtJprRFNqxQkUoSMcN29Kgkt134PUdz2q/LHuY4UDIqKWAKcAHA/OqctdhW0KUkRU4GOPQdqjQPAwKF0Yc5AwRV4wBSvJBPU1HJbjB5PBzwae2vQVyrqkNp4jg8rULfzHHAlUbWX8a5HV/B1/wCGXNzp0v2q1PJUDJ/Ef1FdlJBlC2cA8E9cVEoe3OVOCOmB1+tPncdhP3tWeR6j43u9Jnubv7MZZUibZGD98kcD86PhL4MlRJNUvi015cOZZX6lnPP5DNd/4j8I2fiONi8QimPR0H8xXJtJqngXbG8YurFDgMnO36Ht+NbKpFq0dzNxa3OguoQbmDcowCeR3qPU4w5UDI+cYI/h5qrYeKLTWpozFKMhSWR+Cp96fd3ySqArqx3dPSlaSG5dSxIgVFQEkj170sdqcnAGM857UsCAnOM545qcgswwNoJ6n0os7WBd2JGoXoPX8aFXnjbjtgdqeLdipOeB05p4UlcZH8zSb0HuRiAscc8ZzzUkaEOFGAv14qQQKoG0dccHvT1iLEkDGabl7uoK1xsSINoyflPHPWnCQDIBPGcDvSxQEtkHPHXGKBauUyBkg5yf5VK0epUl2GSXA6MATxgClUEHODyOmetTfYMoCMA/zqVLT5sDjA5Of1ockxJEUas6/KCpYbsU2WN3JIBXjJ960YoRjkjI5x1/Gk+xF5GbII7Z60OdgsZLRGRhklQR1J60Vp/ZQxwQOR2/KilztabFJI5ifVNJ1hCt/p8TYHDNGGqhc/Cbwnr+14y1pIehRsc/Q1qvoRYELtP8R9TUTaKGbmMg5wCOQfervbSJF+5iSfAa+09vN0bXpEAHCsxXn6ipo7z4h+D/AJmH9pxR+oD5H4YNa9vZ3EEw8qV0I564rQttf1OzuCuRIoXcN3JpOcmrbhyrocxP+0IkcTw+I/DmY+jfu8j8mFUE074WfE26YmzOmHZhnTNuS2fbivQZvEdtqkbJfadFMpwGyNw/Wsq18CeE9X89ZrJbIvISmzKEjt04FRzRte1n5DcWnY5h/wBkqxvbfd4d8S70X7sc+JeO3zLg/pWPF8IPGHg/xHb2kbxzTzAtG9nKxf2JHBHtz1rupvgDDDeW0mk6pOkbyjzNsmGjTqSCOtbuqReNfC08f9jLDJa267A7v5083uxOPyFXCvdWUvvJcVbax0/wy0Dxrd2GzX/Ed5b6HYsHljv598SEZByG+9j0PGa7Xwj8e/B3hjxILfRLRtbmZtt1qGQDJ/uEjn+VeTWXxz1ywh8jXvDrzRNw+1Cqt9Qcgiun8J678NvEV1A0lsunXRPzOiNAyn6rxSjdu8lf0BJH2f8AC/WrXxtorNpdnqELuhYQPAJPMOOxFecfFD/gn5e+J9el8UX3ht4I7uZZ5khVk3KuNwBPdscn1r6Y/wCCWXxN8H/De+ubW9u47+2u40S0nkCymzOeeeuCMfTFfoU97onijSCjS6de2Uy8qWVkYH2rWNHrFkOXc/E3x/8Asf8AgnxlbC5jtLrTvNXOSnyr7HHfNeTeMP2FNSmtEi0bXPtdtblmht2mJSPPop6Z46V9v/8ABTn4aS/C7x/ZzfDC+uJv7QX/AEjTYT58cc5Y/KowRgjBxnj1rg/hN4Hl1PwHd6p441rSDfWj+W0OlxBzDJjIiaQHaZPULwPWijhq87+z6DlUhH4j4M8Rfss+OfD16Ik0iW9ZmwPJBy1ex/s5fsqfESS8gkuvEd74agZgzWdvN585HowyY1H1yfavdryyi8VW02lwS38drKP3rLOwcLkZCkcjI49eTXSeJPj74G/Z70aO2kvIbi+2fJZ2pEtw+F7qCdi47sRXr4PLZS1rvQ5K2Jt/DV2dz4T+H+kfD7RY7vVi960QCLvA828k67c4/MgcCuy+FfxJ0nw344/4STxjdxaZpdhC7RFgIoojjAVdxAAAz/8ArNfCfxV/4Kra1qNu1t4c0my0ZYxhLq5Vbi4PPbjav45r5k+IP7Vl74w8URXfjTxUpsIoiZUmnaWaeQuTkL0VVXaAqgDOSetekq1Ch7tNX9P8znVGpU1mz9XPix/wWK8JeE/7TsfCVkfFN1dSuwmWMxxKD8oBc/eAAAG0H618t+NfhX8Z/wBuLVJ/GD+GbqawtYyFvmh8uxsYAOQoPyqABycZOOTXxnN/wUI8E+BkA0Hwnca5LEf3b38pgt8g9Sq5ZvpkV7F8Sv8Ag4v+KnxF+BUngez0jwx4V0eSz+wSJpVsYTJDt2lcuzHkdcYzk152JxtaStFf18ztw+DjHY8P/af8Y2XgfxFNpkGpjUJrYmOa7Z/lkYf3R2UV886x4/iu7oqkylnPQHJP4muX8a+IDr+qz3M1yxaYliEyxOaxrLSjqDhkgdxnGXYjn2FTCLsVOPKdDqPiORrrbFG5wM9c1h3/AIpllLZ3LtyeT3rpNI+GGoaniVo2aEDJODx75NY154Ju11R0UxJGGOOMkj1rTlaMlNWOavdclkQllY9uB0ql/bIyRgk9PpXav4Wht49sjlpOh4wAaqzaJp8cfKoh6kEZ/GmloJzKWkWWlz+Er3UJtctrbUra4iittLNvI0t2jhy8okA2KqbVBDHJMgwDg47j9mzW7bw98WJLu61AWPlwyokiFXJZsAgE5HQnn2rz3xCsNssTxWyyLI+wkoVHPTmmwWCyzrFBCu4kDqeadOsqU+Zm0MLOurQVz7KvfGNz4lu7ZrLXZnghk/fwvKpeSIDLFSACDwOnpWHeT/2hcvK4+eQkk9cGvM/hr8MdZ+HPi9jqihH/ALPE8apPvA8zbgEHodrH8jVn4/fEK88D+F7J7GVra+uLjcGBG4Koyf1IrzM3xcsbXjSvofqHB+GWT5XXzCtHXtttt97Z2njC1tND8PS3ms2eyxTG+aeAlcHhQDjuelZXg7wf4Q8c6Ut1p2tWujTOx2o8ktrnAzkMVMePqRXgHjD9oXxP4/0hrDVtWvbq2YgmN3ypIOR+VbHhbxkui+C4EkLNlS3lo2C/PU+1ZxymhHq3+B5mI8QcZWknClCPyv8Aie0eH/ivJ4Sv/IjudV8RoCFRJrjyo1/75GW/QV6DH8arK2sRNL4VjtJVGd9tqUsUh/mM/hXR/wDBPn9k/wCHvxr06O48dW/iHWNf1MiSCxtrlrSw06E/dDlTvlkYcnJAAOME819c/Fz/AIJK/BL4Z+DV1XUNDLwtHv2Q6ncLIo/E9a0ngMGkoTUfmeLLizN3Uc6daSXZPRfI+QPA37VYEwjs9c1jSZgeIdSC3ETH2lTaR+Kj617V4M/bp8UeFoRa38VtqVvKMhPNBEi+oV+GH0JrzG5+Dv7MUeqSWwb4meH51baJba/89FP0YNxVq/8A2PvBXivQUtvDvxXutRs7V2ntLbV4GtntS2N2GTA52rn5f4a5cZwv+79rhFr2Tuvuvc+myPxHqzqLDZvyyg/tSVmvWys/uPXm+Nfwp+Is4GveF4tFu5uGuLXdZPk9+PkP5Vox/ss+E/H5F34O8aWzXCgmODU4lJQH0kTn/wAdr5D8ffCPxt8FLiJDq7PaXOfs0zMtzaXIGMhXXHIyMgjIz0rK034o+IvDlyGm0hHYHPn6ZOYZM+uBjP5GvmefE0Zcsnquj0Z97WyDJ8xpKtCnZPaUdU/uPp/xH+yx8RfhhFd3cWkTa2pJdJ7eb7dDGfovzgdOo4rkk+KuoaK0MOrpe/aWfY1vDF5awnpzkZAz7Vyvw8/bz1rwndIsPiPUbCRCB5GpxHH03DH8jXs+mftv2Xj21WPxb4X0fxLbkAPPCqTuo+oxIPwFarMJb1InzGK8OFK7wVZPyZiab8Q7Oe4jVpLS3cHlS/mSDjjIFdHFrQu0DZkdT3Y7FP4Uy08N/BH4janJLpOsan4M1WYbSrMJEX/gMnzDn3qyf2PPFltYibwd4k8P+OX3Zxc3RguNvspJUtj3FV7ahN6S+8+Ux3CWaYXWdO67rUUahGDwVDHjCDcQfrU0Hii90YPJazzWuQdxMmc59V6GuT17TfGHw51FrPxH4c8QWLqoYzG12WmPUSjKn86j0/xjpmqQjyLqK6kbGRCfN7+vSnyPdO58/Upzg7Ti0/M6jWl0PxM3/Ez0aGS5dgDc2A+yy/U4+VvxFZqfCuS1lEvhvX42kzxaahiBz/wIZQ/jilfUtwRVQAbhnewGPwFSefI0eCzDnkIu0Vqqs0rIy5Dm/HD+ItEtVh1fS7i3kVgUmkXEMi9wGXKn8DWPrXiC68Y/ZtJjX7NYNGPtUmQrXRycRg9lwMse/T1rv7Pxvc+GEZYr0xQvw0THzEf2KtwaozS6B40kKyeHLmKeTrc6UfJy3qYm+Q/gBW3tY21iZqL7i6JYpoNkqRxwxFcZIG5j7AU+XUVF7KkkhYhVJDPjGc9R+Bqxf/BLW9MtBcaNqsVzE5wtveH7Hcn2CudrH6GuJvdHvPC+tMniSy1KBpWHE4MalR/dP3W/AmpjBSluVfobev8AiSxXT3gluF+YY2RfeHPqOada63e6y+2w02e4duA0gODnvg/4Va0PVtCscLp2k2TyEZ3XLF2J/wB0Y/rW1/wlGpND5aXP2eI/8srZRCoH/AQD+dU4xT5WGu5DpXg7xDFNFc3l3a6ZGp3BZGVCw+jc/wDjtaen+DtC0jWlS4uZ7yS5BnRIUyhBP95sDOeeF4rNt498xd8szHktkk/jW9a2/mafDOiZl09/MXj7yH7wpwkm9BNaHtXwS+Gh8WSrb6ZpMReUgDcvmsxzxnt+lfUGmf8ABOzxJqHhtbq/imnG3e1uZPLD8dNq4rN/4Jm/Ejw14I1aWTV4YzJdxqLe4Khvs59ce47199P460aPTDenU7IWwXd5nmjGK9HD01JXbMakmnZI/JH44+E5fhFZXzR6bYaM9sSpaC2UzMRnGGbJJNfGXjCbxL4r1x9TvLySfy3O1LmZ2jhQA/Kqjqcnk+tfpn/wUz+Ivhv4seILddHhCrZxstzcBQv2lyeDj1A4yeea+BPE1motH2L8qkjAHbJrCq4xlZGkNVqcgtrtGMAe9WIotmMA/hVh7cZHAIx1p4hIjyASD1zWTkyopbkEf3uD36gVIYlRflKgHinKFU8D86JfmPrnnbQu49mIynkng05YhIM5z68UqIAO4Pv0p+wqQOOPale7F6DFTLAA/QdKsxwsI8DAI603yOeOR2GetWYoxIAT0HGPwrTdXuTzFa5i+Tn7oqnImAckcj0/WtOSJmGP4aqMqsemT/I0PVagvMoyRcA84PvkVEY2ZwQcE8VeaFEJJOCe2Kr+VnggZPJz3padB7EBi+bBHI5z61GysGGBySRVoxnHIwRUbpgdQRxg4oU7vQGirMgzgHHHpVWQY4JHB9cVdniDLkkgkdDUTw7iB8pz0PerTutSShLHvY5GD0Hsap39kJQVOOeoxnNaxtiSRzj1xzTDaBhzj0BPJotG97Bdnm/iP4dJdzs1p+5nwWBU8H/CmeGPCt3ZMPtION+A2c7jXobacHv/ALpGI8D86W609fMiyB94nB64xWkar26C5VuYtvp+xwCPlXpk1NHAc8qeD371qC2I6D1z6mkFsPLy3XHald9Qcbmb9l347Ac59alitVTGRlhyKuRW4BB+XAPGKk+zHOOBnvU3vogVupSS3DnJCgEZ4HNKlqH38HAGcetXhbFSQeG7mnrah1AIyQeOOKptJDiuxWitAhO4cED8KBaGQDgkZrQFqNyqFPHbrThan7oBHrjvWa7lW8igbQL0Hy9xUq2IVQerH+daUNkcHHAGOvepobDkHaPlPBpPXUbRRjsDszhc4yO2KI7IEnOBzjIzWymmNIAcdf1qWPSPMO4Lj1FHNoJKxhNphByVBY8DjrRXQrozbsbWJFFCmyuTqcYNKMceFG0npkUiacxAJDbufwro10qWJVJRSAABg8k0sWmg/eVkGeuK1aaOdM5+LTI5fvxk7evHANRnw+sl1lcoVHYY/wDrV1Uemo+cHk8D1p1to+bmQvk5wOKUXfYHY5I6CythskE8blBpknhok58oEdcq1d4mjM2DsLKvtTh4cWbAx2PGOtS2yl5nno0uSE5jaSPBz0IArQ0/V7+CVQk+VB5BOQa7L/hFyQfvH1B5xVebwku45jTngnHNRJ+Q47lK18UykBZ4EkQHBq7b2HhzXJlN3pkMcufvKm0/mKWHw5sXaCy4HSpRozR4I2v2wBjn2oiraoq/RndfDuxs/D8qy6Rqc1o46KHyAa9VT45eObCxSHTtX80AcbpMDHcnPGK+erWGSKYAROo6ZUVo6/40u/B2iO8UFzPaxMBdTjIiVyMrHuPHHUj29q7cPB1HZvQwm1HY9g8f/Ejxl4+0k6XpbtBGyhda8Qy/ube3Q9Y42YjJIzkL8xGB34peKvjVofhvw5p2haZGZYtOhMcEQfAmJ5MjAcszHknA9BwBXyb8Wv2uLm+tNL0+fxBKltYPuaygUyFwOQijsN2CTxnAGcZryvT/ANtbWPh14+stU8PfYoNVsblJ7c3kCXsjOrAqTEcx4zjhs56V7EHCkuWCOezm/ePoX9pD44+M/DBa01i4Pg3RrmIPEFia0N1Gf4gzfO4PqDivlPxt+1tp+gvPbaFbzXk8gKvcv/y1PsfQn2q5+198edc+PfjIeMPip4pvvEvii9iVXjkYbrVBkrEu0BEAz91FAGT3zXzpq/jxmR49PtIrWPP3wMyP7lqz9pOXxfcdKw6W7sjpdf8AiR4p8cLO8+oQabbqrNt8wRDaOo55Y+w5rhZ50hldpJmncnliTz+fNVreC71cjl8N175/GtjTPB21VluZEHqM5q1Tk1q7B7WjDSOrKC63JMcQR8gdQMD/ABq7a6Nf6tAH+cx9CR0rotMhsNDxLEE80YI3jdjHtVjWPGUur3M1xMWnuriTzZHwFDse+AMVSitjKWIqS0joVdE+HkcK5uHGOMKOTXZaTpmj+HZIhOYVbAy0h3EfhXKW5v8AVwu1/IgJO4jgj+tbeieEtPS5zeyS3hX5sDgH61Tkkcs+aR9Cfs+ftJfBXw14U8VWXj3wfrfie6i0ucaCthN5Mct+y7IjcNuBWCPJfCglmwCMDB+aNZ1S5vbya58oK0zFi3CKvoB7e1aniRI/DerfaLOFLWG5UK6L2Fc/rF/9rl5YkdRzWTet2xxhpYpTWRvNzTXWGPAWIY5+pqa3srezQBIw7EcswyT9Kzp/MALL84PcHtVQ669vKFOeOx71V7lWsT+KM6rqmn2fYMZjjoAowP1Ndz8EPhRD4s8a20Vy4t7SANcXEpG7bHGpdj9SFx+IrjvAdufEHiW9vChMduiwIPQ9T/SvdvA8K+EPhn4m1dk2N9mW1Q+m85P6L+QNePicR+/5F0P1HhXKEsv9vJayenpsV9a8XJ4w8aeINbWNY49QvBHDHnISKJQqj6DJ/KvIfj74g/4S/wAb6PpRhhSDTIGyQMNIXbcS5J7cAewrvtOjbT9GtLcgiRYwZAP77fM36k1474ku7jxF461G+jKRqXECYHRVAX+n61hlzUq8pJbHq8btYbJ6dBbzf4LX/I0rr4a6TZo5lkspmDEboJPlxjOQfTt71l6T4Ttb7Xre3t5JZYi4Lhum0HkflS3unNBah2klMhbkFs9fauh+Gmm7NQSV0JckAcYBHevbT1PxxRZ+i/8AwTmEOjtFeShUkcg8+navWv29f2ifM8IPYxzkqE28HpxXzJ8AviMvhPQiw/dybew5rzj9pr4xz+IfM8yR9p6AntXG6XPV5pHVz2jY4KbxG+qeIJCWJBbOc9a9Q8PeITa+HyM/MV714B4T1I3WqKytkM3J645r02+182Gh7N4G7j6V9PhqyhDQ8ipHmlqYfxM+LcvhWwnYuZUlnjURO52A4YkjHQ471g6N8fdNuxi5gmh9WQiRR+XP6VzPxL1x7944Q42tmVs+/A/QfrXEzWMDkEoS47jg/pXzOPwFDFVHUqLU+2yLjDMsppKhhpLk3s1df5/ifQVj4x0bxNGqJdWlwp/5ZvjP4hqevg3TSwkthNYyDo9rIUH1x0/SvncxMiHy5HVuvzHcB+fP61p6V8QNX8MbDFc3Plr1Eb5wP91q8apkLX8Cf3n3mD8UaNSyzDD/ADi/0f8AmfQSXXiLTECLqkOqwjjyr+EMfoGGf5V0PhH4pa3oUheNNQ0qWJs7rK83Rn3Ctn09q8r+E3xgPja7ezuVU3AXKOF2lsdQw9cdx716DbW7EuwxiNFDHPIJbj614OLw7oycKsdUfpuU47C47DRxOBm+V6WfR9mnsfQnwz/4KL+OvBkaQSa3b6paA4NtqcXysPQ7wyfqK9Psv2pPhF8YLHyfHnwwOkPNgvqnhtzaEH+9lCVPrjcK+MJH3ZGdyEdCAams2bTpRJbSXFnIMYeCQxn9DiuKnXcPhdgx/D+HxKarU1Lz2f4H6MfC/wDYR+Hf7QzQj4WfF60s53G8abr8Yim3Afd8wHDH8TXQ+LP+CTfxN8BxvJqWm32sWkabhLpOLhXH0BDV+cHh/wCNHibw/rTtBBp+rxQhWDzN5N0Cc9HTae3dq+yf2Zv+Cxd/8Iobe0ute8eeEETCsl0E13Tf++X2SKPo7V7FLEJpKpv5P9H/AJn5PnfBnspOWFvbs1+q/wDkSj4r+HsPgC6ltpfDU8NwuQ/9oBlf8UAH865uTX9QtIPJt2isIcYCWkYhH5j5vzNfWMv/AAWb8O/FzS5bXxV4M+H/AMSrVW2rcQOLK6cevlzAMD/uE/WuAvviH+zH8WZNrx+Kvhdqkh2+XPm4tc+27BI+gNXKvG9ov77r/gfifOS4XzDl51TuvKz/AAXvfgfPckb3MrNIzyNnlmyT+tamneKL/S7f7OswuLVgN0E6CaEj02tkV7PefsYw+KF87wN468LeLYWG5IVuRb3BH+42D+lef+MvgH4v+Htw41Xw9qVrGnWRYjJH/wB9LmqVRM8mtl2Iov34NHBXegeG/Eusywy6ZNo1wI1f7Tpsn7skkjmF8gDj+EimD4e69pY3aNqFlr1uOfJJ8m4H/AH6n/dY1Zs4DJ4ousZykUakA8g5athbUgg8k5rVya0OKxzdt40XS74W2rWN1pt0nBSWMj9Dz/Ou48L6rbXg3QSxzKRggEfkRTU1Ga4tPIuFivrfGDFdIJV/DPT8KpSeANIvJhJbfatGn7GBzJFn/dY5H4GtYyi3clxZ6b8JfiI+iyPBHJs+zNxg4+Xt+Veir+1FqPim0a0s7pjZRcF9xxJjqR/sj9TXy3qPgrXNNjujaz/bYbn/AFr20uJGHGQVbkZxzit3wt8S7DQ9JW0mSaxnThxIh6+nsBXoQnG3umDuel+P/GcmrRvli5z65z715Bq7b7BSSTu/PrW3N4nj1G2d45o5UIzuRgQa5O41JJLSJCynAXOOa5Z3ZqnoRleecZJ4IproGGB3709ZyzYX8TjpUiw+YB1PuORUj9Cv9m+fBAK9Qad9nUMcYywz9anVMA9FxyPSkKlTgjkdO9L03D1IzFnFKIyCMjOfbrUrIRgnqxycdackJJ4LD04qU+qCwyOJUI3YAB+uKsRsFQnAz701LRsjIJHTjkVZWzY847fgKalrow2Kc8m9jz3/AAqpKBuPGAeOK0nsAx5U4680yWzLDG38cVXMnZbiXcyzuAVQvy9OmajMRLcliM1qNa7MAA4J6Ck+z8n16D0ptpi1M57Ysx4yejZ7/Song7DIx78VqtaFgABtJ657Uz7NvIHJ3epoi1HQpmcLQMAvzYxzmomtgEPTg8A84rUnscZGCMD8ah+y/LjHPUVfmJ6mY9uCAB1PfNNNp1XAGPzrTa03KMqePQcU02TljxnPb0pSSewlpqzFFtjU5CgGBGo5HPU0l5abrmEdQc59cYrVtrXF5L8pAVVGcfWo57QjUI/ZWwKab6om6KQtApz69Ce9NW2wMcljxk1pC22jJ6dhjJpRbMTwowPXtT3RWhliyPdfmGcVJHZqxBwAfQ/zrUWzLMA23OPSpBp2DnjjqfSjntqJWM2KxAGGyfrzUkdpu5GcZ5rVSw34OCSOBmp7XTMtjbndSi1fYd9DKi04nG0nB6c81Zg0sbsAfN0Gela1vpbbCCoOe/pV210VjnI6flU80b2GouxiQ6Sc5AJGc4xV+30bfjIAXGcVuWeikKDtI55rStNBLc4OPaolVUdC4Quc5Fo5cDG7gdSOBV2DQQFxtBXH4muotNAPcEjpnNXrTw9zjbx2461nKomjVU3ucjFoJBXC5znHHQUV3kHh8mQYVQcZ6UVzPEW0TNlS7nlyaMrAfLgHkc5/GrCaCcbtmFHTNdHBpMi/K9sR2+Q5q9b6dGTtKshHZ0PX617EpXPKOSXw8H+8g2+h5qbT/CqzyuVDKQcAjp0rsrXQkm6EZPcc1d0rw9hnIVclzWfkhnGL4UkTG2QYz0I5p8fhqaM5aEMMYyD1r0VPC/mEdDx0xUw8L7znacfzqNdrjPNxoewZMbgk9SKjfSA6gBOD+Femv4XB42fgBTJ/CCSId0a5B4yKSVx9TzGTw4QcFFwOCe9Qf2EYVyFQ49eK9JuPBingBkH+yeKxb+zs7V2V9RsVdCQVeZFI/WnGDlokNyscHr/j/Q/hHb/2tr8bSWkJykKjPmH1b0QdSfp1r5M/bu/b08Q/Gqa5HhWK4k+H2kXj22m3UWn/AGSN32gFigLEMRgjcSdp7HIr0H/gpz4E1rxJ4I0XUNHaa80iweT+0lsW80c7djOF52/e68ZxXwhc2lwRIls7mAAM6q5wT9Oletgorltsznqy7akFp8SNTvriVykpmJXLnO7Ged2exFUdH8SXB8Zebab5JA5WHsM54Y84wOtMvLKSWQpltxHzFTjcO2ateEtJGiGS5LGWQrtTI+5616Maaehg6jWp0fiHwRdvrlwL+/h1B42z9ojctFIP7yk4JB+gqvbaJax27KF81icc8ACpLjXJ7qMFskvjJUY4rufgl8L5/i34103RrV4hcarcR20PmMEVWc7RuPYZNaRglpEyqVZbyOLg0ppIgiqcA8KuMtVvWPBWp6RqcNrqEJsPPt4rqNSc745EDow+qkGv2D8W/wDBs1rfw1/Z3v8AxOnjzSbvXtOsTejSxYtGk5C58pZi/wB8ngZXGSOlfBXx2s7bxB+zPbzXUmk2mreFvECaLaxfaUN5dRi0PnSbQc+Upit1GQRuY4PUVjOd7tdBKTvZnzqfDdvZTEZeVgML2Galt41hT5UVC3DcZao4ddnndyVTeOygY+vtSNHPdM7sgUt655rOU4rVs6qdCpP4VcuDy4V3u/GcfL/WmXXisWQJjU4A4IOD/wDqqhfacbJkM8gU4zt3DOPf0qjJFDeSbYw0hJ2jJ4H9KlVE3oayw7irvQj1XxidULKWeTHRVBJqg813PwkLKo/vn/Cr1xBFbLJEwURIMSSRNwD6A+tZOm65c2U+23AUOcjzPnKj6+tLmd9BRjTv7zFuY7pScyvEF670xj+tZ+oTRW8PmPKZpeo7A1f8RXFzqhaad3eVsDP6Vl2nh2fVdQtrNQxnvZUt4xycFmAH86cqijFyfQinTc6ihBat2R6R8FtGaHw3FMwHmXrmVvXk8V698VbT+xfhh4W0EfLJrk4v5xjloy21c/8AbNXP407RvhbbW2p6bpWnZB3pbLk/eyQu7+tZnx519PEPxnuxCx+x6NAbeDH3QEAhX9BIa+To4lVVOsurP6Mo5Y8LRo4Hslf+vvMLV9STSNJ1C9c8wxO6/XnFeL+FHt0AnuXd3Zj8oHWu++MGsfYPh7dAEGS8ZIV498nH4D9a4DR4ES0iGc7VGQvFepktO1JzfVn594nYrmxlLDJ6Qjf73/wDfm8WQ267YrWMZ7uAaztV+IWo2eyeMIBGx52ZC1NHdWEBGdpK/wB7k13Xwf8Agbrf7RmoyaboWmm5jAIkldtqL7D1NevzWPzNLU4zT/2pvEuiRhYb+2RQMbTbq1ZXiP48X/i991/dxyseu2IKP0r2v4kf8EtPG3g7SvtZ0y+tiOSsse9MexHP868O174D6z4VmkF/pk7hMgtGp/lV05p6oTT2LHhL4tx6Hd72ijuB/d5XJrrNQ+NUfiO1WOOCWHIwcHINcP4Y+D97qsct3DZ30lrDw+yMllPoR1x71ejtI9OjKRLsHTHdvrWv1hrQSprch1LUH1O8kuHYRu56A5AHQD8qqSSSpggq2PQYqzORwCvP0qnJFubIYg+h71i5WKA3uOHDJzjkcU4yCeMhSCvTrjNVyXUHIz6kc1C7xlskbR3PShAdh+ziy/8ACzlDHjyyMn/dcV9IaBJC2katvZFmNvG0fHORMgOPwY/lXzH+zxP5fxHiO4uDjr/wKvoPzP8ASIuedrcgduK+R4g0qxa7H7z4Wrny2rG+01+SLyM5Yk4wR6dfapkl2PwQW6HJzUCy7owTn04/nSlstjGT6V8u3zaM/W5LuWbS2WP7TOHBfdHGVx7Oc/pii+8S2mjQqbu6gtUbgGVwu72APWsxLySPxDLFuPlvbo+wHjcGYZ/I15x+0Mz/ANrWOWlCmDA2n7p3Hn+VengcLDEV403K10fI8R5zPKsvni4x5mpJWe2rPUG03SteUyxR28m//ltbvtb81NS2l7rnh2Nl0rxBfpbnrb3YFzCfYqf/AK9fNFhqV9pMu+0u5omGSTu2n9K6vQ/j5rnh6ZBd+VqUIO1o5Byf+BLhv5161bIsRH+FPmXn/TPh8H4j5XWssXQcH3jr/kz6G8MfG3XfB10s11pIlVWH77Sbj7Ox9/LOBn8DXvvhn/gqdd6JptpBpfiTU9OuYgFm0/WYX8t8ejksv/jor4isP2mdMvpv9J06e1DHP7uUSgfgwBrorL4i+HvE0Pltd2rB+sdyoUj/AL64ry62CxFKL56bXmj6rDZplOYNOhiIt/yyt+Tsz7/8O/t6eFviMwPi3wNpOomQAPfaYFE2PXdGc/mBXS2k3wl+IbbtA8UXuiTSHiLUEE0an0yCGH41+cMHhOzSQXGnT3Ng45WS0nKqT645H6Vr2/inxVpGzffWmsxpwq3kW2UY7CRef5VjCtOL5YS+8nH8KYGt71Wja/WDP0S1H9nrxDDaG50sWPiCyxlZdNuBIxHrsOGH5Vyc9jcaXdNBdwy2sycMkqFGHrwea+Tfh/8Atf8AiT4aXaNDLr+jFOvlP9rt/wCe79a9v8N/8FGn+IVrHY+J103W7Wb5VmRDHcxHplM8g59CQe4rtjipRXvrTyPiMfwBF3eDqa9paHoscuBuBAx37moNXgg1mxeK8ijnBHG9QSPoetOeIlVMcgaJ1WSNhzvVgGU/iCDUF5lYWyRj3NerGot0fmNSnKEnGS1R5x4m+Ha2kzTabeT2rgE7d52j+uKzPC2i6lZ3LveSLKHICsGPPf8ACuy1gz3VvKsEMsjMpCgDr2rGbUBHNFEQVdWCkGtFJtWuRKKvoa9jAMDCk+uetXksTu5B55GKNHj+0RjFbltppdBxj8OlRN63uCMldMyc4+h6Uq6QOSc8d66KDTTgkrjHbFTxaEP7vXms+bqXaxz0eljgsM/hUg0vewByeM9K6dNAIBAUYPtT49DJX7pXPt1pJtu4X6o5iPTiH5UDnjnpUi2TIeAM9MGun/sHLZK9Bzx0pf7BABOOvA71Un3EnbY5R9Pz/eIJ5qFrIh8YbPrXVy6Htjwo3c9TUL6M0b/cGD6c09EtRNnMnTuCdrYB7HkVG+nZONvI610sujbmAIySaZPpOMllxjv6VWiYOWhzrabwMDIPUU17DOeMEHkjrW6+nsv4++KgmsfXnuCBVxa6CvcxJLPBwQcdMdaZJa+W5GBx6Vry2zcE9+tRPajjI5POKaVndiu7GX9mKkEgccdaa8WM5A9cVpSWvBxkDr74pjW5bO3knGRjg0kne6EYUcDNfz8ZAK/yz/WkmtGN6gXHCE4x7itK3tcT3LYwC3OfQAU9bH/SgAOBH/WtVqJK5nCz2tgqTgdaWKwwx4OO471qw6eEJyuP5mp1sASQBjPXFS5W2GncyVsufmJ59ulTLYBQPXvjitaPTCy5wccZxVmHS8AcDA9O9Qp66F8vYzLfTsjkZ7kY5q5b6OWwSPqT2rYtdKDFSo/GtK20dmYYGcdD/Sspy7lxRj2mhmQYC8YzzWna6DuOCM5ODg1s2uikkHaPyrWsdIPTGPwrFy0sjZU+rMWz8PnjC4PfnrWnZaECQAASOK27TRgjDI+o9a1LXR12j5OT2x0rFzTepcYGFbaACvC4+taEGg5RRgnB6dK3rbSAOgyfWtG30oAAYqHUsaxgjnrfRdp+6cehorr7fTAH4BI/lRXO5K+xpZHhcsPjfw7GW1f4ZeK4ox1ksTDfLx3+Rs/pUC/Grw9p0vlaoms6FJnBGpaVcW4z9SuP1qvbftp+M/CFsrahoBeA8+ZaXSyJj17V2Hh3/goTNqFiF1LRtTNuRj99Zi4TH/AQ1fTXoT0U7eqPpK3B7S5lB/J/5p/mR+HfGnhLxOoFjr2h3LN2ju0zn0wTmuu0rw0tygeE5VieVIKmuI8QftM/CnxhIYtX8G+CbmRzhmvrZbZ/0UNWn4b8GfBDxLAs9hFe+Hbg9W0LxDLHGhPtux+lT9W5vgkn87foedV4VqxXMm/uT/J/odrH4bnjwU2ED1XFWI9ClbBa3AH+yazdN+DqBc+HPjD4ktQB8kWr2sGoR/QnAbH41ox+DPilo4Btdb+HPimPsJUn06VvTkF1H5VDwdVPRXPLnkdeOzT+9fmkTLoobAaN05/u046CjtwUOKg/4TDx9oOf7U+FuoXcanmXRNVt7wH3CtsauI+P37Zuh/Br4QeJdevvDfi3StV0uwlltLXU9FlijmuMYjQyAFApcrkkjjNYOnJOzWpy1MrxME24Oy7a/lc+Sv8Agqn+3zcfCO+l+G3ge8EPiGdFGrajCcyacr/dgjPaVgck9VBHc8fA3jLxBqNvomneZf3rXU6M7ymdvMPPUnOc/Wu9+GngLR/iX/wkHiHx54l+w+IdWne5VrgEOrM295n3f3mPA7CsT4l+CNJ1S8itbHxF4fewijOydXkZ5j6Y5J6fQV7lGKpRR5U4yeiPPvB/xt8S/CzxbYapouu6k13byLN5QnYpMAcmN1zhlYcEEdDXb/Fz9ubTvi5dSXLfDjwp4dv3YMbvTBIkpI7tyFb8Vrn/AIZ39p8L/HCeJGtbLUbbSEdYoXU+TdyshTJOclQCf0rg9Elhk+IME8Wlx3gubgyCyRcJknOFA7DsK2UU3ztE8rWjL+p/EeHUry5uVWOS9ugEjUxiNI2JHzYXjpn8811ejeCNY1iwvLq3sby7g0qJWupYIWeOANwGYgYAJzgnjivP/h14Pn+IHjQx2oHO6V2I+WMHP8q938B6rrHw7WbQtTkmsobiJrQ3AbYNpH3S3dTnv0BI7mtXUSRhKNzz1JQu4uAAg546V6X8MPhH4pfSbTxBpckKif8Aewr5hRwoPB/GsO2+GbeNNdt7DTJvPnu7hYQsa5yScFvoOelfZmgfBy70vQ7ezt4GW2tIkhQHC4VRj+QrlrYtwtymbhfRnGePv+Co/wC1Lp/wwuPDeteLvFN54fjhETq8iTBY1XaB5mCwAHvxXzV8I7j/AIXD8R49PvncW80MkjlBlgVGRyfevrr4q/DNrT4daxNlERrRkKzHI5GDnH1rx39lb4S2a/FKe4jdQkdk42ouACWUZH+e9ZfW3KDbNI0kveQXH7J0LQstnqM8Tsc5mhUgeg4IJrl9f/ZJ8aRKfs+p6VcpkldgaJj+YIr67PhO1gdlUyE/Wl+JOixaD8O7hnUiadBbwBf9Zl+OPfBNcEcQ1JJHV7era3MfC19+zj4vtVJGnG8ZTl5YLmO4Ce5Ck4/EVh3ejzWqS2ot5m8gfvpWjKHdnoB6frX0Bqvwtu54d9oklnbR8iNBtkl9z3J964nX/Cdzc3+6WPaqgqEY459T6mvSVTQwu2/ePJdW2JAkSRFIFO4IOrN6n1qijrHPyduAOor0y1+Hg1W5CvAuNpyQ3C+5rufhX+yLo/xTi1cvqF7bfYnjiSWHBBcqSwwew+XvUSxEY/EXyaXPmy+vf3wWIhup9MV2/wAANAfVviHYyTKhWwie9bJ7qMJ/48w/Kup+OX7GVx8K/Ct7rlpr9vqVrYyok8Bj8uVAzbQeCQeTT/2bdNW00jVNTZc/aJksozjJKoNz/qy/lXBmuLjHBycXvp959RwVgPrWcUYvaL5n/wBu6/me1+EdMn8ISr4mvYGS1htLi8tXbgTshMS7f+2hx9VPpXgxuDd3epXTfO0twEBz/DGvP/jzt+VfT/7a3xK0i/s7PStAVU0bw5pdloUbhcee8ERlupPfddSzHPcEV80XAQ22mQIIzttI2lMY4eRx5jk+p3OQfpXz8YKnR5In7zQrSr1lXqKzevoul/PXXzPOfj5qJij0iyxtLlp2BHXoAf51xkdzJIp+dsenStP4xaidV+IckZJYWcKRL3xx/wDXrCiSRicNnZ2JxX1uXwUMPFH4Fxhi3iM3rT3s7fdoTGYxHChiQMnHrXQeFNevNOuYjDe3VsEXOI5WTH5EVzarITgg/NwcitbQWPnOOuOp9a7b9GfNJnon/CwNcNgF/tfVNm3G03cn+NZUPjzVxfoW1O+PPO6ZmH65rP8AOYW+NxUnt1qlDcb7wHHQ4+taQ0egpM9o8DfEzUdGaC4hkgeaP5gWiGc/UYrU+KvxG8NfF3QpLbUfB+n6b4pJH2TXNJlNuHYclbiEgrICM/Mu1ge56V57o93i3QYwNvOO1QXM/wDxO7XAbCyfnxW9ampRu1qZ02+axwMt6hOck9ziqklwG5wAvTrWXc3zxMeSD9aqyyvKPvnB/M1xpLY19TWa5UTbd/XsD0qO4BVstg/TpWUF2jCgZPHWpbO4byyN33fWjZCTOx+AziH4hRbR2GR+dfQbN/pUG08Fjxj2/wDrV88fAqT/AIryLnghf5mvoRkKXUD9fnJ/8davkuIbe1j6H734Uv8A2Ct/j/RF4uF5OeeelG8Egg5IxyfWlclV6nJ7dqakeXwBjHIxXyald2Z+vMrs+zxOpUE+Zang+ocf41wf7QsoSawY55RhwfQ16LfaXNa6jZ3WwiCeGaNXA4LK0RYZ9g6/nXD/AB0s3uYNNKxyNv3opVc5I29a97JZL61BLsfnniFFSyOs10kvzR5SI/tL7w2fX3pL23EQU5G3P1Ndn4Q+F1z4nu1hgt5XlcjCqOv4V0Pjj9nbXfBenefeaTcxx4zuZCoP6V9u6kU7Nn82xg2ro8injQp8wBPqelVuVIKlk4GdprR1hBbSsuzGOo6YqPw9Cmp6pDEUBRycg+w9ata6olsl0XxZqWkTAWl7NER/dcrj644rqtK/aD1nTJdt01vdxrwWdME/iuP5Vzai1u7lYEtpELkjIfgYqXwn4jPgyfVIwu+G+tntWTCnGeh+YEHFc9XB0Kr/AHkUz1sBn+Y4L/dq0o+V9Pueh7t4B8ZW/jvw9Hfw/u2yVkTdu2n/AAPv71qadbw39um+3i3QyOuQv3sOxz9ee3pXmX7MDCLw7eKfl2y4x1zya9L0V+JxyMTvnj3/APr18RjqEcPXnShsf0jw1jZ5jltHFYjWTTv6p2/Q+xvgI6at8IdEeONEEUJhwnAG1mXP41wnj7xfrU/ijUIILyaK0t52hREIXhTjOevXNdp+xn8QNL0b4Rrb3PhTxL4ou4L6Yn+zwFhjUhWVWYugBySfvdCK7+Jrq4YvpfwW0C3muJWlNzrOpRyMxJycqBLjk162FaUFJtbH4XxBl1SGZVoxjZczt95y/wAH/hlrPjC08PahFf3cltFbT+ZaDkXbkttYnP8ACBxwfwrntb+DnjPXvGtt/ZXhfXZoZCyySfYpFj+UD5t7ALg7vXtXuem6r8X7+3lgtLrwZ4XtoU2mDTtOmuDGvooLRqPrtrRs/hH438Rtayax8QPFFzFcZCrYxwWSg+g2oWH13V20+Vu6u/lb8zxZYSUV7zSOH0/9n/xT4d0aG6v7BYjI7J5QuYnmBUAnKKxPcVbsvC0ttKY5YpYpB1R1KsPwPNdhN8DYfDdrdSpe+IWu4nZpLyTU5ZpMjbsJMhYEdTjFebeHf2hfEfh7xHNomtx2+suL9obSO4tjH56+YFCl1HXAJzxgjjGa3qYVKKknY4dbtLU6608LF1zt+U9eKvW/hIjHyHGa07Xx/Y2koTVtJutJO/DyIpeBOMj5gWXJ56sK6vwzeaN4jiRrTULaTeN4VmCHAPc/d/XvXFVw1WK2v6D54nHp4SO7O38qkj8KHn5cAelenxeDNqq2wFT0I6H6etPbwgFHKYxXNzW0aNLXPL28MEjO3n6VHL4ZJQkg46nI6V6dN4VKn7p561Vl8OccAYoU7eY7dEeXS+HWAI29OM4qrcaEQ33Oe2RXpd14b28leAOMcZrNu/DoA+7yfarc+rQmnseezaKcHGOBkYqlNpRD52nmu8vtG25BAIHQD0rLn0rBICnrVp9UJq2hxs+mfLjbzVWbS8A4Xn3rr7rS2zyAT1HFUZ9LwuQpOT16VpCfVEtanKT6YMn5QDnjNV5bLpxkAdTXS3WnhR0696oS2oVjx9459qtSd9STEazBBwOO9MeywTwCB1NbD2yo+cYqKWEAdj7VSauIwLWwxPNkAAycDPsKl+zhbonGSyDp9avWcSo0rDHMjc/pTo0H2yT5fuoOvbrRzdEVZlVLLC8Dkd/8asRWGF6Hn2qzBDuYDb07dqspb8nI4bgCpvYaTZXg07ftJC4PJq9a6epkHI49e1S28JCcdqvW9mGYHI9qxlU7G0aZJbaeqDPHBzitK0tBkYAAHX1otYEJwQPYmtS0sSSPlJ4zwK55tt3N6cUNtLMY5AA+ladhZ5YEjjtViy0xpcHym5GM4rb07w5cSqCsfX1PFc3M3qjXlKFrp+SDgD+dalppvI6//Wq/Doq2MYa6uLe3Ud5GCgfnUGoeO/B/hwMdS8WeHrXHUPfxA/lnNEYzeqiVeK0bLNrpg25GevHatCDTiOwxXDah+1/8IvDxYXHjXTpiva2WSY/+OKa5/Vv+ClXwh0PcIJNe1R04HkaawB/FytOOHrS15Q9tTWlz2a308MAcH6iivnvxN/wVk8OeGr97Ww8B67dyqAwMtxDECCMjgbj3oqvqFd62RDxVNdT4If4na14V03ULi4N7BbWE/wBnn2hJhv4xwCpIORziqmg/t4adpuoi2Mtm8sZCkvI1s6n8Rj9a8u+Jn7RVjrHhkQF5re54a8V49vnmPIRueQT6V84vfjUb6e7nAPmOWI9SScCvqswyHDRdqE2n956WVeI2ZJf7VTjJejX5M/Sy2/bJmvNMCy6RNPDKBhnKXKkeozms7T/2h/DM3iy3Fx4as5nkglLkRfZm5ZAOAApPXnrXzP8Ash+ILvV/DepQyl3t7OZPJz0jDBsgflXqEgjfxC24KwWAfhlj/hX5fmOa4vCYidCUr8vXofvmR4fCZngaWNpwsp9Oq6PU9w/4XN4RMYNnp/iTTJF5JttSZMH8yP0qaw/aL1bSpC2leLfF9minIS4kjulx9GAP614rARGBgDByBjocVbS5ZBtUttHB44rzHxDi7cyaXorH0kOH8G1Zxb9Xf8z6H0r9u/4heHyjW3iDTNUx/Dd2jW7H/gSEiulP/BTnxX4g0S70TxH4Jg8RaZqULW11bwXCXMVxGw5Vo35IPpivlaG5bPGCOvPWrK3rADIA4zxXTR4ux0FrL+vnc5K/BuX1H8C+7/Kx1Wt67+zV4xklttY8OeMPCSzErLb2+ozxQD1AR8qB7Djiuk0/4bfsW6D8NNUvrbSX1e702xmuI0utXn86ZwhIXC4GSQByK8c8Sp9thtbMKN+o3UVqpI3EB3AYj/gOag/aUmurr4Jah4Z8P+HvCumW9s6tJLb2ipdSIhyw8w85OBnJ5x719PlPEUq7j9YaSbttv9x8Pn/CFCjGo8LS5pRi3pp/nc+R/ij8QZvF+qTTfu4knlMgiRQqxjoqqB2AwB9K9B/YP+FK/Eb48xzXcTSabolpLLPzgFmRo1XPYksT/wABrw+ZZ/7W2yRt+7yzA+gr7p+Cvhq0/Z6+CdjpdoyS+KvEsYuNQkBDCEv7jsqEKPViTX2mJqRjCydrn8/4WhOrVskc74R/Y+n+Dvid9EgzfT6nPFcwsE+f7M6pJEjY/i2uuQO9XP2x/DkPhjxGugMiy3luFaYAf6skZOff+Vfdn/BKH4ueEfDX7TN34u+JsMF9pWl6fcXIup7fzgkqDAYLjBO7gD1I9K+RP2z/AIh+E/jn+0R4t13QoJtNg1jULi9t43+9GruTsHsBxilFtNLc46qTk2jjP2G/D9knxSEt1NbxCwhzb+Y4UmV/lA59t36V9ma5v0+4MSyQy7eu05UV8z/BttM+Ffw989LYXN9f3PnESxiQSDGFY56AAdPeuwt/iXpV/B/pul+XcsSTIgeIt7gqa8LGYxc9mmz6bC8L1K9GNSNRJvo0aX7TmuS2fwg1d8sskipGOfV14rzD9im5a+8Wa28hCGG2iRlYc5Zs/wDstM/aT8b27fDKWCyvb2QSzxho5LnzQACT0PzDp61uf8E4NI8OarZ+JLnWvF8fh27aSFITPpMt5HPhWJy0bhkxkfwtnPbFaU68FhnNuy+44MRkeKpV/q0VzStf3dT3G2Uz3YEKBnLffPOP8Ks+NPDba1p8LRNDJeWsy3EYmyYiwBGGxz0J+hxTk063ttXWO21XQdZhLZEtnLJCx/7ZzIhH5mumvfCV7aaVHfG2uFs5W2pcAboi3Py7uRng8e1caxceb3JK5yYnLMVh1evTcfVWOMg+JF74faNNX8C2+uxKuN4KyMB7MuH491ryP9oHxNpHjTWLFNG8NXnh+CDc1yJY5pjcMcYHK8ADP5175NZFSMNuJ65HSsu5t2Bfchwc4I6V6KzOpy+8kebGklLmR8rr4Ra4mX7PpOrajMBhILa2eOI+m5mwo+vtXuXwb8ES+DvBcUM3lJe3Ltc3SLyqO3RQe4UYXPfFdVJp+YwGVhgDgirmhad5bMhIPesKuJlNX2NDwH9vmX+wPgLNGAFbUtQgRj3wu5z/AOgivKfh9p3/AAjfw+0O2fCy+R9rl9nk+f8AkVH4V61/wUd0qTVtC8EaLGP+Qtq5UkdhsCk/gGNcPpOnL4k8W2lnGoWO4nSMDsqA4/QV5uZzdSNKjHq7n654X4OMfrGOn9lKK+er/JGD8fJH0zwrpelqxWSS1TfkciS4buPULg1yM8qRMSoAxwD6AV0fx21H+2fih88boJJzdxA9oEj2xn6HMZHtXF+KNT/szR7ubgCGB2BBxkgUSSc1FH6PSqKFKpWk9Ev+CzxLWtTN94p1C4yD507AH2zxXt37NX7GqftC+BtR1q4159I+z3n2S3VYBKsjBAzFskf3gBj3r5+iOQGxyxz9a/R7/gmn4VN5+y9Fc4Qi41a5ccdCAi/0r6nF1HSopo/mLEVXVrSqy3bb+8+efHf/AATm8T+DdLur6z13SL+1sonnkLB4H2KpY8EEE4HrXimgnDbgR83Xjmv07+P1k+kfBbxbc+XgR6RdNuB6fumHf61+YujR+TbZ5Bx83FRl1eVVNyd7GTVlqaV1dqEwp56fWqNlJuusdRnjvUd9dbnHUe9R6XMFuVwx616sXqRLY7zSLvMAQEjIGR6UxZC+tQfMcBjyfQA1Dp9yj2qngEDHH9agN4FvmO4/JG5z24U10VvgIpp3PNZnZ5WywOD0NNVB/Ft59KjMfzgbgTjr7UBAV6fjXFY0Y4hQT8wwOlNt5AnGM+lPEXY44HfvTGUoQQcd6L9AR2PwPcf8J5BxtBKfqxr6TWVLe0dNq7nKhSeqnJ6fhXzX8FDs8e2wBAyU+g+Y19F3TFRECAD5g/ka+P4ja9vBeR+9+FEW8vrf41+SJiCO4x6ntThOwkAzjjPpTDuJJJAB7DtTpANvToOtfLNW1vc/XlrqdbqHj+x1H4SaN4c+yqt/Z6veX/2jOS0UkFshT/vqIH8a4344eL9NHwh0TSUtiNRttSvLszqcbkkhtkCk+gMbHH+1UErbdYtcnqkoHOQD8lcd8er6Sx0uxkUK5DuAGGR0Fezk0m8VA/PuO8JGOSYhro0/m2v8z2D/AIJpftkWn7G/xosfFGp+GPDviqFI2tnsdZthcooYg+ZHn7kgxw2DjJ45r9Q/2jv+Czv7Mn7QnwKudL8YfCWbVpriL5be0mitJInxwY7gKGTn2I9Qa/AOPWLia+Ej/IxPABwB9K2bvxXdm2CvMWB4Gea+2qUOZ3T/AK+Z/NyqJG58ZH0bUddu5NLglt7eSVzFFJIJGjTcSoLADcQMAnAz6CsL4ZabHN4qtUJQKQ5y7YA+U9z0rKvNRkk835gSTwT2qKR1eLYXDYHPOcmuiN1oZN3Om8YX9j4Uu3sdOED3JJ82RH3hPbPc/wAq5m4g8os+4MWPPcnjk1XFpDHIPlB44OatXSRiIbcjIPf0FNpC6nqf7MFkzaLrMqkFYLhEYe7eYRj/AL5P6V6zCbL+woREGW+W6nN16EER+X/7NXif7M07C/1aPOFIBI+hH+Net6eSZrjBJHmDv1+Va+Gzl2xU/kf0lwCufJKDvs5fmz7k/wCCWNxaXHgfxZDPB9qltruOWNMbh80RBOP+AV9S23lNZacIdPDwtLkHbne49/8AI4r5D/4JOatcxah46s4Ag32lvOCTgqFZ1OD/AMCFfR/7Qv7Qdj+zn4NsNT1SVJb64RhYaZGwWe4PYnsE9W7dOTXtZfOCwiqS6H5vxTgq9bPamGoR5pSasvVI67VNZ/sOK/a8m03TWZsCS5nSESY/hUsRuOOwrHvPjd4Y0i6s3uvF3h2H5CJEF4jNF+C5ycdhXwVrfxc1j41+ILzWdeuvPnkkPkxAnybVOyIp6AfmTyeagaXCrt+bPUYrya/EnJNxpwuu7Z9pgvCeEqUZYus1J7qKVl83v9x9neIf2g/C9vY3ZtPFuiSCWJvkeQo8yGTG5Qw6jaRxzXD2DeBvHfi6XXrGeOa8N3HcstleskVzMrkyFkOD8xLHjHJ7ivlTxvBPZjTpHjYJdQM8XX51EjqSP+BKw/Cu8/ZS8AWXxPTX9OlvLiyv9PdLiAogdSjjBJB54YDoe9ceYcZxwlH2+Jj7itfcyxHhdgYU5ThXl9yf5WPrtbLTNSvttnevbNLf+WiOMDYRlCF9jkZPTIrB1X4bx3cS3H2WPfIk0jz2khhkwG2ncy4zg4OOeteZT/Cvx14M+bS9Uj1KBGysfmc/98ScfkaZbfHXxH4GlWPWdHuYljVk3KrR/f4bAbK8+1dmU8dZTj7eyqK/r+m/4HxmO8O8dT1ws41F62f3P/M9BufEHin4c2Nzc6Vqdzcm3hWb7JdLsebaM7AyjAyO7Ka0vhp+3X/b8r2us+Gb20uoV3zBI9yxdByy5PXPVBjvXIRftCaF440a5sLycQLeRJCfOHlMABtyHGRnBPOam8A+EbLT9cuLqLVZryK5iEEQKp8qqSVZnXl2IOCT6V9F7WhX+BqX5nyWKyrGYTTE05Rfpp/kfWOg2yeJfD9pqCW81ut5EJBHKuHQHpmm3Xh4DPy8gV6CdDMdlEuM7Y1H6Cs2+0fGR39q8Jy952IS0PO7/QQo6Z9j2rFv9GGM4I7GvRb7R9ynCt09OKw7/QnOfkPJ9KIuTegn5nnuoaWgQggd6xLuxCsRtOFHFeg3/h6VlYhBtHfsPxrkdfu9N0Ys15qml2gXqJbpEx+ZreMZvZENrqzmLy1IB4HPAOKybyH5iMYI/KpPEfxk8EaUD9o8WaMWX+GKXzT/AOO5rjNY/aj8A2hYRX9/fMOP3Fk+D+JAreNCSjsZuS7m3eREluh4rKuoQoxngdPauB8U/tgaD/aps7DQNeupVAzuCRqc8+pNZc37RGuaiM2fhDy1HRp7gtn8gP51vGjJ6kua6Ho02Rxu/XpVaZxGrEg4AyTjNeaXPxQ8f6mSYbLR7LIwMx7iPzNVIrzx9qN7CbrW4ooCwEkcMCBXXuOF9K09jKxPtD0zTbZ3tndEYiVy49wT1qwtg1tO8sjRRq+Mb3A6V4hqXw98V+JfG80aa3ro0x0DxJFK2xf9kYOBg10Fj+ypc6sSZjq12w5Yyy4z+ZprD3V2xe06HpNx4o0fTCftWs6XAF7PcpkfrWZd/G3wZpZIl8Q2bHH/ACyDSZ/IGsSy/Y3QKAbKAD1luOf0rRP7JlpYWjyMdIR0UkLuLFj6c0/YQ2bGq0uhBqH7V/gfRokIl1a8D8p5VmwDficd6rn9s/RGQNZeGNavCvQuUjGf1pvh/wCD3hnxJAiapqFvpR06YlBsUCRTjPXjqK6aHwh8MtEjxdeJgwHUJIo/kKz9nSWj3L56hyx/bO1x2b+z/BUC7cENPcs2D+CgVTuP2tviVdj/AEXTtB0889YC5X/vpq7T/hNvgloTbZLi4vmHJyzt/LAoH7Tnwd8PnFr4Ya7ZemYAR/48TVWox+yF6nV2PNpv2gfizq96iyeJUso8jctrBHHx+Ck/rUXiSw+KPiHxPe28nibxhd26t+7EUsxVlIyMbOK7rxt+214P13wvc6bY+CjAtwoHnRqkbJzwRhetJp//AAUo13w9oNrp9h4csylrGI0lmYl2x0yBgdKhuzvCIct95HE6d+yh458VyAy6d4qvy/8AFcCTkf8AAzXT6R/wTr8Y6ttzoAhUnn7Rdxof0NJqP/BSP4k3xItrfS7TPQpb5I/PNc9qH7b/AMXNZII16W3VjgCCILj8hT9rVtskCpw6tnqOg/8ABLfxNd7TcSaBaITn5pnkIHpwtdRZf8EsorceZqfi7SbML1Edtyv4swr5g1f45fFHxIStx4n10hjnKzso/Q1h36eLtZbN3qupzZHV7hjU81Vq97DTpp7H2bpP7F/wvvYjqHiTxvFYXEJ8hoxcwQhlTgPzk80V8R/8K51K6BE0zt67pCfxoqYQnbSbB1I/yo+IfjP8Q4fiTci6WOVLuY7pi6gLxwAMe1cJIolkVEOI4/1NRQXlxrmoi3gDkA/MzHjHqTWt8TtWi8SeJ5L23tdG0yFVjhS00uFobdAiKm4BmLFmxuYkklmJ9q+kq1nOXMzzaMFFWR9CfsiaVJY/DC9kwd11fE474VAP5sa+jfCXw00G9+APi/xVdX8kXiLTdS0uxsbPeuJ4plvGmfaeSF8qMZHA314H+zrCdP8AhRo6O0kfmeZMwHU7nOP0ArvoPFMsl3NAjDybZEhRscn7zc++XNfiWZ4iEsXXbs7tpeWu6P674Zy6pDJcJTi+Wyi3b72vn1J7JjJEqkgbTuHFTB1U7ugBwwFQWUZvN+GjVt3Unk1ZXTZkJGPl7fN1r5ucm1sfcU0u4bskHkDOcVY3b48HJHOCfSoFtJULERMT3oUMwzggjgjHSsI36o6bXeg7S7P+1fiF4dtmk8oRTy3bN12+VC5HH1YVy3xy+J+geFUW013SbnWhekzpElz5MQ2nq4Ay49FyBnBOcYrotClmXx6zxuim106QHB/56uq4/JD+dfP/AO19q5l+IcdsrAi1s0HH+0STX3vC+HjUxNKMl8Kb/wAvzPyjxGxtTDZXiKlN2c3GP+f3q5y2t/Ebw9qV090nhuC3MxKECRjvHfPavp/w9+zHqPwt8Qza7f6nJe6BDoC3emxNI25ZZdiojAnJ2bsjtwK+IdVP2a6WPoYhtIHY9xX6G/EDx+3xBn0qxhBitrXSbWCJA2SwigTk44yX3H8h2r9Gx2IUJRufzvleDqV3LkeyLuneMP7E+EzWEf7m4ud0TbTgun3jn8ea+bvGVhKJ7u+iuTEzOdhboQDjJ/Hj8K9N16+kv5Bbxy+WFX7w/g9T/OvK/Hj/APEwW1CqY7f5mBPUjov4fzzWsE7Hj6pm7YfE5LjS4pDPcb4FWIrwdoAxwPStvSfjZF9nEZvCoHKq6ED+teP/ANoSWsrhWXB7cYxT1uFSJmHLOeR057VxVcso1NXue/h+JcZRSimmkel/Fb4kWviHRbSBjC7NNy6YJA2/xe1X/gVa2Wn6NeTyy3EZknOHikZABtHTHFePXeYIlZiMucYI61reDPFV94Wdbi3dzEXJdDyrdOMVjicvf1Z0oM6MHnv+3rF1o+Wh9H6HM0SSTwa9fn7OgdEYo5JyOM4zivW/Bnxx1zTtAfSP7Qd9LvZo55IJWby0lXIEgUHG7azLkg/Kxx1rwaOS3nhEsUao1wqgqRg811OlTPbZALBVAA5ziviqsXC1nqfrEYxrRdOorxfz/Bn05dahEsTKrxzyRgB3hDPDvA5AcDa2D3BqjfSx2OnT3LsGit42lfac8KpJriPhNqXjD4l3yeH/AAzrs+nXunwmeNZX/cPGCNw4BIbcRjtjNWf2n/GXxL+GfwrksPEiafKNYmFg16LaGR1AUuVRwNykgHJ64Br6KjCE8Oqqep+QYvJp080+p6Wb79H/AMAwk/aZsYnUPpt2yk4wJFz9a6fRvjv4bF7ieK9gKkqcxBh6Z4NfJF1rtwJtqSkux646V0tv4ou4pCZQsgbk5BGT+FeNWxNeLSR+lYfgzJqqfMpL0f8Aw53f7YPi3RvGnjnwidKm87+xbS8vJVKMvltJ5cUec/Vz/wABrzjwLqi6Je3+qMU36dayPFzjMjfKn6nP4Vn6vrTazqmo30ibPNkS0jGc/JEpyfxd3/75pl0IrHwHcSu22bUrlYoQTn5U5dvzKgf8Cq6E51K/N2R9fk2VUMuy72FG7UpN67/1ZHDeJPEFz4o8bX99cnL29tBaJgYCKqAAD2CpGK5D4ra4+leC70LhWu1FvyM8MQTj3wK29Ok82C6n3hhc3Mjhh0Kg7FP0wtcP8c71jpdjaKT++n3898DH9a9TCQc8VG5ycQVY4bI6046XT/8AJtF+ZwH2Um1UBuQPyr3T9gf9qa//AGefi1ZWV5cvJ4S12dLbUrdjlISxCrcKOzJkZx1XI9MeISxujYyCemOlRLIyT8Dn1Br62rBSi4yP5wt2P2N/bC0A6f8Asv8AjyYYOzRrggjpgrj+tfkykxiQrnHc9q/Uj4ufFfw742/4JwalJ/btu+uT+DYPPt5GZZHm8mPeBuHJ3Z6da/KyWcsGyRXmZLUTUkndJnTicJWoWVeDi3rqmtO+o27nywHY9TTtPk2S5yM56bc1VnY59Mc/Wp9PkDsOTkdcda96O5xSR1enXGyEA4/LnFQXl35MN8/GVgfGfcYpltMRAOSTjpVXVZSmkXe0ZMmF6+9XWm2rDprU47iVvX9KkVipzx6HipvsrMvQc9KU2TAfwiuVsdrkR5X5RUbAvgEfN3qdrcxqWIUGo2hKbRkcnPNF10GjrPg0pHju0x97dGOn+0a+jJ9rtFweGByR7Gvnv4IxonxH08ORsMsWT+Jr6AvWaNIWOQWkC/gcj+tfG8Sv97D0P3/wnT/s+t/j/RFgHK44GDxntTTKdwUAY9e9OjAwOnTIJ60ucDngHkY6ivlU1qkfrt9NSpPGDrNp6hJeh/3a4P8AaOBj8N2LKuAJmHf0Fd3dkprdkONrCQZz1+Uf1FcL+0gMeG7P5sfvm+p4Fexkzti6etz4jjuLeR4len5o8cS4kMgJ2qR0wKsNPJNCGYltp5OOlVoh5gXIyfXPSt7Q1EWj3kx+bZsG38T/AIV+iH8tlGS4N3ZCMqoaIk57nNQNbquA23PXJNX7YxS3TI/yjaTk9uKiltledAuWGOT+NCvfULFeKANKNrbgSDVgjzTjBygbNXbHTRJIoCgLnnmrMWjOVkc5IVSeKlyRSR1H7NJCeKNVGcYjJx+KV6/a8310MfxqfTPyivJPgJs03x1q8agu3lnaD0/5Zk160lwkV3chjh8ofw2j9eDXxGeN/WXbsj+j/DpXyan/AIpfmelfAf46T/A251i9tDcG4vbP7MkccmxS/mKwMnfYMHpznFea/EH9oLxR498RXuoapqr3V05KBnAIRecIueigHgCmXEwmSViTtbBwPyrz+4uCZp1UggyZI/E1wUsXVdP2X2UfWVsuw9LEPFxj78lZvrZHofgXx3qjWEqm9l2hskAgda1bnxRqEw5vrjbnr5hrhvh9d/6VMhP31+tdLKT5nGBxjgc14+Kdqtj1sO+akrsvHW7yUIftc52Ahd0hYKCc4A7ckn8a2/AnjXxJ4Z1S61TS5JEECpHNN+9RYwckZdAdvI7+lc3ChYrzzjg47V6/8BfjDpvgH4K/EzQX1afQte8R2qRaZeCJ2jhkWJ1DMyAlSC4IOK9LLcHSxFRUqzSVuuq/Q+d4lxtbCYKdbDQc5K2i31evR/kb/gn9u7xLpbImoKt2oAJJZLpD9GXDj8a9X8K/txeH/EAEWrWhgDgBgjh4/wAUfB/nXyPpPgzWdVsY0t1TxdqckaIjacy3bySdCxi+WXk4PHvX1jff8EytK1jw5Z3Gm69rOmX0tujyR31oGQuVGcoSHj5/hJJHSsMz8LstxV6lGkk+8Hyv7tj82w3HeEclDGRcJecf1X/yJ1C2/wANfiYWa3lsIJpf+ebm1c59jhT+tU5/2dLzRJftXhzXpbeT7yrLlc89nTg/lXkfiP8A4J9/EXwXvl0u5ttWjTk/Ybna5H/XOTH5AmuQbx98R/gPP5N7HrGmhT0uIJIkPbqRsP618tPgvOsu1y/FSXlUV19/T5H1GFzrB4qPLRqqS7XT/Df8D7H0H9sn4y/B24trPWG0zxTFIxWJb1UeSfAyQroVcnHqCa7g/wDBVS2ht2i1bwXeaXqCHBiEvyE/VwGH/fJr4E8ZftV6j8QdJ0+PVbC0vptLu0ukJzH5hHBUsnYjuBXT6H+1p4f1aIpqelanpjSjbIYyt7b5z/dYZAz325r7Lh6eZyw3+3Sgqidrbprur/5nz+eZblfOubDNprWVPS3yv/7afZsn/BRC+8TyImkeGLCZ3GAj6oXdm/3UjB/CuY+I3xY+L3izUdB1Rri48A+G9EvBeay1tpjuuo2oKloZXmJ2qQpA2YJL9+K8b8E+AfDPxf0ttQ0zV44ZSf3bWuI8HuDEQCCPUY61qeJ/A3xEh8LT6HF4muNb0Obaz2E92+07TlflckDBGeGFD49y7DYuWCxclGcN+337fieBV4EpYiCq4Ks0n0mmn/XyM/4xfFi8/aGvryxvZLRJETfaS2hEZQAISPkZW7sPn3qcjABBrR8F/sJXmraDaX8sdrHFdxiZTc3DFyD3IA7/ANa82fQrzwVfBtR0zVNNZeVmjTeEI6H5uD/31XQaY+tfEafy4PHAmduFgvr77HJJ2AUSEIT7BvSvpqOe4TErmoSTv5/kfPZjwhj8GuZx5o91r/wT0hf2PdK0ZAbzV9EgHcbd2PzIqC7+Fngfw2B53iKyYqc4jEa/41wWvfAHXtHdTq7X8DScq0u/Y4/2W+6fwJqonwYtyP3k5bHtmu1VZ2PmpU4p2ZY1e08KaX41ubuHVbJ7V9oV9+W2gc8AdRzXQSfGH4c6LCqRW0l2yDlthO4/niubT4RaavylH+owKmh+F2mj/l2kc/Wnz1GtUTyxsaNx+094ashix8PFj2zEo/p612Xw8sdU+OvhxtVso9P0a185oVWQM7nbjLbVwO/rXFWnwvt9y+XprMG77DmvoH4AeHP7G8AJEYGgJndtuzb6c4rGtOSW5dOMWzyz4l/Brxf4X8O3F54e1vTWvYEMkdtNZHZIAMlN2c5Jr5y039or4oahLLa3MkFnKjFStvFkZ9iK/QPxPp++NQVPQnpXzlqn7OmpDxdqM1okItJ5zJFlwuAcHGPY5rPDV7NxmzarSfxRPFm8SeP9bJM2p34LdcEqKgfwb4l1T5ptQu2553THB/wr6J0/9nvU3ULJLaR59WLZ/StvSv2XXvXAm1OKMnn5YSR/OumVWn3MeSb6HyzF8ItQuWzNeO31lY1Yg+CqHBeUYI54OTX2Dp/7IdgF/e6tcuT12xKK2tP/AGSPDgC+bNqMpHX94E/kKzliqaKjRqNHxbB8GrNRtZjxzwuOatp8J9PjUblckcYz1Nfcem/steD4WG7TpJcf352IrodK/Z98IWRGzQLElf76lyfzrN4ymujKWHmz4Ei+HNhbr8sGRjpnJNXbT4eJKcQ6Y7nquImYn9K/RLTvhhoOnbfI0XTIiOhW3XP8q6Cw8PWlso8u1t4wOyRKP6Vn9eXSJccI+rPzn0r4K61fMv2Xw9qEuccrat3/AArf039lTxtqTL5XhfUgT/fjCD9a/Q+0tgo4AA9u1W4oT9eelQ8wktEjSODV9WfAml/sK/ELUyudIhtx3MlwoIH0Ga6LTv8Agm940vNnn3Wj2g7jzWcj8hX3HHGV+g6VZijOO4NYSzCq9tDRYOmj400v/gl5qUqj7Z4ls48c4igZsH8TRX2ekfyn0orP65W/mNFhqXY/kLtNdurOGSKORlWZdjDAOVznj05rd8KeEH1Kza+uJBFEHCxB/wDlsR1x7Cszw5ZJr/ia0t55EgimlWNnJACgnFdvrFv/AMVDFaQEfZ43EECqcqFzjjHX696+znZQcn0PBpJyqxpx6s+m/h3C1j4D0m13KFjtkYdM52jJqxpLs9/fHoDMF474VadYQ+TZxxD7kce0Y7YFRaLIB9oPKhrhsnnjoP6V/P8AXanKcrbs/t7B0XRoU6UfspL7kbFtMcuBk85JFWRcSu/yM7EdTnpVFB8rgADB4xUscxRsjIx1HqK85pQdr2PXpNuNzQjuJHT77FkPzYPSrGl2V3qzyrbxSzGGJ55Ag+7GgLMx9gKzobxi4wFXd1I7VfuNclkkkNv/AKHHLCtu6RHAkUBc59clQT6mlDlm7SZbc0nyo5S78Xx+F9Y1W6aGWdj5VukaMqs+1S5GWIH/AC0HFeD/AB51iHWfitqNzjMUEUUmCecLGpx+J4r3nTfDVh4stLw6jaQXkUt/JIqyruAKnYD+S182/He4S38a+ITGFRZ7z7OoAwFWMDIGOMZ2j8K/UOEJUZVnCEWpRjZu+nTp0PwXxUWMjgVOpNOlOatG2qdpXd+pyfhLSZfF/jOxsUDNLf3KRnHU7m5P86+1fBfjC0eJLLT7QmfS7uRTMVDNKgWNERe+AEZsHvIa+X/2YNGx4ovtdYEx6HbNJHx96ZhtQfXJzXvvwph1T4ZWcesJbS3Et6hkKMWHlluhPfpX2GOp+1i4rofj+W4n6o4yl9o9x8Rfso+Jn0688SW+jXumaL9kgunkvVMaRGVQUJbHCOctGSPmGByQa8l8R/s9DwjIJ/ElzNFAyh1DoIMD13v1HuAa7S6/4KK/FO307ULWw164s9N1C2WxvrC2bMFzAmcQuGySoJY7TwCSRivJ9c8T3fi+2uP7X1CbUrC4XzrZLu8aSW0Yg5ALEgoPf6Vz0KrXuzurDxeV1JXrUbNPomVPE134Ij0mS20uOzuHRh5swV5Tj0LnA69lHasGHQtHvVLJPHEQMqN+efoewrIt7XTfDlw/nXmnuhJxGkm4D3IXJp1z4x02S/tYLG2sdTE8o85UgOxFHUlj93nGcc4zXoR02PCcHezKuq+H5rvUgIJBIkXADfKx98dMmtXwp8Pdd8Q3emWVlpl5eXNzOEEUETSO5LYAAHUn0ro7LxBrEyyx+EvCVlqd/EA0tvYaZcX0qZ6HJyAPwxWp4D+LP7SXwS+JcOraN4L8VWGoTxm0gtrjw0zIQVJYIuwfPtBOV+YAH3qW3LRuw4ycWnY+4fhL/wAEqdX13wtJeeKNY/sPUnQNaWdugnMLDBBmPT2KryPXtXjH7Rnw21f9lvxHFbeLLG5itbsbbW/tomltLrB5AcdG/wBlsGtT4Af8Fffin4H+ItnovxT8KR2ljdwm6EB0+WzvPJUY3Qh2weEcgHhmBGcnjnv2nf8Agqr4s/aBa90vSLG20TwhcKY/sLWsd1cXC9N0krg7W74QDHqeteVPJKEv+HPpKPF+Y05uV012a29DT/ZO/ac8L/DD4yR63q19LHpItZYJilvIz5ZflwowT8wFeiftiftH+Cv2oPhjZW2gX1xZzaXe/bWa9haMOnlumB15yRwT3r4P1LxqZU3tHDEeeXlUcfStO2+Pi6HpS2tnJZ28cke24LSqzzHGPTge1dNDLqdOj7FO6ODGZ5iMRi1jLJTVtv8Aglq+v4rKWTE6sxbCtjG73p2mTz67qNvbrfOZbmRYkbeQqEkDcfQDrWP4X8C+JfibMRpcEs0bn/WiEpCo9S7ALXqWmeErH4K6JcRPcx6p4iu4zFLJtDRWSkchc/xEd/5Vw4vG4LBwtGzn0W7+Z9TkeR57nlZc7lGlfWT0VvJaXfoUdM8O6ZrPxEtfDthrFtLp8dz9lGosdqvGGJe4Kk5AI3Pg89q5TxtqotNHaRN3k2ls8iBvQ5I/HJrZ8PxJLcyomBLcFY40ESMr5OGLE9MIW5HNcr8UrqHULyQRQwRm5uo4ECIF+XdzwPZTXh4efMk3u2ftOIpzpfu4/DFJL8u3UwobQWejWsDAAxwoCBwc45/XNeY/Ga6a68U2MCMQYYd+R1Ukn/AV6rq9wZZZHb77Nk8YrxL4mah5vxCunB+WDbGMnjhRXsZOuau5dj4zxGqqjlMaMftSS+7X9Cub2TAW6jEiHpIvDLUM9mFzJbyCWPHI6Mp96ttJDdaezRvHvUFiuQCPz61l21w8bgxHkehr6pyvofg6Vnc++fjj8f8Awh8Sfg9B4f8ADmkixQeELLTAqrHGwvIoAskrdCwkYDnqMV8LnUzE7RzDy3Q7XUjBBHatu8+Ieqa5pVhbSXjommxskYQBGcE5+ZhyxHQZ6DisfXIE1SYXLMDK6jzBnJOK8jJMojl1H2FLa992382fRZ9nEcxcJe97qSs3dJeXX8WJHe20hGWJx3Bq5ZPA5+VsHPQGse10wTH5Y2bnpitGHw9HGoLYgLHAJfbXtps+d5W9TdhWZgQAB7E0txA9xB5JXjOeDWv4T8F3mrwN5atIEAA77s11Fr8MryKMtJayLnuw2DP44qJTnLRJjvFHnsHhp5Y2+Unn0rn/ABRHPpN4qo5UOp7ehxXt6+H7axQi5urC3PobgOR+C5rIv/B3hu8u2mvbh7wc7VhgbC856kilCnPm1ViXboeJzahcggGQ5NNa8madVMjHGB16GvYT8PfDU1yZLfQ9RuTjo05VD+Ayf1rX0nwO8MmbDwnptsR/y0liMhH4uaKk6UNZySOvDYDFYh2oUpS9E3+Rw/wisjJ8RtNjJEbSTwgMeOua+gry33iFTgZlHJ9gTj9MVh+EvCN6mpi71SWBDbr+4hhjQgnsDgcAdfrXpXxg8Bn4e6o2mz7Tc281uW8qUOvzor4z3wGx9a+Fz+vRq1oulK6t0P6C8OcBisBgZUsZBwlKV0nvayVzl41yc7cYGee1KSdh4HyjPWhYzJuznjj1q7p2jz6sskUEbyOqlmCjoAP8K+dUl1R+mydluYcr51bTCzbvNjlbG3G07VP+NcZ+0agbwvYqMKPtDcf8Br0jwX4afxl8QPCmmB1gW9kaNpXPyxgoMk+wFcB+07AlvplusR8yGO8dUYD7wwea9vKHfF00z4PjaS/sXExv0X5o8XhgKgHsTxXRaVYhvDFyxIAaRBweeAxrBSZUVQzxqAvc5/QVt2V6g8PDb50paQ4CJjOFHr9a/QLH8x9CrBZgzkgAb+MHpWjYaT9olDEfdHp7Vn2s9xIw8rT7lueMuRz+ArZ0i61O2BI0WGQnhfMlYE57dRWclLcasza0rw6rygKMLtB6c9K0Lnw0YrWZQv8AyzJGByeKj0vUvEiyLs8O6UcDjdO3H1+erkfiLxf9qdItA0NCi5LPJkDn3esnzPY0i1co/CGD7N8X9bQEgbW4b6R/416drGI9YnU9QsfAH+ya87+Bsl3qHx51X+0IreK78lzIkGDGCFjxjBI6Y717BaaLFq/ijUkHIjjhIwO+Gr4/PE/rVn2R/Q/h1USyeLf80vzObd9kLDkMV4U8d686N4HlnGSD5nr716f40sf7P1F4sYwq4OOlePiXfPJzkmUgH8687BxTbPtMxqtKNup1Xgu7EOtpgjDgjriu18wsDn8/WvOPC115eqwHsG78fjXoy5IBPp2/z0rzcyuqqdtDry2adJpnqPwN+FFn418L65qVwkup3FlELay023m8qWa4lV/LkduyKVwB1eRkT+KuK0nw3qV8dSmit47u0eaCGGMEpKZpPlCDtzjoR1rrvgb43j+Geo/2qbaa9mS2ZbWPzSkPn7laNpl6uiMofb3ZV9K6T4c/CHUPj1BeRNfXto58QWd/fXdrsWSFQZJGlAIxneFHA/i6V72W08PWdOMlrrc+B4oxmPwVHFYqEvdXLyvtqk1ba3nY80sLWTwbqccuo6PqdhNF0d4SdnuGFeq+Bv2rPEXhrbHo/i68RF6W80/nIP8AgEma+qb/AME22pW3lTJbXYxg+YgO7j8s/hXC+K/2VPCfiQMbjQbZHP8AHENrD8RXvPK+R81GcovyZ+X0uOJ1I8mOoQqL0s/1X4GT4Q/4KCeIdMkK6vpGlaqrEFpIS1tI3HXjK/oK9D0v9uvwN4rszb6vbajpJcYdbi2F1b/jtzx9VrxHXP2HtPtgx0fWdT0w/wAMZfegP0Ncjrn7MHjfQFJtbrTtYiX+8DE7D69K0VXMaSspKa81/X5mn1nhnF/HTlRl3jt+v5H0zd/CP4JfHcs9lH4alu5Od+nXP2O4z/uAg5+q1w/i7/gmjpdzcyHQPEd5asOfI1CASoM9PnTa36V8yeI/BviDw7cl9S8O6palefNgTzVH4jkVueAv2m/Evw+lSPT/ABZq1mqHiC6lZo/pskyPyrGeJpPTE0LecT08Pl9Rr/hLzFS/uz/4N/yOy8T/ALEnxP8Ah9M8+kKb6KM5DWEyzfj5bbWH4Cudtvj78VfhJei21WCdo4+ClyrI2P8AdkH8jXqfg/8A4KIeIrKNBq+maPrUQI3SQlraQ+/GV/8AHa9J0f8Abt8AeN7YWuv6dfaercMl3bJeQfmMnH/Aa8vFZNk+Pjyza9JpfqehHM8/wX+8YdVI94P9NfyR5D4V/wCCgts6rB4h0iSHdwWRSin6g5U/pXXaf8QPhV8WAGLWVrPIvX/UsCfdPl/Ouxn+D3wS+OELfYG0OK5l6/2befZZQT/0zOB/47XB+Lv+CYdpHJJL4c8QNbyHlUvbcj/x+P8A+Jr5fFeGFKP73L5OD7wlZfczpocbYJvkxEZU5eaa/K/5G7b/AAfuIdPDeFfFl5Dbk7hB5xkhJ/4AcfmtO0vWPGvw7m3X/hrR/FVquSzNGS5/FCCPxU141r37LXxh+FLmfS0uLtI+klhceeD+AIcflWdpP7XPxI+HV79k1/TGn2cN9ojKuv4MA3615s8u4ny6VqVVVI9prlf3rc9b2mV5jHXkn91/vWp9ZeEf2sfh+Gii1zwhP4cnbjebYTxZH4Bh+Rr1Pw78QfB3iq0D6DqGiXrEYEURRJB9UIDfpX53W/7VEDeLtTvLjSr6S11dkllgEwZIXVcE+W4wc9eveu++H+veC/i5fGO3nj0e5jGS/NrIh7fK2Ubn+6RX18sdiMPgvreKS0V2r6ruvP5HyOK4dyyriHQo88G9nbmi/wBV82j7Rv7cyTF24P8Au4xWH4hgnazbyby+t9qkkQzFRn6d68W0vSfHfgkD+w/FH9pWqcrBdnepHoN2R+RFa0X7R+vaCrReJ/Cs3lFSGubI4B98HK/qK5sv4ryzFpKlVSfZ6P7meRjODMdSb9laa8nZ/czQtrfxvc6jFJpc5mt51V3mkZmEQIz8wJ//AF16Do9ldSW6/apRcSg4aQIF3HjPA6VH8N/2lvh/qel2tnb6mdPmSNVMV3D5PIGPvk7SePWuxhj/ALatftGnadNOjsSJUuoPLb8mNe+oKT5otNep8/Ww9ah7taDT80yhaWe0AYxnkCr9tZ/MBzk1japq/iXTvFem6XbeDZruC/LedqD6tFHBYAdC67Czbu20HHep/h38UdE+I1zd22l3DzXmntsuYth2oc4yrHG4ZHoO1bOlJR5lqc0aibszudMssW6gj860re1AB6DHpS2NrsgTr0q7DBtx/jXG276m42C13HOcf1q9FagkcfjSW1sCeB3q7FFtGKT9SkOhgHpV61h4zyfrUdvCMVdt4tp6VFkUhY4sHPerEK8nHOPWnRxZAzgCnFMnpgnis2OI9V25749qsIPUnmoEGB2NTA44FJIu49jtPoPyopvUnPpRSaC5/II6hRtHSuy+DNtNqvj3R4PNRo/tSEqzfNgHJwPwrLb4XeInmATRNXPGci0cj+Vek/swfBTxJefFvTyNA1d2jjkdAto+WO0j09TX1mayccHUkuz/ACOPh3DqtmdCnLZzj+aPoQSPE7ZO0N0HpVbQJcWzvnBeeTr3+c9a9A079mzx7ekJF4R15jnOPsrZqn4Z/Z48XWdpai88P39ikkzgPcRlEzvOR+Br8TlhqsYtyi/uZ/Yyx1CUkoyX3o5+NiQzYwN33T3qczqFctxxjB7V6Trv7KHifS9Ehv1tvNjkQuY0JZ1GSNxHp/SuHn8C3trLtdcN75Bz9K5MXhpwX72LXqd2DxNOqv3Uk7dirGnlvghumQOhFE8vlRlyOFGRVm80G7jYyEysioOXOTwOn+Fec3PxltPEUWoWWnWGrXE8aSRbktyyBsEdR71GAwVSvL9xFyS3sthZhmdDBwTxM1Dm2u7X9DsPArf8Ulp+Q5aSPzSQM7mclj/Ovkz40zyt4yv45EMRhncMCMHcWLNn3ySPwr7g+DmvH4bTf8JOnlqngiy/tld6h082Db5CEHghpzEpB4OTXlMn7MXib4m2T+M9Rv8Aw5NrviO9k1BrfUgSyGQmQzuqgguzsWCnAHU5ziv0XhSMaHPiJu3M7fd5n4t4kqeNjSy+grumlJ+r0t92u/U8f0PTNa8PWln4asrM6euuOnnLKpMytgElsgY2g9O1d38WNE07wJpdvbXPjfULvVViANrBHv8ALz0LkthfoBmvTZf2YoNQ0LSNPutYEl9pSOJb1bzyJbh3YtIWOCeST+X1rQ8Kf8E5tP8AiHBqc+mS+H3k0u1a9u5dQ1psRRqQC7Fiu47mAwCSc9K+tWZYdOznr5H5LX4czOXvqk1FdXb/ADPj3TNUu/Deo+dbatKuJNww+zJ9+a9Q0/x68MlvLJZx6nJqUavt8lpS2DtZQAOOQa9Fsf2AvD2l6g01/wDEC0l2sT5VjY7o174BZucV6J8P/gL8OPBVzAbzxD4pnCZBNsiRlgcZHTjp61nWzrAtWcrnXh+Dc5TvGNvmjwu/8BXerwtLY6FLFvbdg2Sxbc9vmxx+FUbb4ZeLReF4dHV4YyGkQ3UUO4d+nTNfpVp+t/sbeH/gPNbt4E+Inibxu6nbcahqnkxh88Hcj4CD+7tJ9/TwLVfi34O0qWUeHvhx4f09CeDOz3DH67jzXm1eIsLh9Iu534PgHMsbJuouS3f80eVa9+038XNA8BQ+H/AuhaD8OvD8ID3K6VcSy32oP0DzSj95Ic9hwPStfwX8Wv2n/FHg0aPHrt5NZmXeJr3Sy0uTjlZZ8EAe3v611GpftA6/dwlbOLTtKiXgCztFjx+P5Vgaj8QtX1Y/6Vql4+7qN5C/pXmV+LZvSlBfM+nwXhXRSviazfokvzuavg39g7xJ+0R8VYtc+MHxv0Lw4X2+bqN+XvJrdEBIjjhhGBzwFBUZNaWu/wDBPT4Ox+I7zUbv4zyTW7yu6WdnaSoiqf4VyGbGc474xXAy3fmSndI7k8EuSc1Pb3ClM7sYHHPNcFXinFyVlZeh72H8NMpg+aXNLybX+Vw1r9m/4N+GmUafpus+IH5HmX17JFGcf7K7TU/gS08DeE4Lu507wPoyatbyi3t7pleQIoBMjbXLfNkqoIxwG9qydd1xbC1uLkkAQRlzz6CoNCjfTdCt0c4lMe+T1LMdzZ/EmuCrm2MqU3zzev3H1mD4YynDzh7KhFOOt7a3Ot8QfFHVNWthF9oFtD0CQrsAHpXFaldtIzZyDz3wTU9/M6oMN1GfpWRLKZG+9luvrmuGirtSR9RJ+6WdGvl0xLm8BAMSeXH7u4Iz+AzXC61cNdeO9OgOCqxTT89yMKD/AOPGu11JDB4btBtANxNJIcDqFAUf1rh76Xd8Q7Rc48vTpHOO5aUD+lfS0Lt+iPlsW9musl+YmsRmK4Pbv7V87eMtRefxRfNk/NOxGe3Jr6W1CJWOSM4PPpivmrWlEusXLEdZmIzyRya+i4fd+Zs/M/FN/u6EV3f5It+EdKi1C4826jedFBIiU43Yrb1CQEL5HhY+VjhljlbP4jiuYtuAByOOBWhHqVxDANk8yL6ByP5GvrIyVrWPxe12S3WrRRKVOiT2bsCBJukCp74IqHRryG6vIkypDnHXkVHcapczjY9xO4PUNISK1/h7dzeHdXgu7RvIu43+SQAFl7Hr7Gspu9y6btJHp3g3QodP02yddBh1OaeDcWkDsu7J5wPpXW6dpfiK4INvpej6YnbFtGrD8Wya2/CalNJt2YqrSLuIUYBP0FdBbuzQtj8T3r5DEcTVqb5KcVp1P3jBeGGCxSjiMTVl7yTsrJLTbZnLDwlr2oj/AEvXZUB/hjYgAf8AAQBToPhZZyuTPd3d0e7N0PtyTXVIrBevygfnW9pOsad8Nvh34g8Y6zo9prkGm+Rp2nafdtIkF9fXDHaGMbK22OGOeThh8yx+uDwQzzMsVVVKnOzfb/gnq4zgrhrKMJPG4mk5Rj3k2/uukefL8PdMtcE228EcEuSM++MVcttAs7YKEtYEA7+WD/Otex/ak+F1zCJb34e+M7a4721n4mhNtn0DyWxkA+pJ9zV7Q/i18MfiNJItwuofDC8iyEW587WdPuVHQtIiiaKTH3vkZCeRt6VvUwWbuLdSTfzPOwHFXCEKkYUaShfq4ber1ZgnZAVXhMf3eKYbwF+BnPOTnNdXL4V8KeJ9K1VvDPja28Taxo0C3k9lbaTc28Jt/MWJ3WaUKWZGkQlQn3STnjFcrHp8zzBVTn39q8XE0atOShWTTP0XKszwOPourgpqUU7aaalqPkAgDnHSt34kxyy6TaXcztI8lxDlievFZKwG3jXd8r56VH438TT6pHaQthIzPGAo7Y9aw0bsjqqJtpnQ/CBtIt/iBp0uuWs19pUUnmXFvG+xplH8IOOM+td74i8Uab4b8YaprHhrRzp+nXUE0MVnNJ5nkq6Fc7sDkZzXm3g+5jsdRSadgFjiJyT1NHiPxdPqcrIrFIicYU4BrG7tZ6EVaHPV5tbWtvoYNlJLputaKZIXQmGcKzDjiLGQR3rg/wBpKMz+GdPRYw7Pct8pOM/J61217KYtY0/bkl2lBB4/5ZkVzvxj0xJtHs3llWOOGYhnIJA3Lx0B9K9rK5ReLptHynGdJ/2Jilu7L7ro8GtILqWQpFAi7Bj7hJFdQdE1OXwtAqiRd0jt8oC44UCtq10yMONtzAwPcuB/OtO00qSSTKmNl6ZVgQRX3/NK2x/MVjhbX4faxqMigSPknq01WR8ItXmGAY2xxzP716Pp2neVLENufmHzDvWikXkWrvg7kbcMc5AOaxdWSLUEeeab8B9eeXKrC/A4Fx1qjf8AwS8R20jE6bdSqcn924cdfrXueiXAilRuTk42ity3cO3OBnk5rP6xLoOMDwr9nbSZNM+Kl9a3PmWjxwyBw4wy8IcY/KvbdBWWHW9RWzuki2xxFndsBvv15n4StG1X9pHxAkKlmIb5fXCR816P4d8Kzav4gvIYxsKRxlw2eOWr5DPZf7S5eSP6I8O0lk0Lv7UvzKXiZgbtyJ/PIALOTwT3rxuK5ZZ3GCcyEj1617P440Z9AvGgd0YiNXyB2Oa8UgO64JBySTx361x5dJe9c+tzbaHKbOjTGK8iPo2a9MSbdBGD/EB9RXlunPtdT0AOc+telaVMJbSJgMkp0z3rjzKK5ouWhtlc/dkjs9AlupLOGODylLYWPcpJb/PvX0z+wjaTQaR4le4ZPOFxArNjv81fP3gDTVmsPtMvPkj5Q3GO+a+lv2HMXHhnX7lNp86/jHI4PyyGvYyNR+sQaXRnw3iDWf8AZVWPmvzR6N8XvEM3h3wJcywXMFncXDJbwXJRn8p3bAOACc9eex5rlPhjo/jbwV4visfEN/HqGmXkbhHN2JHicDI2hsMfQj8a6n42zfZvDdl+/gsXm1K3QO0XmiXJOUxtOCfXHFdZM0KylN5jdwSqbuWx1x9Mj86+lqLmrXcrW+4/HKGI9jl6pqnGSqOV21qrWtZ20t6v5HjXiT9obV/DXi6eG58Nz/2Ck4iW6dHDuuceYCBtIPUD07103xC+LHh34cz2kWqPJ5l8nmRi2QyME/vkcYB/Wr3wp8PiT4bLbT2J05biaZntjOz7QZCQQ+c88HrxWPN4Q07xb8WtV0/UbWy1C30/T7cJbyQ7nhLE/NvIycj3qFKtGF1JNva62+47J08tqV3GVJxjST5uV/Fsk9bpO711szb09bDxLpEF9ZzefaXaCSKTbkMprF8R/BzQ/FMe280vTbwnjLxLn8+tZXg3xgvw6+FJuVsjcww6hNbxW9gd/wAvmN0yTyACSM1reB/jfonxHuJIbOO5W4giM0iTQFMIMZwwJB6jvWsK1OSSm1c8rE5PiYynOjBunFtX/wAzzrxH+xj4YvGZ7SG80lx0a1mZQD9ORXEa5+yBren5Ola/Hc46R3kPLf8AAl5r0nwn4o8af8JBp2r3V3b33hjXLnYiIVjMKsSF2qwDZGOmTnmr2o/G+9s/iF/Zk3h65fRzc/ZUvhGzZOcF+BtxntnOOa5n9Xqr3429UexRw+b4SfJhK17K75ZaK26s7artY+ZPiX4I8V/CXw/eapq+jfabCwQyzTWUoYquRztbB/WtbwH+0D4x8IadZXOla1r+n29xCtxEjO0kZRhwSrblx/ga96/a60IXP7OnjAhWQRaZK+Ufg4GcV55+yJ+zR4j8AXMB1nUHu9JTRkhls54VYid5pJNqODjEeSOc539sVpHLKMVzUpOL8mKnxnjJR5cVCNVf3or9LG94Q/4KIeKdLkjTVrXRtaSLqwBtpT+K/L/47XIftRfHj/hoPxH4evba71PQLbS4po7nT5GaW3u3fbtYshB+XBxlT1r2XxJ+zp4b8SbjPpkAdj95Y9p/MVwniL9jOydGfTNRvLVs5ALiRfpg1V8bTVlNSXmhf2lktfWpQdKXeD/TQ1PgN+z/APDf4n/DWJNa1OyXxHLI5P2LVl8wIT8i7GReg6gqTnvVzxT/AME2JbYtN4d8SIw6ql7EYyfo6Ej9K8s1v9mPxRoZPkGzvlXkE5jc/wAxVXSvFXxE+FMv+j3HiPTUT/nlI0sP/fPK/pWUpQkv31H5xf6Hp4esv+YLHfKov1f6HW3PwX+MPwgmMtpBfXcCfx2UwuE49gc/mKXSP2uPE/hm7FtrumCV0OGWSIxSf0/lV3wt/wAFAPF+jBY9RTS9XReomiNvN+a4Gf8AgNd5ZftteDPHVqLbxR4YmQMMMzxR3kQ/MBh+ArwMbwzkuOf71Lm81Z/erHswzTOKKvVpKpHvB3/DVnN2vx68B+Oio1bSjZzuOX8vv/vLg/pXQ+HtO0+w3Xng7xldaZKvzeXHc8H2xkH8wae/wz+B3xWUnStRtdKu5R923uWtmB/65y/L+VY/iD9gW8t4TceHfEkE8R+6t0hTP/A0JB/KvJ/1FrYf3suxEor15l9zNFxZhJv2eLg4+Ulb/M6I/tM+O/F3w+vtMOqW9zFfK9o1xNbi3vIgDtba3CknkZ56nvW5+xV4y0H4O6xqEWuzammoaxIkMMrQboFXPdgepJHPTAr558Rfs5/En4eSzy28OqFAd7GxuPPif6qM/wAq3fA/7VWoeFbOHTfEfhh4ltAAXZOSQeuPXv0r0sfUx+DoxVGLqP7Sdl81/kcMsLgca5SUYxXRxlr81sfptBACAcZ9KtxW+D61zPwX8Y/8LD+F2ha0Le4gj1G0SVUnjKSYxwSD64yPY110akHIHWuyLbim1Y+LqQ5JuPYWKHBHcDmrUMeBSRr61NEmT3obEkSRg5HOMVbgIGM49sVBGg7EirEaDaOenb0pdbopMmU5A/lT1bBGO1Rd/r2p4ODzge9RZgmSB+evbFSK3Oc9O1QlhnPT+VL5oB6DNAX1JWk2j2+tFQtKMdeDRRZsal5H5WR/tP8AgG3Ki38N6bIAcZSxTA59x0p1l+294e0G4Mml+HLS3nX5Fkjt0VgO/IHSvkifXD5QiRyIweQTn86iTVCWU5Ydjjj8q+ZnxhjpbNL+vU/p2lwVlcNXA+xz/wAFGJLaPEelTF+udy5Jrj7T/gobrGo6D5VtptmrPLMBJIxf/lo/NfOcOqebjJcgDBOcVS8K3B/smF1K7WLFufVia56vE2PqU2+e3yR2UuGstp1ElTv82e4a5+1D4o8R28iS6k0Ub5ysSKgI9OK5eTxg95LumZpJDyxbvXHJOI9rA5yfXvViK7DNxjPTNfM4rFV67viJuXqz6nC0KFBWoQUfRFz4neNpdL+HGtTQFklis5CrdNp2npXxl4U+Imu6Gjf2brOp2I3+YRDOVUn1I796+x7jw0njrRr7SZZBFFfQtC0naPcMA14l4X/4J4+I9el1O/0y6g1DStCmVLuRHUYU4G7aWBK7jtJxgHNfpPh570K0KUG5LV2V9PVH4h40Uq03hqspJU7uOrS9526enXoaHh3xz4g8ReCtM8OJqFveR61cCfVZzNtmMAIYQshA3BX+bIzyF9K9YudUl1a8uZ0T7Pb2tsHC79reXkIu0HBbk9uwJ6A1FB+w3J8E/hfB8RtVvtMWxur1bWC1TJlldycBcFgqgg8dcCrfiD4XeIbT4c6d4pt5bSLRtbWW0C+cXO+PG+EhlBRlyCPUcjrX0VbKsXi1LE06MlTjvZHxlDGQylRw9fEJ1J2trdLpv/SKGmeEpL+1ivJLgpE8qeezgnyFc/fP94AZJ+ldD4Z8C6XLrGrpdaqy6VZ211Pp+oiBhFqjxSKiqinDDeWGO4AJPSsS48Z39j4W0i5uL5NR1++neZFuIvMDBFEaLIo6gIuAOOorqvEXwi1Hwp8LvDXiefU5Lrw7ryztpyNC6LbTK+JojkkBxjnB5zUU+GqlXAyx1Og5Qjp1T7bXOipxZUoYqOFxFZRcrbLS3XW3XQztThOgxeTd2F/Z3M0UV1CZAFikhdSysB1ORtIPQ5NbPi7w9Zaf8LvBWtW5uVvvEAvTcKzgqPJuTChUYyM7STk+lcJrfiO81KyktjqU8gsoGlVg4Y2igdADkDOOh9K9CufhXdeKf2XNL8eR6heS6Ppl8dHubYSrIulXEgaZeFAKrLiRh3yp5NVgOEcVXy6rmMKN4pq2yaSdnpfrt0Lx/GEMLjKWErVmnrzNaxu1pstlozE8U+IrOXwrp6DRlsdTMk0z3cMrfZ7u2+VYdqnkNlZCzZ/iAwMVQ11v7J0e6hGo6VfW/wBvMUAtoAWKJHnf5uc7WMn3cdVHpXDah8QtO0+4Fle6rkWpKRxsWkEIJJwoA4GSTgetM0Hx94Z0WNyILq+md8kR25SPGPevlqqv7RRpcrl3srWPsMLSko0JOvzqN+75r7O9+nS9zufDPjm08L63I8Gpx36zaNcWrWbR5VJ5oniLFSDyhfcD0+RTwayd4UHjkd6w28X2+p3jPaaXJEW4yAFJ/CrtrNc3yAGGOJCeSzHPpXl5niJ13FNJKKtY9zJcBHCqcrtubu2WVmBO3d14GelWDc+RGTnOFwABxUT2LQR52lioJJH+FS+HtHfxNq0VkkggEmTJK3SJACWb8AK4FSbaUdz2/bRSbeiRzXiZ2vza2mSTfXKIyjuoO9h+Smuk2tOnTJA61zVj5V/8QgsZd4LCJ2UuACS7bVJA77Q3512tlZK8OOSc9qWJlyWh/VzswMVVbkYV/ER2xkYyO9Z0dpJLcmNEkkc8BUUliBz/APXrsbvRwY+ACSOOOlSal4C1nwTc6Ve3dvdaZHq9qbyymOVM1uWeMumOdpKSL+BrowTc5LmWh0Y3lpRtfXocrrQF9PpWnh1SNIhukQbiu4l2OMjOB7ivPZodvxHdyx/d6ZHx/vSv/hWn4q1C68S6tNeyTC2Fw5YRxphVGeAB2GK5/wAH+bL4v12RlkuRD5NuGJAwAm45/wC+q+ooU4rmmfEYvEyc6dOMXa/6M6HxLpsWn6hPFDcRXkSH5ZY8hXGAcjOD6jn0r5tvrUvdSNtGS7fzr6PuCl0JBtUFFJyDkHFfP0qiUOUYMMnO05x9a97I38R+deJjbjh0/wC9+hnwWaHLs4HtUqWSvFgeYfouRW14a0BLoCSRQxb7oI6Vr3GlyWkRaAokwGFY8gV7/tUnY/JVHsccunxxnL+cOP8AnnWnoE1suoIDKV5HDKeafea5fT745zEBGcEgAbj6isy3Ml1q9tHz+8cDIPXJonP3GzXDwTqxXdo+sdCRI9KtQMArGox6DFa1uvlISCoJPr1qpDZywW0YAyqoPwqeJgI1DoAeOh71+UYlpyep/ZeDhamoroi2sRbAIJwcmpfi7ZDxR+y7q0DebFc+FdVg1e2ZWwskdxttZlcdCci3KnqMSD+KqyNGSeWAPoeRWxcRRXXwh8QW8r5i1fUtH0t8xlwFkuzKTtHJ4tzwOTXVk9WVLEqolsfMeIFCnVySrGp5W9bo5Lwf+y7ZW/gLTrrxRq9zpmr+JwqaRp8aDcXZl2NJkE7dpDN02DA5YgV0Pjf9jnQn1iyt9I182EtzatFbLeJuN/doRuGcjbuRg2ADwr4zjnrPjJomqeJf2ldC0iyCxWLael3HcmU/JHDLKWWOV8ctIqgMcEnaeeMt/all1vQfB+m6tq2lWe7TL4Rxta3CsQ0iFlYAMcOrxxnOOQfetVnGOqYmko1rOom7aWV9lb5W3ufi+FyzL/7OrOrTvJNWld6W3067nlH7KHhvUfBP7SzWOoAW1rpdpfprwckhbLyHSbbgfMTuXy8cM7R9jmuml1TzX+SEggc7uPSvR/HHhybTvin4g1MQ4u9c8EFm/dgbnjv7UNjklsKNuSB93bj5TXnS+Gr66G512k8nc2K2zbMXi40qtlrFP59T9C8McDGhhK0nLedvuS/zKU1w8rkFo0I64qhqSIZrEEkqbqMNn8a3D4XWJiXcfhWfrumCObT405LXiDk9Dg15dK3MfpVaacLIfcXBaTAGBxwBTIonWQHpnrWodMS0U55I6nnmmyQ8k4AI5/CkloaKSMbW7RhrenEKRveTn/tmakvbW11LT5ILiJJY5PlZHGQw+lGqAprOl4Gf3kuPf92eK0Rpa3HzEYz1watuUVFxZglGXNGauv8AgHLzfDrw9PEqjT0Q/wDTF3Un681QuPhBpDvlDfRE91k3D9RXdwaWm07lHTOc/pVpNORF4XB+ldUM1xUNI1GeJiOGMnq/xMND7kvyPM3+EaQnNtrN7ED0LJnH5EU1vAWt2gxBr0Ei4wRKrDPt0Neu22mRkBDGmOeQKsJpFu3WOIn/AHa645/jorWV/kjxK/AeQT2ouPpKX+Z5DHYeMdOjBR9Pudp42uoOPxxT/wDhIfGNi26TQTMo6lELf+gk17fbadboRiJORwAOlaMOBgDaAB26V1U+Iqz+OMX8v+CeFiPDbK3/AApzj80/0PDv2efBd5ffFfVfEdxbXNoHjcNHLGVAdgowpIGcAZr17SI1j8b6q2Apa2gOB16yVsIwx1xj8ayrM7fGOoEYz9ntwePeSvMxeKeJqOo9D6nJsphl2FjhabulfV+bucR8a4wNZBxj/Rwc/ia+eoZMTnAOCxNfRHxsYJdxNnGbc/jzXzrbMPNZjggH8q0wDdpI9PMneFM1rJiACCTivQfDU5l0qEknkcAV51ak455B713ngubOmoAenHPc1hmMG4o0y2aTZ7noRFl4NiIUbBF835V9F/sI2/8AxbLUH2qxfUMYb2Q+3vXgGhxb/D8CMoKmIAj+9xX0X+xCFk+FV64j3f8AE1mUc4HCL/jXq5JFPER9D4HxCqWyqa7yX5nYfGWD/R9Aizp0Bm1mAD7Sww+MnCZ/j9Ohp/ii2vP+FnaRLHZXUljb2N35l1vYLEzLwhHQ7sDB7YqH482N0PDunanZ2Vvcvod/HevHcsQqqAQWVgeCCRzyOtUfBPxV1P4najqEX9hfY9Mhs3P2h7tZTJMRgRgqMcgn3Fe7iGlUcHu7WPzLBUpvBwrws4xUlK7Std22um9GVPA2ux/DD4CW+otp14Iod0r2bPunXfMRjOB655HSunttIOmeKL7VTJKRqMESLDxthCA9CPXNeOQ/F3QL34O6d4Sgl1XQ9aNzFbi2jiklniPn7uHOzcCDjqDz0NetzfE/Q017WNHnuVsb7R41MouZViWQMm4MmW+YevFKi6dtGtEvvN8zweKhOUnTfNOUr6P4bxs+ul+qfzOM0GY6D4D0ZruFIFXVbieSNACoQLO2SVJGcdcHqaX4Z+EovC8kOkwGF7i3tL0yt1BeR4SufXClB+dZviC81nxJ8DdGvHjutZvrlLkyvYQ7wd8M8aN8oHGWUEj3rP8Agxq18NE1q51Rb2DULTTrqe582BkkiLMu3aGABbEeQB6VlzRU1Frpudk6NSWHqzUkvfs0tdbtLztr+R2B8C30XhDwrpzQWU02lXsEt4ygLGqoWJeNeMNyMcVgvYg/B24RYLlGvNZZmitpPMc5uh8+7n0yR256V0I8VTWfh7wJ5V0R/bEkMUjTx/vrxPILYwMhXOASc9jzzXN6fo4vPgxosESYSfWUlxaTBlB+1MxIZidw45AOeuK0Vua67HJBzUVz7c9/xlf8UWP2urf7P+zr4uKiI+ZZGLKHn5nVf613mh22LV0+T5ZXUZODwxH9K8//AGwgW+AurpuiP2ie0gGBgnddRDj869I0bDW0x/dkfaZ+o6/vnr018J8b0bJGtyAcK49wd3FQSICPmCHHquDVtkyOFGB/dekkfcfvPnGTuGRQQUpIFfoH54OPmqlNpltdkq3kybeGUjkd+aseINXtvDOjXV/cvGsFpE0shB2EgDoPc9B9a8Y/Zz+JN/4n+I+uRXjSONUBuwqjcISvAGfTaQPwFctavCE403uz18HlNfEYariofDT/AB/4ZanoHiH4QaL4ijP2rTbaUsPvbAa4LxH+ypotyGNpJdaex6BHIUc+h4r2gxAjqufcFahngZlwd23HY7q0dKL3RwUcTVpa0pNejPhn4qCT4S/FyLw9e6lZNY3FibmKecbDvBYbSRxggeldqkPxI+H0CyacmrWMfDCbTbozRuOuQoI4/A13/j34LaH8Tf2jm/tayjukstDQhWiBRt87A5BBycKR+Jr1qPR7W0tY4YYooIYFCJGq7AgHAAHYACsp4SlpKHuvy0PYpcSY6MeWrJTXaSTPA/D37afjHwpIkWrXlveuv8Oo2TQSH6sNtYHxg+M8nxe8b6XqtzNc6fbx2/2RoLeU3Frkvky7QQd2OO/FfRmreD7PVY2We1huFPBWRA4r52/aU8Aw+BfF3g258PaEslzdausT29sTGt0uMlWUYFNxr2tz3XmNZnhKrvPDqL7xbX4H6vfC20Fh8OdAhHmskOnW6A+WxyBGuOtdLDuxjbIe/wBw14Jpfxk+L8FjDFbeBNHtookVERobltqgYA5Ydq0bT4ofGa8h3f8ACM6NC3cfYZj/ADkryHSqN20Od1YX0ue5IGz9yQgf7IFSklELGKVgvpjP868P/wCEy+NdwONP0eDnH/HgAB/31NUUutfGudMNNo8C9eLO3U/+PS1nLD1ErXQ1Xj5nvcfmOBiBsem8DFTqkuMmIf8Afyvnp9Q+Mjk7vEOj24/3bFf5sapzXPxac/P490m346fatPTH6GlHCztuhvER7M+kwJgf9WmSP7//ANakd7jaQsERY+rn/CvmC9PxLXif4p6dGCM/Lq1kv8krF1GTxypzL8XbYjGCF8QQAD3OFoeFl1khfWI9mfXcq3SMF2W4QgHOSSamFnOYw26IfVCc/rXxbcwa9cx7tQ+M1vHgck+Ijzjp9xaqS6XHMSLj41K2R0Gt3b4/IURwrvrMHil0ifZuy/bxA0fnp5IiDCIQd89c5zRXw/e+EdDuZ91z8WWniPJZbu+kZj6EDnFFU8Ou5KrvsfmA2mamqDE4AHfAP50fYNUdCRcKfUY6VqrfRO/Bzxzx1qVb+BGwM/n+tfmVXEzSty3+R/Y8MLDpJ/eY7RanFDIwlTKKSPl9qreFtR1BNKtVKqRt7rkmug1HVoYdMuACpZYm6Z9DRptzbpo0ADqGSIYwOnH+fzpwrfuvfjv5EPDR9ouWT+8uW94zxKHBXHb+tWoJt4O059sVlQTM54AK9yO9XbeTylGQcDjiuGcOiPQjUstS/NqcllbSyKxEiIzLx0wDXY/sY/GWP4Rarp11e6fYajp1/ZXum6nBeAGKWK4jZdx5zlHKOD6oK89vL1UtGRSzF1ZAvc9q46+0XWfC9iJ20mX7Bc2sskTXMjrE6EFTIpyA21gwGOMjBr978E63spYim472v6Wa7H4F46QnUwtBwezf6E+jfFm78U+J00Ce8NxpVvqKSmNpMoGUkZHOOea9q+LX7Qsml/ss+LPCM13Z/ZP7btdYsFYL5iSqskLqp6gFJMkd9oPavjr4IaLfeMfixPpGkwXF/qV2xjsraKNpZbiTd8qKq8kn2rs/2krKfwv4T/sm+n0aaaPN6r2MnmS+ZLszFM3YoFPyfwkmv1rL6qjhMRDk9y0unbX9D8AxlNuFJ32Nj4GeNYte8XW9xdvE0Vv5oUF8ndt64/Hj6V6z8Q/2kZbP9lO58H3ertNa2+tRaxp1s7E+W7RNDLt/u5XYT64r5b/Zx0PUPFtzeQ6ZaXF/fwMjJDFH5nykNuOO+AP5+lavxNe7i+HJt72Ozt207/V7FXzpS5UYdh1wBwO3PrV5RUTyqrT5fd5X00vuXmqdSrTqOV3oekfs7+N7IWPiG4lMMb3cHBYD94c4OSeK9Kv/AIx23gn4R+JdKjnhW2122gLwq4ws0LhlfHrhmHr81fOn7O3hrVfHmhrZ6HY3Op6nJNIi28MfnNIygMuIwCSBwTxW9r0d/b+D9YtdShihjhie8mAiVXMwG0DOMj733c49uK3yXEzWWzpqOji/QxzXDuVaM79upneFvFtv4q1e5imRN4XcrYGTg12VusQthtUKRxtFeD/DjxAmm+LIZJnCRYZWJOAMj/GvZdPuzIjyFsADjHU/5zX85cSUGsS5JaSP6C4BxqngFBu8oO3y6HU2mqJZRqeCxGOmat2ep5fk4PtjmuatZMqpP6mrsc4UjHJPbNfHyUUz9Ngm1c6CTWpVQqHBOCMgVPF4nOlaNeyW6KtxfRizXH3tp5cj0yAB+NYTSliAyngflTdd12Hw9ocpDlbs27SBwAxXnhR6Z5JPtWuCi/bcyIxvKqVhvw/Dvc392wIaa5KA56rGNv8APdXoWh3BnA2jrz0/SvNfDMh0fwvb+YzbliEknux5P6mneEvjnCvjRdLKOsjfKrk5VjjO0+9TXwNfEc9SkrqJWGzbC4J06eIlZzdl5tns2ieH77xZqBtrG0nuZljeV1ijLsqIpd2wP4VUFiegAJqbwuYr+XUJ795podN02cxLu3fOVKqB6AbifTNY/h74oax4Le+k0W/urB9RtJbG6e3cq0ltKNskZI/hYHaR6HHeuj8P6hp/h34Navc3DwpLqccx3yygOyhSoCr1PTrjHPWvQyfCpvm7K7N85xkopp7OyVt/O/Y8K1iBZL4kjIGOnbisH4VeIbfQNd8Xrcada6jBqE8lqUmBDwMEULIjDlWUgexGQetdGzC8ffE2VcAq2e3rXCeBD50utSHOZdVnIP0OP6V2UpWhM8mtSjLEUo+r/A6ae0l083cMqoskMbK6sOVIPb34r5rkWWPc5j3K3IkT5T+Yr6Y126W4s7uZYo0XyAuFzjKqAW57kgk+5NfPGmqstgpXhGHOT3r6TIJPlk2flvih8dBP+9+he0zWZ7S1RfNvAwGAFVScegNPGkapq0RkSy1CVQeZHY4P4Yr1v4c2ekaG0EjXVtczNEpYNZ+Z5R4yASRz74rb8QXml3srN9odV9FjCgfgK9znSdz8mSPCX8L3UcgMwEOeqjqafoGjpP400yJVXL3EQIHb5hXbeJoLLy5fIl81x0GMEc1z3w2VdR+KmloMNi5U4HovNZ4mbVGT8melk1L2mOow7yj+aPqUwiJFUZ4GAfWohbLK5yOMeuKIrosOT0H4VLEc88DPNflUo6vW5/YMNERnSlyMEgHqK1NX8KS6x8ENVgjulsni1/SLh7g5xAv+lxBzjkAPLGM9iwqG2XDjjgHOM9a7D4fatpVpc3mna/bzXXh3xBZvpuqRwY85ImKsJY88eZFIscig8Ex4PBNduXzhTrpnzfFuCq43K6uHp6yauvk07fgcv8ePjBdfF+0tY9Lutc8O6tpqywarBPPy0rGMOGkXDFC6/LkcAZPLGsbwFrGrS+K7KbVX0mDRCLOO7tHH2mG4jt9nzsOShOwAsCPvY6dOn+LHwE1/wHpS6te6fc+L/D1uNln4z8NyF454edqXS4LRSAYBWUKwxjLDBrmdC0zS/iFf29loS+OvGlxMQTptnY/vOQCFLIGyM98D+tfaYXDZbDBrDuk7pNXTvv1u9n2uz+a6tevGo3UbUuq2/D8z1dfFFt8RfjJr2raSTd6HZeEru3W+Nr5H2yXzod7HJJYh5Yxk4BI4Arlbjtxj2zXXT+HJ/g/4JvdN1f7FB4q1yOG1m0uzmEsfhzT4n8xbZ3BKm4llCPIASVEQBOWIHFzuGbHp618hjadOnyUKX2Fb/h+77n7jwFhK9PASq11bnk2r9rJX/Ap3q4YsOACee1YeqoBqWmZzk3qE49NrHNbspBAXnpzjmsnV0C6hpuclftfp2CPXFBWkfdy1hYu3kRO7Byo79qqFM5GD7H0qxdXUSEAtyPQVXNzGwJ3kk89KSbuaxWhnalBnX9JXpzMSPT5BW0sQKjknPIBrE1C5WbxTpQBDDy7g9enypW8v3BjDHHXPFbTbsrdjmg/el6gkYYYO3H6VMkOM8dT+VRbxHgsf/rVFcastttAkXHuRiobsu5aTexr2iKq8BsYx6irEeIypLDnsaxLfxCsuBEjyH+LaMCpZdVc7T9mc4PGGAqJNNNrQh05HRRyIpGDgZ696sRzqh68jqMVzUniGWG3817bCcfxVSHxOG4jyMLng96tyitGZewnLY7UXKsP/AK9ZdpOX8VakFyf3EAP/AI/WEPifCHBaDOR6Vky+PriTWLqaGLy1mWMEDtt3Y/nVRmrtIn6pUb2D42vgxZBX9y2M9+a+drQkyjryT+Ne1+Ntbm1mwZpzzFG2PYda8RsjuYE5yehr08vStJnJmkXFQizYsm2x7iPau2+HzeZbuABlWHOelcPaHKdsA+ldh8O3JvdnuPrUY9XpsMBJKofRulXAOhoF/gQL+g/xr6V/YijD/BKNyjuG1G5PycdBGOa+S4vE7Dw+1uYSkjjYZA2B6fXOK+vP2KbIad8AtJx5p8+a4l+TPdwB/KvTyRP269D8/wDEb3crS7zX5M9XZQnede2CMioUhjiyI2iUMckBAuT74xVgShQf3rg/7S8fyoM5wcyQv9Rj+tfWtXZ+Gpu1jKbwzaPqD3X2S2knkYOzsS2WHQ4OQD7jFc/48+Cui/EG7SbULCFpE4Z/IjdpAMYyxG72GDXYvGGOTDC2fQ4z+lRvCEI+SZTjna//ANes50KclZpHVQx+IozVSlNqS0vcy9N0q38P6dDZWcZtbS1QRwxqh2xqBwBUWuWR1nR7mzM+0XMLw7xw6bgRkc9RnP4VoSHLn55wM/xLn+lMb51/1sbZ7MvNNxVrGCqy5/aX1ve/meReCvAXjCTxLpMWs3Zk0nw9vMTSW8JkuiUKKfMVyc455APqawvD9r4me/0XwleaFpv2TRtTW7kuYXlQKiOzhwhUKTluzEc9K91kiGOFib/dNMeFgMbZlGcgBsgVyfVEtpM97/WKcm3UpxemllZJ666ddWeVftXk3XwwtoMhvtWu6VFjbgnN7Dx+leheHpN+nFgzKHlkb7vXMjVwH7T6mTw/4XgJc+f4t0hCpGMgXSt1/Cu98Mts0G13eaMpuyp4OST/AFrseiR4KfustsqkdYiT/wABNNK4YYVwO21s/wA6k8/cPv8AU/xJWZ4q8RWvhXw/ealdGIQ2cZkYA4LEdAPcnA/GocrK76BTpyqTUIq7eiPE/wBsX4i7IrbwzbSsS225vMHBA/gQ/wDoX5V0H7Kfw6PhnwSdVukxfax86kthkhH3R+J5/KvHfBnhG++OHxeMl6PMW7nN1eMuSY4geQM+2FH4V9Q+GfE2na1Le2dhIMaRILWRQnyoQoxjHYdPwNePhE61d157bI/QuIF/Z+W08roavSVRrz7/AD/JGlKrHdkSbT9DioZlwnYNjnIwanIDdNhz1+bFRS7mUAb+Poa9k/OjzfSm8z9ojXOeItGs15YkHMk5/kK7ho/l+6SPYgiuG8OQ+b+0B4rY5Pl2NgmMYIP78/1rvJYNikk7SOmUI/lQ4sq5UlgU8j5T7gqfwrhPHtoL34o+Drb77SS3BA8wLk+Xj73br17V6GQ/JDAkY+6/+Nef+ONMn1z4w+FrWOCSaR4LkBEA3sSYlwPf5uKhrSw4P3kfTknwvm/j09WIH/LfxZckfkAKjPwpi35fSdC3Y/5a+JLt/wCtcqPgr4md8Dw1qIjzkjeA2PTJNI3wM8T7P+Rav2YZwfOUEeleX7Np/GvuR2uav8LOuT4T23P/ABKPBB74k1i7cA/TdWD8QtGtPhxoUV7/AMIr4H1WOS4jgkSC7uGeMOQobDPyATzisq0+A3idrYmbw/qxk28FJYwM++aig+BHiYCQzeHdXJVf3e2VMBvU+30o+rr+f8EL2i6RO9s/hrpcsSONP+GEe7nmOZj+slWI/hzpygAQ/C9Metizfzkrzeb4M+MUb914ZmG0f8tFUk/rTh8HvFvlMH8K3BkOSCAm38s0vq9vt/kUqi2cT02DwLYROQsnwzjPfGkq385KkPhOyQgDUPh5Hj+5o0J/m1eRf8KV8cQo23w02WOQWRCc/nU3/Cl/Gioxk8LFmP3SvljB/E1Kof8ATz8g9p/c/M9I1SxtotThhGu+CoIwhkMi6TbKAQRx97muZ134gavoHjeSybXfDx0RLVJku7PS7Yys5bBQr09+vSuI1j4E+L7m3aQ+FJmuCMLggJz6haseDP2b/FM+oRQ6loU0PmAqJwyrHDgcEqOtCwyvrU/IftP7v5nrVnrSfLIfiJpqJKN2F0+0VqK8Pb9nXxfaTssPh+dgCVB8xcH3xRVrCQ/5+P8AATq/3PzPy6vPFL6XzcS2UHb5pDx64pnhrxrF4v1Y2en3ul3V4qljGZGUADqSSMV4V4q8SSakWDMxLdST1qt4ZnfRhJOrMkkq7cjIIFRQ4SwCivaxbl62PuMb4n5vOq3h2ow6K1382e23/wAVra/triytrqyuJm3REIH5PTuK6TS7u9VIPNtYFi2gZWTkcfSvBvhc32nX7fIBZphn1619D3DhWHBySOOma+V4kwdDBzjSw8bJo/SeAM5xma4eeIxk7uLsrJLoWobraMEEKeQelWhdnByQBngA9azYkK9FY9+O1WIt7HDIScZGe1fJyp6XP0yFRJWRsaNEt5dLGge4nkYIiRruZiTjAA5Jz6V1n7Sv7Ofxe8J+C/D93B4e1bVNO1TTmihtpXy2lpvMmzyy37tSWL4wOWbIzXN+APGd38PvFNvq1n+7u7PLROUz5bEEZHvz1r0fVP2uNd8X2hsNXuLbUInUnypQeQeD0PSv0rw/x8suc8TRqWlJWcXa1u9j8Z8VK2KxLpYNUHKmve5km7va10nb9T43+G/g/wAY/Br4lQa9BZ6k+oWvmhjYwySvA7Lj70YyDhuoPFRfE2/1v4t6jFZros+kBOZXmikRcgEkncM96+1PB/7Yi/D9Gt9N0/RLZIG2MkJC7T6fWvO/FHxctfiH4nW/12zu79hK04MF+iRyPluNuehO09Pav0DD59jIYaeFhNOMt9E3rvb1PxOvh4e0TlTaiumv52PA/gB4+u/ghpcs9pd3OnaizOJDFvhe4QhkaPzFGQrIzKcHoxrF+JvirU/jNNHHp9h9ksoGY/MQsacZ7dTX2T4d/aU17wyIY7MPLbRoVZblIXyvOAMjAOAM/jWt8NfGXgO7lfUPE+j6bc6rHN8qysgjRcDHyjCkk5JJFdNPiLHU8E8BBrkflr3MPZ0JTUqsb27O36Hyb+yn8cLn9nGW01jR9VOj61bmZZJYJjb3DxSKY5IxIORuTI/E+tYPxK+KOpfGSWe30qwNvaOBGxVvlABLfMe5Pf6V+ltl+0l8Prex8hfDnhd0KFD/AKFCeDxgcVytnffB2PWhqC+EdIa4U8J5mIv++M7c/WrpcTY6lg3goNcrVr21s97fe/vZKpYeVRTqptLs/wDgHw38KtF8O6v+z1rGh3upaNaaxe3BkjabYJonTHlncfmCnkEelQ+GNeivzNZ70FxZEJxIGV8cFgRwa/Tv4cftK/DzQdSSNfAHg+W32lGjewhcEfQDJ59a9FtP2pfhTISZfhX4COQB/wAgK3/+Ir5TMsEsVCzdmfRZBxD/AGZVclG6e6ufla8C2trGAQ792ByaktC0pC8cn15r9W7D9ob4ITTq0/wl+H7lTnDaLBj/ANArD+NvxO+B3if4e6nJovwb+HkevyRrFbyrpSxpb5PMm1MAkDpnjJHXFfLz4WrSek1+J+gUvE/D/DKjL70fmXvIYr94OehFZPjMxOoto3Mk+pTJCWx91MjIHsFBrv8A46W1j4M1pbi0s0gWcM6xJxGrAjoPTnpXmfh6d/Enj0SXA+S1iefaPlCs3A6fU/lXmwy+eFnKNRq6Pt4ZtTx+Hp16N0pd9zR8U3vk2ixJj5uevAHavE9D1qeX4r2Uqudr6gvGeCN2P5V6n4z1Ha11c9EijYjPoBXkfw5sn1v4h6PHAU3C5R2LOF4Bz36n0A5Ne/k9Dlw9T0Z8DxjipPHYWH95P7mj6l0zXr2GO5sbaWaNL0COWJCT56qwcKQOo3Kpx6gHtS+M7uaDwTJvsIbZXtXKyhiWlwpOevT2qnY3Hl6xayKbq3USBZWhkxITnDFSeASOg6VZ8fXf2jwLODO/l2OnSh9qbhG5VgFOcYyO9fP4RNSXvf1c/V8wqJUm+Xo/yOQ+F87T/DzTDKxZ9pGT1xkgfhj+VYHw6hM1jPJwFm1G4c88H94a6T4aQ7fAOlnIUeVn8c1gfD2BYPBKzMWaV55WRewJkbmuipvUfS55eWN8uHTevJ+kTpzbrqFnIgXaJAEYeo5rwnV/BV/4SmmtLiCRfKdtjhCVcdiCOOle26TM7yEseCM4+laixtcEH+6Oo6dK2wGYvCt2V0zj4n4XpZvCKnJxlG9nvv5HgWkazcWChTO0ZVf4jgUmp/EN4JNpuZCQOirkV77/AGMsp+eKIA8fMoNMm8L20xSMWNlK7nYB5Csx/SvTWfwe9P8AE+Hl4Xz2jiF84/8ABPm278X3OoRsvmyRxN97plh6V3f7MvhW71z4gw3scJ+yaepeR8fLkjAGfUk19OeCf2Ob/UtFn1rU/C8drpNkQ9xJNaBNwH8IyOpr6q/4J7fst6Z8e4PF19ZwQWegaHNGk/hKH5E1CwkDrJtm5YTRnY6E5+ZQa66mMqYmk6FOFnJdexwYbhrD5TXWY1q6nCk03yrrfRXu/wDLu0fI1xYvFMw3Qjvt8xf15qKO5CnaHQkHpnrX1D+1v+wrF8BdDttc0LWLnVvDd2dn+m2aQXlm/J8uXYSrHg/MMZx0FfME7f6UwXaQDw3T/Jr4vF4SpQny1VZn7hlGb4fMaCr4ad4+j/UUyyksyMcsM45GafawTKPnLY69ScVEUCIN68H061Klojgkn5T2HU1zRjHZXPVUmnuvu/4J0Hgzx1r/AMPNZW/0DVNT0q7xjzbWd4949GHRh7MCD6V0/iX9ozxZrumtp9ndJ4Z0R1+bStAi/s6zlduZJHWPG9nYljuJGTgAKAB5+ulwnrv/ADzSLpETocFgAeMVusS0uRN29Tgq5bhatZYipCLmurjr+ZI5ucZTzwRyAATmojd3QxuaUDpkqaZdaYiR7mkZUTksSMAVxWrfF/w/pl6YDcTyn+9GmVH45rfD4SpXX7qLfoY5jmuDwNni60YX2vpf8TsJrgtLhpGGecciqV/d7Z7EBsBZ8nnkfI4/rXKj41eHz96W7C9P9SSfbvXReHvEWna9axXNkUu47ovbMXQhoSAHyB2PyD8GPrTq4DEUvfqRaRjhM8y/GS9lha8Jy7Lf1NWOMSLkyRL6/MOlMWEk/K8RH1FDafBktkc84xQ2l2pUNK6xxr8zkKTtHc+/Ga44NPa57UqcktWvxMy/Vv8AhLtLUKdxt7kcHIH+r/xrTOUbAfjPI7VT0q8h0P4l2RfTorhW0+5VBeQlkA8yL5wAw5wfWrraBG8pdGfYeR82M/rW1ZR5VvscGHqTc57Wv38vQJRkktuJ7AmoPsX2k7lR27kdRU//AAj0qklXf/vsmiHQ7uNmKy3A56b8GsPdtdN/cdXv+X3ksGm3WQFUIV6ZOKkn028WHLMgAPbt71A2n6hGykXE+RwAG4pY7fUhuHnSHdyM4oVn1Jaqdl96J76zuFsmLlCnAxWN/Z/mYO5MD8SK1GXVfKIkk3DvuQc1RFlOwJDIM9cAY/nUqKvo/wAyouaWq/L/ADKs1rIGzsBC/lUVpbNPc3HO1QV49eK0TBdKcKFxn06VRkS+t76ZltoHV2AwJCCcDrjHHX9K18pCc23szP8AFkRs7B+58puvavGrJyTnGeD7ZNet+Lbq8ns5vMtQirEct5oIFeQ2RJGc8DP4V6OBiuVnkZvL34XRsWDMqhgMEV03w9m2a1GAeWYVzFuNsQYnII6ZrofAcmzxJZjPBkUfrV4nWDRy4aaU0z2sWk0tkMgRMOSQea+4f2TozZ/APw4C7pvhkcjbnrK3Xj2r42uEtm0mRkdxcCMtyeDhsYr7X/ZriNr8DvDCs6xk2IbGBg5kc16WQqaqvn7HwHidUj9RpqPWf6M7k3BGAJ0J7ZGMU0uzjJMD5/OpGkZ/+WkJHYEf/XqNo93VIWJ6Y7/pX1aPxIY0eRgwR565U81GwAzlJQSP4W6frUktsNozbrz/AHWxTJYtv8Ew47Nn+tIRWZyuCHlXPqM/0ppY4IMy8/3lpzHavWceuRnH6U3fgE+afxSpYyJsSMSPIfHU9M00xlR9wjHdWp0hGTzC+exGKjeMY+5E3pg4oA8v/aTG668AxEyATeL9PPzHI+Uu/wD7LXd+HAJNBsz5ef3Cc7sH7oJrgv2hx/xWHw1gw43eJ0kzuyPktp26fhXoGhxBdFtV/dZ8lBz1+6KctkWvhLDRZAOJQPbmuQ+NnhRvGfw61C2iaRriJftES4wXZOdv4jI/KuxMWTkRqD/sv1qOVSEAIlGR2INY1YKcXF9TbCYmWHrwrw3i0/uPnL9mLWvs+tarpi+XbXmp2x+zzs2GR1yQP1z/AMBpn7P3imfwh8TptOvXkQ6g7W0oPGZgTgn8cj8azviJpE3wh+MTT20W2KKdb227bkY5I/PcKt/HTTxpfjGx8Qae4+z6vGl5E6DAWQY3Y9+h/E187Gbp2t9hn7DWo0cXOX8uJgmn2lH/AIGvqmfRzyyHqGOO5T9Kgnk3ZyFAH1U1S8HeI08XeFrDUYTgXUSu2H+63cH8QavylghGZC3QYwa+jjJSXMj8Zq0pU5unLdOx514HAn+M3jZ2AIT7DGOc8CFm/wDZq7rOehwfZs4rh/hpm4+KHjyQ5LC/t0B6Y22sf+Nd3IH5GG/75BzVSXclkBwF5L46DIDVz3haAX37VnguHgBYZGO0EZBngFdA6DB4XPuCKxfhzB9r/bB8LRqfuWZJCtnrcR/4VDfusql8SPu42sYcDDHjuxP9abLbR7xnfz6Maa8K91b6hjSPbRnsw/4Ea8SR6thZIgsYA3deCCae8agcZwecZqAwRsuMH2+Y0wQhQfmcA+rE1nZXGyx5SAkkHn360xEjLZ25A6ZJqvtVzjMmPZjTGhVehcDv85pJW3E3cfNaxSblOSp7biKgltoAyjaTz3Y/40ksQZM7nB9nNRvAhwcvkDrvPFTfXQY92QL93HbrT7YIj5x+P4VUKIEGS/Pq5qNriO2jd3kZUVTkljQlqF7gSpkJGAc4oqkrKeQ7bW7hifxooFvufzM6H4s0zSbd/PsLS7uW+7LI5Ij/AOA9D+NRPq9ldyTTXFwGlYgxoowo55B/Cvfof+CN/wC0pcWxkX4J+OkYHI3WajI/76zVS4/4JDftJWilpPgl4+PP8GmliPyNfW+3h3PKcfI8k+Hup6Xa+MLd0lW1tw+4+Y44/GvovxfeeGvDaacYPGXh3XTeRCZ1sZWY2x4+R9wHzfT0NedX3/BLD9oDT43af4NfEeLy1Lt/xI5iAB1yQMV5VrPwR8SeHdZt9Ou9C1aC/ul3xW5tXMsi88qoGT0P5Gvnc0yGGYVlW9o1ZWskj7bhvjbEZNRdCnTUk3d3dulj6UtPEVheW6rFeW491kU1PHmU/u5lbnjuRXzHefB/xToo/f6D4js9wJBewnjBx9VFVdN1rxH4Nnj82bU7ZfvKJd6BwDjI3dfSvGrcILeNVH2+E8WIc1q2Ht5p3/Q+ttKsnuL0JK5C9QCfvVnanHHJ4zmVAEWK0QD/AGiXY5/SvFdK/aZvtPswYjJdXIx8kmCB68jmug8N/tFWeu6zdTahay2DNCgLg+ZGgUnJbuOWrzZZBjaUW4xuvJn1FDjnJ8ROKdXlb7rT79jW8B3dpcav4oiuUB/0q4CY6rIApU/mMfjXBeOvCd/qV/cw6Qk87qqySRxnlMnGPxq54J14weLtamG6W1urx2Rh0kI54PuCKyb/AF67u9Yu5EkuLETkkOhIYY+7zX0WXUalPEc09EkfI57j6eIy5xp6tt/m/wAzW8EeCmuvBuj3c019HcXYuZGVZmG4ICAMfXFemfCn4MwyeG73V9a8Q61p1hpOnW8t7Ok6lEllZzyG54VVGB/erj/CnjhtIsfBunyzxSRx2F3AVZQwGShPbqSM5r1H4e/EfUZ/h/40Oi6ZHqsq6rDbJH5gVJBHDEmMngc5Oa+l55M/LKvuxSWj9Tl/C3gq6vfD+peKJ/Gkll4YfVJdP0qaYpH9oSMDMhYgcljgAf3WrlvAN54r120l1GbxBdQW1xcPFZnareaoYgMcnGTjjHoTTfiO+peLv2V9D0uwiuLu5ttRmku7eNN21/NmLcj72CetQWKXj+CfAUdtuMCXaTyFeibYiQT6c7vzrWMbnB7WSlqVfit8ZvG3wa8dPo8fiS21MC1guFubaErjzYlkMZ3DIdCxRscZU4JGKzbb9s7x9bKANXVsdN0SnP6VjftA3b6l8aZY5pdxt4IIm4+7iNTt/WqmteI/C09jIkGizxXBiZQ/nbgHyNp+gGfzq1EznUbZ33hn9tfx/fajDbjULeQzOFANsvWveLH9onxHp0zo0ts+6L51kjyWOB7+tfIHwP0d73xnG7KxWDL+wr3HUdbTSbWSe5G5nxt+bk4NfMZxjq8KyhRk16H6hwbkuFxGDliMXTUtdLroja+JniW88Y3EN3fvmRx8qIu1UUdgPTNYnhOEw2Gpaop2tLMLWMY6qq8/qT+VZTa/LdWZuJ2IRIjgHkAdal8E3z3fhSNTwAxZhnuSSf514tWMuVym7tvc+9w06cZRpUlyxitEUPiLcmy8IX7Z2Ex7fzOMV5t8H2ZvitoJXPF5GePrmu2+M155HhFl6eZIq8H3z/SuS+BGmXGp/FDSpIIJpktZfOmKKWESAY3MR0GSBk8ZIr6HAXWCnJdmfnPE8+fO8PTXRx/GR9FWkqTzqd5+aXPX7vvTPHTpN4E1sxvu8uCX3LYRufp1rMtrplc7Mjcc9etUvGuoyWXgfWXQhWNs6tjnAYbT/Ovk8Mm6sU9NUftOZ6YKpO+0X+Ro/D64WPwDpKHhkgA57nFcp4BkK+BbBSwBYGQ89MsTzW94Mu/L8J6YTnbHbKx/75zXO+CPl8F6aCclrdc/iM10z0U79ZHBl9Nc1FLpD/I6VZFjctG5bCjA6VMt1Iq/KxA74FU7FSI3YjIAxirUEgbLMvB7ZzXG5a2R9Eqel2L9qmdgDK4PqTjIrt/2fviZL8H/AIt6H4qjtrHUp9CukvIYL2ETW8jocjep4YZHQ1xaKgQZHU9at2mPsmVwRk8epq6eIdOcZIxr4OFalKlNaSVn6M/Qu8/4KEar+1r4Z1Tw14jtdKhbWh5kL2NqsKJJkEKFXHFd7+wv8LPEXwVuri+WC5hs9SxE7xLwyk46/Xivzg8AeIZtKu0eFmWSIhxz3r79/Zs/4KgJ4G8DQ6ZrkcN+lpGEQOhY5A4wMfrmvrMuzCnWqc9Z2kj8n4k4axGFw8qGXU7wk9V+p73/AMFRPFPhnwb+yU+nNEZNU1mSMRJn/VHHORgdOcH61+TUsCxuxAzjj2r3T9tD9q6f9oTxL9qlZUt7ceXFGXYgDqOtfP15qJ2HkAt3Hb3rws+xca1e8Hoj7Lw/ySrgMv5KvxSd35D72WM5GRkY/GmjUhBHnjjjmsuWR5lJLYweDmmqXICjJz39K8FSbV7H6B7GzNIa+8cmQFYdCPSpR4lLRjKMB7dKykjc44XA4/CriW4uUiATbk4z/KqST6A6STuY3xi8ZrpXgSdUZkmu2Fuv4/eP/fINfN3iDRR4j1CST7VJGU+UKOn16+9e0ftE6PdR+HbGSNdyRXOXI5AypA/WvE7rRtSF2728/lo/IU9v0r9A4dpRWFvHds/nHxUrVJZsqb+GMVb57v8ArsQaT4TuNH1KKb7c8qE7THg854Hf1xX0R8EfDeoeGdSubC/tpbW5sNQ2TRvjMbG3YgccdK+fdP03Vo9QRru6SWGPkoByfTtXvfwH1O9ttKEs8jst1cu+XcsX2RBVJJycDcQK1z5L6o0zg8N6c551Hk6JnrT28Lk7kU9s46VUv9ON3byW8YRWuInC/wDfDHr+FZVxrlyzEo5CnoKz77ULhIJW85wwjYZBxtyMHn6GvzumrT1P6Xr0Jqm2mWfEc623jizdSCY9Km2jHrLCKt6Rfm+ICna5PzDsaoeN3hXxBYNFIC89lOjqf4AJYdp9eTu/KltYTpFg9w52k/cXPJ961qKV4p9jzcHyuEpLdtnVBSsIPzZXsOhpBL14O0njFcJNr9zNwZ359DwKfb+J7uLhpCw7Z71EpxurM6FhZ21O53bcHI47D+tQWpMsjsTg5xnpXM/8JpNECCg54Bq3pni1XAVxggY+tZsl0JpXZtX8+Idhxhjj6V4f+0b49vNI1I6fpLvutVXesbFS7sMnJ9ACOPWvZJb9LpYyCBtx1NfMPxjvbyT4gavJFGsksd42FbowxgfpivouHKEZ4luavZH5z4k46th8sjCk2ueSTtppqzJ0f4i+JZb0Ld/bbeIqf3nnPhce5NfRXwqkvdb8NafIxmuLq8hXBOS0mBjPvxXzb4b8W63p+vWl0sFvbSWMqXEcjKJAHRgy5U5DcgcHivpbwV8Q7zUtI8PXrRRWt3p1lHCHhym/BZ95HQE7+g44FevxBSpKirq2p8l4Y4nF1MfUjdyXL1fW6sV/iLHPaWk6TLIjCBsgnHrXi+ntzjoRXt3xX8VXHitrq8udplW3KZAxuwDXiGnDcM9uOK+cwKShJLY/Ws1c3Knz6OxsQSbYwefp6V0ngXUvtPiWyjZI2HmqBhcEc1y8bgxEjjIrY+HtwYfFVowA3LICPrXTzOMWcdON5qx9GeFrM+J9ZttPR1jGoyrbh2P3dzYyfzz+FfoH4C0S38L+C9H060dDb2enwRKW/iIXJPXuSa/NNNSlhuLZUlZSzrkgcqc9q/Sr4ZQG28C6OhZJClhACXOSf3Y5r1MkS55eiPzzxQUlSoa6NvQ2iCwyRCwpht+7QxFvr1/SpGiLHHlwn8ev6VG0ABH7hQCezYr6M/HSJ7cnB8kjHo2KidSq8icZ9Gzx+dTmIFjmJl+j1HJH+7PyTj6Nn+tSBVfjGTOMkds0wy9/McH3SpmI9ZxjnGMioy3pJKP+A/8A1qkCF5ARy6Enk5XFRllcYPkHAqwzEA/vWwPVKjdhg5eL8VpMDyP4+FW+J/w0iwoK6nez/Keuywn/AMa9J04lLCJdy8IoAKZ7V5j8dn3/ABo+HsY8ssI9Ymyo5G2yK5/8er1WJjHH8plAx2XinskVf3SOU7sE+Rz0JGMUxiNuBs47q5qVpMfxP+KZqNgCxBZDn/YNBJ5r+0H8LLv4g2+ky2EStdQXKwyMz9IXPzH/AIDjP515j+0x44tNM1TTfCOnxo8GixL5gLqGVyMKvrnbyfdq96+IfjK18A+D9R1efyWSziLog4Mr9FUfU4H418sfs4eE774v/GWbU9T3ywWspv7tpEAEjlvlTPu3b0WvDzCC5vZw+KZ+j8KVp/V3jMW/3WHT5V3k/wCvxPpL4NeGJfCHw7sba4VxcSL58qOufLZudv4cfjXRu2c5Mag8dCOasE/OcZI74fNRyq5Q8SYx6g161Kn7OCguh8BisTLEVpV57ybf3nnPwkH2nxt48YlQP7aCjb833baCu5eEKpAdAR9Qa4b4M/8AIX8ZSlS2/X5wDnGdscS9fwrupJ8gABgOo+YVq3qYPYi3eXkFs4PaTpVD4Kw/bP2zdHR8ssenrg5yeZie3+6a0GO4clvrtBqv+zrbJe/tihSMeRp1vzjHWSU/0qJq8WXTfvJn2s9jGxIO7kf3j/jUctkkeMFx/wADOP51NNp8ZHIfp2dv8arPYRrxmX2/et/jXhPU9PzEeMLwd4B6EMaY6hMkNIB/vE017dWTlpf++zVc26kt+9m54/1hxRsCZOY1bBBk5/2jUDoHXJeTPs+KhZNpK+bPgc/ezSCMjGJ5eenI/wAKHF2FzD2hO/78uR/tUyWIluJJMH3p0do4U/6RKcnqQOf0pZrCSRciV1x6qCalR7lX0KkuQnEjj3zXzb4lsvFPxj/aH17SdK8Y6z4WtdDgVla0O9JGwPvITt79a+kJrR1GTMxHuoFeE/BIM/7Q/wARbgy5IdY+nHataUHqzOcrtJEK+C/jp4Ui/wCJf4z8MeJYYzxHqViYJHHuyUV7LCsiQ8SDB6/LRUNt9R8qPUbv4weIFBefV50A5JLBVA/lWTL+1ENMk2TeNtLgk/uvqEII/M1/MT8WP21fir8bNRkufE/j/wAUaoZCSYzfPHEPYIhCge2K85l8SXlxNukvLp2znLTMc/rX1PIeWf1T/FP9tG40P4T+JbyHxnpVx9j0m5uAi3kLFtkTNxg+1fz8f8Nl+M5dW+1HUNOuGLFlMtlC5TJ6A7c45r5f/ti6dSv2m52vwR5jYIrZ1TQG0rTbaYXDu9wu9UAwV+tb05uGxMop7o/oH/4IZ/tQeI/GH7MGqXepLpOoFdamgRZLUMkaiOJtoB4BOST9a+0dR+IOneJYkj1bwT4K1SJF2qtzpEUqqCckDKnHOTX8mWgfGPxd4EsUg0fxNr2kW7SF/Ks7+WFd3ALEKwGcAc+1dl4Z/b0+MvhGZZdP+J3jS2aM8f8AE0lcfkxIrKceZ3ZUXpof01eKPgn8EPiDDJFr/wAB/hZfpMMOV0OCJm/4Eqg/rXyp+2f/AMEVv2OPG/w617xUzar8AZtMt/Pk1PTpJLzSoTlVG+1bd8pJGdhU81+Y3wD/AOC+3x1+E93CmvalYeOdOjI3xanAFmI74lTBz9c194eFP+Cjvw6/4Kwfs6eJPhdb66/wy8deJbNbeCLUG3x+asiSAxuCPMUlMFcg4NYOklsi03c+Bvhn8C7G++E/xk8O6dqum+IZvD1/Dr2g6hZn5r6CDzo2lVG+dEmiO7a3P3c9K+f9T8WyWUZnkihLxDcpK5A/DpXvA+EfiL9in9qDWY9T1eC+tbC/bRdWdZ93222kk8pm2nnGGD8gHgV4P4u8Kz+HvEmo6fcIS1jPLbkFeCVJGf0riqeynUVz6/AVMTTwskvWxjS+LIL9o7iMRIwP3tpUrk87cdK3vAnxBbwvbXMWm6ne6ebiUS3BgdWRiO7Bu9cr4U8MWt/NDLctdLA4OfJGTkA4HPvj8Kz/ALPDYW2txy2siqhUbgxBcbveu2NOO0WfOyzCrJ++k/kj1rwR8Y9U+HHhjVNG0q4iu7DVXkkcXVokjq7jDMpByM9cA4zWT4E+LL/D/RI9KeG2vEt8/ZzcFkYAknBweQCfauU07wTPN4Hm1W1mhX7PMq+U7hZWBUEkDqQAeT2yPWuX8ZNKlzAJQVcRgkZyAe+KpRl0ZH1qF/epr8UdbPokuralfajc3kN1fX7MztIuT8xySOePT6VHpnw4S5kInvY7ZVRiDsZyx7DHbPrXH6bpmoahGXtYriZU+95QLFfTNK99faXMqytPCW7MSKylRq7xkd1PHYPTno6ev/APU/A4XwPPIY/LuGlAG7aeB14/z2q3rmsS63eeY2VU9BngCuQ8D6hNcwkzuzLjOGbOOa6C1la7uYokICs4HPevmsTRl7Zynqz9UyjF03g4qkuWPY2vEMps/DCRKQXmCx/n1/TNbHgZfL0tkbqx8wDH4VieKFW61K2tsHbGjSYBHphf61uaKn2KSOPO0Bdp/KsMTrT2PTwutW5yXx0uwdNtoQesuSB7D/69ZP7Pt1ND8TLCOJ5ESTeZQpIDgITg+o/wqz8cHxf2ceAMq7/yqt8BYWTx8kilhsglOe3K4/rXr0Fy5ZJ+TPgszl7XiinBdJQX5M9uth0YbTnnFYvxQdV8B6uBuH7kAE8Yyy8VrWT/ACpkH5ODVP4wwj/hXF4UUmSQIBx33ivkcDH9/H1R+zZ3UUcvrf4H+QWDCy8CxlSMpYZH1EdZPhCER+GtPQcbLdAcf7orqL3wHrkHw8uLr+yL8Wltp7yNMYGCRqI/vZI6Vg6Cgh0a1Q8fuUGB64FdNbmUWpK2o8AoOpHld7RRqQkeWwUknAFSwxZJBbBx0ploA2TnBPy9e9SRbScNgkV58nrY+igvdJfKO35h16dqmtoGjHJI3DI9DTX2pgq4Pr7VZhzcqUAYkD06UJvdA5JblnTg9hcJMMsmQGAPSuvtT5turAlhn6cVy+nWl0Zv9TMVPJGDj610FppN8kPyKNpHAZsVs9rmEocz0Keo3QmvPLPy4OMbs1UnYSy5UgBeBWq/gi7uZ97yW6nPO5v8KsweAGTb5l9CAOgVCeK4p72uenQgoo59CU4G7B6etSwqzxNgfMOQe+K6SHwRZRDDXk798hAM+1XLXwxpcLf8t5GH3svgfpRGMU7s3nzNbHKxBnTAAx15FacsP2e1tyTypBNdDHpOmJgC0Vv95if616h8Av2TPFn7Tdxt8L6HbR6YjeXLrF8hSxgI6hT1lYf3U/EivQwmFqYip7Omm2eNm+bYXLqP1jGTUIr736Lds8I8QWcOpWBiby5Uc8rgHdXON4B09hn7DHxx939a/VT4cf8ABFLwQlpC/inVvEXiS96yJBcf2dZ59Fjhw2P95ya9f8G/8ET/AIP3JURfD7Tp8c77kzXDfXLua+oo8L4qKvOry+h+VY/xXyyUrQwvtEusrL9Gfihb+CdMh8zdp1u7EcErnbz1rp/hn8LLv4j+NLDR9LfTbS4a3mkU3dyttCoUDPzHge3rX7f2/wDwRt+BuiRg6h4T8M2w7r9mUmup+H37Bv7PXwlv5rvTtMtrC9ePyS9nZxKzL/dyR0qcRw1XnBxVb00v+bOJeLWHhF/VsGoS7pr/AORR+Dd14bTR5JY7qeF5YnKBYnDqCDgncOMccY61TWx09H2XNwnlupVsuuORX9BE/wAHPhcOPtGqMBwPlh6f981z/jX9ln4H+P8ATTaa7pDazalhIYry1glQsAQGwU64J5rN8KOy/ebeX/BNf+IzSeksN/5N/wDan8/8egWL+P5Hn1LT9PtrTTVljcsZjdBrgJhFUkkjDMRxgI3tnS+JWlW+neIJobHxHpHiKzhVTFeWXmRxyAjP3JVV1YHggjgg9etftHq//BJv9kDWXd5/hhp6SSfee13WrH6mJlrzn41f8EWv2NrL4WeIdZbSfFPhWLSdOuLyS/tfEE+LBUjZ/NKS70YLtzg9cYrpqZBeHLzfP+tDzKPinKFRzVHTXS+n/pN/xPx1lvI1GN6df7wpI7lGBHmJ+DCvB/t0V+plglaSFiSrHgke47fSmeecffYg/nXF/qsr/wAT8P8Agno/8Rflt9V/8n/+1PfReIS2ZIhk/wB8Uq6hCqf66PI5++K8D85gT97rjGaVpT/e/DuKceFY/wDPz8P+CH/EYZ/9Aq/8D/8AtT6M07V4hEVM8C44wXXmsfxJ4V0HX9Qa4uEtHnYfMwkAJx0zg14WXJXBZjTd2MY/MmtafDjg7wrNei/4Jx4nxUjiI8lbBxkuzldf+kns0Xw/8OQuGFtZHnIDSA/zNb+mmzeR1W4tUijbAxIoGAo4HNfPB+9n5jjii2uisL7j1kPSnPh2U/jqt+v/AA5nh/E+nh7vD4KML72dv/bT3LxVqEM2m3YWdG/dvhRICTwfSvK9N5U888Vz/hGQ3Xi8kMwCxSn2/wBW1benyoVcFWaTI2nOFx3z+lcc8uWFbgpXv8j67L+JZZxRjipU+TVq177W8kbKyGRNpPbnFb3w/CweKrQnkK2euegrnLSSIswcODt+UKeM+/t1q/4a1230DVoru5cxwR5yQCSCRgfrXLOjJxcYbns0cTTpyU6jtFbt6JHstpf/AGnVrXI2p5yNjH+0K/T7wVDjwppq+UrBbOAZJwR+6WvyY8P/ABL0jUtVtIorpi8syqmY2G456dK/W7w/ahNGtVMJfZDGuSw7RqPWvS4fpVoc/t4tPTc/PPFDMMJioYd4Soppc1+Vp/y9i40AxkQrkf7Qppi45hOfZ/8A69P8vHHkuB/vf/XpjRADHlyD3D//AF6+kufkBGYgGOEk+m//AOvUc+fLOFmH0fP9akeEZ5jkxj+//wDXqOdNyfcmH/Auv61I7leQbRgLOMdTmmE4Xjzhxnp0p7Ltb7s4z70hXAx+/HqKTERPIwYYaXPuv/1qa8rYz5jj6pTzGc7gZgPp0pj85x5xz7CpYzx34wsbn9oXwdGWDiHRtYlxtxyUhT/2Y16x5Z2EbH4J6N715L8Sh9o/aZ0KM728jw3esN3Qb7q1SvWQVZRgQnA7NzVPZF390RkYKCRMM+jCmNuA583nnnHWpJFUYO2PH+9UZ2k/dX0zvqUQfN/7dHi69lvtH8PBGjs5VN4zOdoncEqAMddv82Fekfs3fDMfDT4bW6TRbL7UcXV1lCcEj5V/Bf1zW78SfhNp3xKvNGnvUQnRrsXC5bd5i45jOexIU/hXS8KCQCAOMb8V59LCNYiVaWvbyPpsbnkJ5TRy6grWbcvN30I3X5iMID1/1ZzUExQplvKJHTgirLbmHG/Pf5xmoLosIyP3nPP3hXobnzLPPPgMplt/EkgYuZNevGGBxw4X+ld1NEZGO4ZHXJjziuH/AGfxnwvqjuRibWL6Qbj/ANPEg7fSu4kALHkdMfeIoYN9yCSLapGB9CpFY3wOTWpf2n9Vbw7py6pqsVjaeTbFwgfmcnliBkAZ61tMducnPrhzXJ/DDRZPE3x48T20Gr6hosxt7VY7uyIMyMI5SAMgjnI6ii100EX7yPdPGFx8XvC2l3N9fWviSyWJjJK6tBLHEpP3QofoK0tH+PnjSDRrVrnwRrF4hiU/alTHncfewGOM18sftz618Qf2HPB3hXUR8SfEHiWHxHeyJfW2pbJIkREDYVVA/vfpTPBH/BSZZvDGhWfhrxlpGvXd1bF7211fTJLb7HLx+5R0YAr1wSDXm4zCyw1FYib919T1KMnUlyR3+R9ZS/tB+JI1XzPAniBVxk/uZD/Q1UX9pfUolJm8F+JYTz1t5SP/AECvnzW/+Clvin4Y+GJr/WtD0CazthkS2l47M3ooUkHJ7daxtC/4LJ3+p31rFqHw/vdOS+kVLWWe6aOOYnoNxUgE+5rjoV6dam6lOSaXU2q0KlKap1ItNnvniv8Aaq1qMI2n+HdZtYxkyPLZyyEjsAuwYrrvgP8AGG/+KUN9JdxS2wtGC7WgMTHPsQDXFeD/ANr6TxT4cvbzWV8N+FXt13Q2+o64BJdjBOU2xkfn61872vxf+OvxI8XP4o0r4XeJL/wles6W76Pdh0virMokGWUkYHpWmEoTxMXKi013ujKr+7ly1FZn6H6RMlxIFEnK89BWrJbJIuBcR8jjpX5l/D/xj8W/jT8StZ8JN4ffT9V0GFJpbLxBezWk6o5AGTHnOAc89qpftC/Dr4n/ALMegzeKL/w5pa2EO3F/pmuXUotXLAA7JOp59MV6Ky2SfLPRmDxPY/SLWwbJceYjEdwOteEfBO4WP4ieN7g4JluyMhT/AHyP6V5L+wb+1R4h+J3hS7tNbe8vp7I+Z9quZNzOrdFHHavQf2ZtTl1XWPGU5CkvfMELH/abiuadFwbj2Gp3aZ7Qdat7UKstxBC7AlQ8gUn6A0V8nftka3LqPjS1tfKlIsrccwy4wxOT+PSiiGCUldkyxNnZH4WKQuQec8VPa2DXcchU8RjcckA1U52nsBUok2rtXgnriveRxEkKMmGzwpzmrdxrU+obFlZ5RGMKD2HpS6S0cSv5o3Ej5QR1NRhVV/mXavcUgIJ5TMQem3jGelRksCee9SSrmdtvAJ4r2H4S/swaF4l8IaV4m8WePdB0LQ729ks57a0k+0atY7E3mSSFgqhCMYIckllGOuHFOTSQPa542rEHJ7+9XNF1m50LUIrm2mlhmgcOkkblXRgeCCOQR7V1eoeHfBUPjOWystV1KXR/tGxL+4QB1izjzCijk452j6VBd/D7TruQtp2qM0RP7vz4uSO2dvT8qc4uDsyoq6uj2H4Zr4r/AG5fHslpFdx6l42vIUIiublYpNXMSBcqWIVpdijIzlsZ616ZdaDp10VPi/w/qGl+LdPj+zXVrqNvJBHqLxqVVgSF+cgAMpIyRkHmvmDwd4b8VfDvxDY6zpQuIbmwnSe1uoCyNG6nKsucGv1J+BH7Rkn7bfxZstU8WSHTF0rwXZadq1rIUlgbUPts+ZdmSCpjwT3wR6V5uKwkZrmPewOdVsPHkkrrb5H54a18P/DNpHFaxajfabdhf9IS6hCiMgDoRyQT7VVsfhdq0sFx5GpQqsoUx/aiFVh6png5r9Vfjb/wTk8Oa60FxN4f0e9speTcWZeHYvXOVPHHtXw38b1+HfwP+IWqeDrfxZqmlvZBGhS6sFvbQ71DcONrKOSDwelOlVk9LHn1I0ZO8W16nh1h4H8VahaTNBZQahaxSFGWCHeQcc5A6/w1578Q/DWowa88dzbSxXEICtE4wyA/dGDz0x+Fe3eMNHl1rTQ+ja74V1XeMxyWF95M6Hr9wkEVyGnaTqnh7XY9Q1OxubydSGZ5m80sR0JznOOPyFVUxDhByS1OjCYCFaqoSmkn1POvD+u654DdmtFuLIvgt8uN+M4znr1qtr2tX/jC8hNyuXjUIG24wBX0T4i+LemeK4LQX/h7SiLaBYGSO3MLS7c/vGOTlznk8ZwOKx7jQPC2skSWtlHZu4ztMx2g/lXmRzmadp0n8j6z/UqE0pUa6a7M858NWBs7EBgPmIxnjOK6jw1pW/UYZNy4X5sCtSbwNJGN0E9gBnCoHBxUPhrTpbDUrhJlIMSnkdD71x1K/tJOR9Xg8F9XpqktbEBB1XxjIF5VXWPnpheT+ua6TUUa2mibG0Mc8n0qv8PtC+0q90SGmlJbHcAknNemeH/BdtdxhriSxecHCM7ghR7A15eJx8aTcWtD3cDltSpaSaXzPnj41S/avE0KKD+7tx26Ek1c/Z9v7hdcurQSyfZTEJGi/hL5wrY9QCfzNex/F39nKHxR4hs9TGowSWbwCGeOzmiWSMqeGwT3B6+1U9N+HPh7wBdRrozanLcSLi4ku5Y5ASOmzaowPXJNeuswoVMuSg9X06/M+IeS4ynxM6tWD5U783S1tNTYtrYIdxUcDpiofFWrQeH9DEk+SJXWFHAB2s3Q81peSIVTcSHbpkcMDXDftFsU8G6fGmf3mowpwfZq8nBJqtGXY/QM8qqWX1I90fWmuftTX2t/s5+IfC+raPbxQ6p4curSyvIYShO2AqM568rjI71nfsn33wm+Ivw7j07xB4bs/wC0jLI1tfmUwvKnGIiwOAy88EcjBr5uv9Rux4evt1xOVitZVClzhV2E4HtVf4XWjy6DGN0qpubO3616Uc6qS96rFTtpZoUMkpQn7OnJwur+63ufSPx/0T4eeErY6d4X0a3uLxpUa5vPM81bbgkRoRgZbBJ4P3a8pjisJDkLapx1K1SWzAjBCuXAwct1Fdt8PfhPovi7Qba+utZu7ZzfNZ3MC2qhIB5EsqESOwVmYxgY4ADDnNeTUVTG126cVHyWiPYqY/D5VhFPESbXfVu/42M7wxo2kanfRxXOt6RpUTfemmimdU/CONmJ+grqvGfhLwT4Y0+OTTfiTp2u3DoGeC00W9jEZ/ulplQfiM0l78GNL0e4uTNb+K7yB7q3tbNbCG3lkPmwrJ5rkErt+YYA5I61Z1n4B2eifD2XUNmuarqJacR/ZQggVUuHhUsNjHA2Zb5hjJ9KpZbiLWtsePU4wwLnGaqSSeysrP5uP36o4F/EdqqnbLOx6cJgH+dPt/FIXiMOc9R0r1W6+AOi6X4qt7GbRfFsj+RcmSAM5UvG0QVhItuPlBdgdqsPu8jNeXeO9Ej8OeO9UsIUVYbKdolCz+eEA7b8DdjoTgc1jicDUoxTqbHsZNxRQzCo6eGTulfVdL2L9prVpJZB7jUJIJt2DEto8hA9dwIFS/8ACV2NvCcQT30jD5ZGYwBD/ujOfxIrD0uRYrsNIsgi+UOyDJ25GSPwr17xxp/gxfGCSaPb6FLoptpBE0P2hyJPNXaZQ+fm8vOMe+ccVplmUvHVFCE4w13k2is74neWq8qVSrpe0En1WnR31+481tLu51OYJDE0mByDwBXQWmhSpAZLgBe7AsePQepP86tW+oRWH2o6bb7bSFslsBRgngkdefTtX2P/AME+v2Lz4jurHx54ztN0MTCXR9OlX5c9riRT1P8AdB6da7MtyJVqri3e276HncS8aLLsKqv2pfDHrfz7W6lb9ij/AIJmP8Q0s/EvxBtHstHfbNaaIAUnvB1DXB6qh/55jkjr6V+h/hHwhY+H9PttO0+1t7KytEEUMMMYjjjUdAqjgCq+ho11KsFtG8kpOAqjJr0rTvh8PC+jjUNSkCuBv8odgPX3r9FwmGw+DpqnTVj+cM3znGZnXdfFzcn+C8kjY+G+i6doMH23V1hjtU53MOW+nrVf4j/tJxG1Nh4dgNvGSVd9oG4dsY5ryD41/HSw0Lw5qOu6/qtnoXhzRYWnubq6lEVvaxL1ZmPH9SSAMmvxS/4KL/8ABwJ4j+J19f8AhP4Jz3fhTwwpaGbxGybNV1QcgmEH/j2jPY/6wjnKdKxrSUpXR5sE2tT9R/2sv+Ck3wq/ZVd1+Inj2wsdV27l0i2LXmpSDtiCPLL9X2j3r4r8d/8ABzf8NNJ1J4/Dvw58a67CpwJ7y7t9PD+4X94w/HFfi/quuzaxqU95e3Fzd3l05knuJ5WklmY8lmZiSxJ7k1WNxGh4HNYuTLUUfsCP+DnrTZctF8G77Zn+PxGmf0gpV/4OdtPUc/Bu859PEa//ABivyDh1ZVIAAGPyq9b+JLVMB4lOODwaalcGl0P13h/4OddCKgt8HdVEh4wPEMWPqD5FeUftu/8ABd+D9rv9nnVfh/ovgfVPCcfiB449Su5dVS6MtqrbngVVRcb2CAkn7oYY+avzw0J/DmqXzPqmrTaZEo3ZjtWmY/7Kqvf6kD3pvivXPDFiIh4cOvXMyuGln1FYoo2HosaFj19W6dqrmQkj0HVvgubG6h/sLU7K9kkhilmspc2swLxq5XDfKWXdjhucGub1S2n0S6aC8tp7aZPvRyLhhXPy/F/VLnUHuJhbu7uXYqu3cScmu007xTafE7QktLyQiRBiKZuXtm9PdT3FTzJ7lHPNrcQOSGIJ6VDP4tt7fdlZCF4woGa4/XtMudA8QXFrcK0c8MhB54OehB7gjkGm6Tva4Zsnb1b3padBWsddH4zguWCrBOp65IxUy+Jkx/q2z9awBKPXJHenJNhcHI3fpT5Vawepqy+MkgnIEDEr/tcVXk8WhomVYm+Yk8tWNNHI08jlWCjuVNQ+aCO3HvWLm72R3wo0+VNo9A+EUX9r6pqNwW2fY7RztIzv3grWpbhSrMHBcN/qyDyMdc9KzPgZIqx+IMckWQI7/wAValtE3ltLxgvt4IzxjtXzOMcpV5c3Q/YuGqVOnllLk0u2399i/aEPuJZFZBkKzYLduOPxrN8Z3ZtvDsrAH5SuBj3rRtInkDyAEpHwzY+7npVTXFWazVWAkBkAwfoaxwcm8RFHoZ9Llyys7/ZZ3nwxsvDetDw9dx6zqkviF7yCNdPNqv2cLvHR92ent1zX7MWqeXEqhZyAAOCcDAAr8T/2eNF8j4xeGIhFIqSX8ICuCB94dK/bNBvL8z/fb7o6cmvpua8m73PxXGVVPC02oqNm9r9o669WL/D9ybJ7bj/jTE5YqEn49W/+vTwoC/8AL0e3Q1F5eJTjz/rk1VzyRrqUbgT57ndx/Oo5gduds/XA+b/69SmLLZxOQPfgVHKpI4Wfr/eoewEDITIOJh35brTT5hAH77HfnP8AWnEbVxtmwP8Ab/8Ar01ojgfJJjPGH/8Ar1IhrRsF/wCWvHYN/wDXqF1fnAl/76qfySOkb595P/r1HLBiPIRt3UfvKBngXxw8QN4b+N2o6gS6/wBmeC5JVywyGN/Fgj/vmvNP2Hv2rvHPxF8Yw6V4xZIrS60157B7i2EbamRICJY2wM4QsCFyPkz1zXpvxT0W18SfHrxJYXsMk9rceF7GykSJiZGE1+4IB6jp+GKxPA37M2ueBrLT4rGy8MKdLh+z2txNpt3LNDHzwGMuRnnp1ya4cZnOCwklTxM1FtXSZ3UcBiK9NTpQbV9z3RvEjKmfLRv+A14D+118e/iB8MNU02fwlo017p5t5zezR2ZkitTgbZXODwvJweD3rsJ/h344RQWuNEVRzgaTcMR+c9ZWsfB3xNrB/wBMvNFdACCjaNIyMPQgz4P41xf6z5YtVUT+Tf6D/snF7OP4r/M9I8HfENPE3hHTNQjktboXtrHN5sIzHISoJI9s5rj/ANo/4m+J/Cnw0urzwlpUup6xHLGY7eCDzJJF3jcMYPUZGccVnWvw18Rafbpbx6xoFpDCuEjXSFRFHYAefwPpVW/8Ba1qNsEuPEmixD+62nxLz+M9VHiHAPWMm/SMn+gv7MxN7NL/AMCj/mbP7Nvxt1H4nfDVb7W4bS31mG5mgvLZV2vZsGO2Nx/eC4ye/WpPj58Rde0D4cajceGdNOoaxGoMEMcW9pDnoB9K5mx8GS6JblU8V+F7NXbeyx2dpHub1P73k+9VNY0SK+tngufH3hxEbIbKWQx/4/Wiz3Bt3XM/+4c//kRf2dXWjt/4FH/Md+wt8RtV8Y+F/ElprWn3OlX9hqbubOSPa1sspZyhYgbiGLds8ivdWkwMDzGz2yK81/Zl+FejfC/wddRaSILv7XcGWa/WUTG/b+/lSQMZxgcDFejlQGHyqSPRTXoxqKcVOPXyt+D1RyVIShLlluvn+KI5mwpB3Dt2rzrwV8c/C3wB+NXiHxJ4uu3tNHivbW2Myx+YUf7OduVHJGT2r0J12ZwoORyPL6V8Zft63gX4e+KlOQZfEdsuNpHS1X8O/eu7AUVXrxpPZuxlKXLqj0P/AIK1/tg/Df8Aaa0HwFZeE/EKapbafezS3zRW7o0KOqAHDDnOD+VeJ+FPDPh+w8BWdzYlLee9w8kIJG4AnaelfMFhMyXkYxuQtgr1xX03p+rQ6L4I0GCJlWaWDzJVVC2wY45x7n1rs4uyyFKFChTbsnfpr3uehl9Vck5SWp0Gq+BW+J/wwu7RJrrfDOp38uoxyvP16iuI8FfAPxH4l8T6VpNzBdW9lbT+cZZJgyKi/N8vPfHU9K9l/Z21yET3sszTyPIwWMJDuUEjo2cce+DXbfHnxHZ+F/hbPI1lGPPyqsqjCY+9x16dK/KKuYV8PjJYGlH3Zv7r7n1dLB06uHjiqktYo85ttN034ialFpWomPzY2MUL4JxGueTz7dvWv1I/YmmTRv2V/A1lakRwQaYoVR6Ek5/WvxU0v4iw6JLNdWgl82SBo0doiSmSM4O7g+4zVPwx/wAFI/jX8K4IrDw/8Qtbs9Psh5VvbSLFPFCgPCgOp4r9G4U4bnV9pTw7taz1Z81mWNc7Tnufpp8HdQufFH/BTP4uLAguNllbx4HBIUJnH0qz/wAFVNWfRf2N9eikG3zZ4I1zJk58wHHv0r8qNf8A25vHmseLv+Ek0/V7vQ/FdxvN/rumzNbXd+WxkNswoT5RgBa4nWfir4g8aXks2r67rWptcyGWX7TeSSLK5OSSpOM59q+rfDuKdT29S0VFben+Z5axMPhR9X/Cn40Xvwa+Hem6l/Zt/faNcTiC5a1uBEYmI+XJz+VdHffG/wAReDfEZg0Q6tZw3im4lkil4GTkbiOpxXnXwq/Z0i8e/C3/AISOyi1G61q1MUqWQucW7IGAZmQ8Egc11PjbxXp/hr423WjzSG1j+yIByZFjfA4x718fUmnUkrGri1Znd3Xia78bW0V9fz297cSRjMk058w/WipNCsn1QW9pZyRTzSELHH9jJ3H0oqEvIls/L238GadYusdwz3wAzut34T8xWvpmi2sZPk6VDPFjAEqksPxFdJBp2k6CiGTacdqbc/ECzg3CO3AAHB9a7VF9SbmTB4RuJMlLSIqegMYyn0NE/gmXyQHsUcjqxj5P5Vf/AOFqSwkmOMYxx0qT/hbNzIFDICfYcU2l1Fds5TxH4VtLO3M4shaug5wx5Prg1zNnBcarCyo4aC2O8xsxxz1IHrxXeeO/Fw1zwsyeV824cgcCue8C6THP4e1W6lUkW20gDqw7j8qiyGQaF4bmfRtUvJ9OfyriJbexmddqiYyp8y+p2Bx6c13nwa+OumfBrUkN34T0HxSWX9++uQNcrBgg/uYw6oGyo+Zs8Ejoa7XVtatviJ8HtGWTw+R/YVwVgvogUW8iVOIj2+Qnkj1ArxCGSC88dwiaJTbtcKGjBwCpcZGfp3pxZV7I9m1z4y/F74x/DS30oQs3hi2XbCLgRiRwCTks2D34xgDtXsPhP/gmF+1b4Q+HOla1o3gm11zw9erHq9mdHv7W8e53qpViEcOwKgAqc4yRjJNU7H9iu9+JPh//AISjwdrQMUhy1jcTHMLD+HPoa+xf2dP+CrOv/sWfBrw74A8WeEbHUI/D8JhtbmDUCJthdnKuAGHBYgHjjHFGJr1JJNSu/PUKMIReisfNnwa/b98SLr2hWlzrWoaTDqesf2B4t8PwxNFp+krPK0Vs0CyO77lKHfyAN23nGa+dP+CpHguTwF+1pqmmy7d8VpA25eA4KcHmuT+JvxTbxj8ffFGt6fELCz1rxBLrYthyIj9peVFJH93diux/a48RTftcfFm98ZXWpWNrf3UUcItoIWMSKi4Ayckn1JrJxbkpxVu4+ZWaufN6YAHAGPbH6ircGtXdu37u7uEHospIrY1j4Taxo3zC3+0p/fh5H6Vz9zYT2j7ZoZEI7EdK1fYg0rfxpqtoPlvJT16nrX2B/wAE2/hRof7TejeIrHxHZySX+mTRNbXSSlGdHU5TA4JBXP8AwKviuNNxxn29K/RL/gkb4HltfhBqWtRhg9zq7KjjggRxoP5k1zYiMHC7R1UMXiKbtSm16Nnvnhr/AIJHeEPFUMm6bXLXjMckc+7J7jBGK534h/8ABJHTfh/AJbHxReyG5ygiuLdSV/EV9jfDb4y3vh3TEiuLWKWFeRltuPXioPG3imLxtqhuJTFEiriOINwo/wAa8h4ai3do9ilxBmNPRVW/WzPy5/aI+BHhr9lPw9o0/iHX9bjfUGNuktharKrOoJJKlgVGB6muF8O/EPwLdabIU8chGDfKl9p08Tv+I3KPxNe0f8FzIra10LwBDA6s8txdSFAQeFVRn82r8+IEJtgApIDflW0MqoVFfU61xfmENJNP5H1jHeaHrChrXxX4alDfd33BjP8A48BVu10KAo0v9t6DIRggreqwPtXyPtztwOT7Vu6SxRogGIwM8GlLI47Qlb5HfR46rR/iU7/P/gM+pU1GytUCyanpvy4xtmB+tZ/iPT9L8aC3gmnt7gWsy3EflyjhxkDPr1r5m126keRF8x/U81RNzLC4bzJGI/2jzURyO209TsfiApLlnQuu1/8AgH1Z4jgtLDwjqXmzQr/o8gY5GT8pGPrTvhvpDy+FbZbaG4nMobAijaTjcemAa+WLtpU0u5DyPgqOCxOeRX7Qf8Eyvg9beEf2Bfhrruxxd6rZzzuT6PcTEH8gKHkajHl5vwL/AOIjVOfnVFf+Bf8AAPiqLwtfz3ENsun6j9plBKQi1kMsmOuFxk49q6rRPC/xE01Y/wCy9G8VWYibcPsunyw/Nt27sqoy204z3Br9EJNONs5mH+tPCtjLKPr1FQXFxcMTulfngc1jSySMHeM2iK3iNiKseWVGLXm7nxHrnif43a9pENjc6b4higgj8pXTSUt52T0eVUEjf8CY1zumfBX4l3mllbbQ/EKWMpLbDvjiJPU7SRyfpX3XLbPdTAFmfnA9DWp4gke60e1tjDFH9nDDcgw8uTnLHvjoPat3k8Zaym2ckePMRT0pUIR+R8Az/AD4gT5Nzo+ptj/nrIp/9Ceqdx8GPE2mhfP0i6RF67pI0X+Zr7jvdFCBmbc5xwOteffELSkFykcgdwp3+Uoyz+gx/M0nkdBK7bZUfETM1pBRXyf+Z8rTeAdd0uASDTLeJTnBeZWJ/WsDVdbvba7ME2+Z1O3ZEdyg+nFfRWq/CTWfiBf7OLK3JwscYy2K9X+Bf7DlhZXkd9f2xlRDnMgyWPpW1LJqMtEiZ+IOZWu+X7n/AJnC/sB/sX6h8UtdtvE/iyzktNAs3ElvaTDD3rjBBI7IP1xX6kfDvwZLraxW9mscUaYjwP8AlmoHp6V5h4K0lbC2trGziVQoCKqjgD0r6n+E/hNfC/huLeB9olALk9c17tOjDC0uSB8hmWbYjMa3t8S7vbyXodD8P/BWk+B7RppQzOiEtJgbmbsB6CvJ/wBoD42Wek6Xqeq6vqdvpegaNbveXl1cSBIbeJFJaRz2AGf0712nxZ8XvpenpYxFS04ycNkgdOfQ1+B//Bf/AP4KVy/E7xrc/BLwbqBPhvw7OG8T3UD8apfIci1BHWKE/eHRpP8ArmMwm92efueF/wDBV7/gqzrn7ePj6bRNDlvNJ+Fui3B/szTiSj6o6nAvLkd2PVIzxGP9ok18bPuuDjI+uKgluS7Hk5HWrlj4ga2gaMxwvnoxX5lpXKIJbKQR5ZSRjOR2FV2IU9Ccd663QPGdrOsdvqFrDPFuz5keFkT/ABHsa35/hdpPii2Muk6innMpYQyLhsgZ2gDqTUXtuOx5mHzjoaQuMcipdQtH027aKRCkkZKurDBUjsR61XZ8HkY9aq/YQ/Pfk5/SgZ28ZwO1M3ZP1FOBO3rz2o8gJrWVQ20hWzwuataHrcmhX4lQnHR0z94elZ6krz3+lSSnegk7nhvamgPVm8M2nxdsLQJMlvfwjEM7ciRP7je47fjXV6L+wB4ouW0DZqelwxeJkZ7GU3C+XIyruKMeqvyBg9yBXj/w88Sto2qLCz7Y5WBQ/wBxv/r19j/s7x3fxVt5ksNF8O38tpZmC4huknY7iwP2gBZFw/GMrgcdMmqjBydkDkkrs8fj/YW1uHQ57+fXNLghttS/sy5EjqXs5NwXc6g8pnPzDspNeRfGj4ca38DfiFfeG9XNubqzKsJrZxJBdRsNySRt3VgQfUdD0r9EdI+A3iO2tbAvofhY3Gks255bSR/t4JLYmBlw/BwOhyAO1YPxf/YM1X4yeHI9KmfQdLgW7a9hubbTc3NoSmDCsrSFvKPHyf3gKv2E0tSHVgz89rDxnNacEzYxjAfipm8YxTnLqDz/ABRK39K+p9V/4I3eKIYN1n4v0R3BI8u4gdNw9cgn8iOua+f/ANpb9l/XP2XfEdlp2t6hoeoPqEbyQvp1z5uApAO9SAyE5GMjnn0qJRa3KjO+xpfBfULbUl1wQrGrfYxuKpt/i71dWzVZjuGQepHO6vOfh748HgeS/wB1u86X0HlfK4Uoc5B966bT/inZ7l3xyLnngA185jsJWlVlOK0Z+scNZ5gKeX0sPWqJSje6d+rdjpoLcIxKkgEeprofBXhG38XaosNw8iLbjzVKHv05/Oua8N+NdO1qUxo483qFZcE/SvQ/hIRc6vPtULtiB4HvXi4z2lGN9mffZbHCY/8Adu04Pfqme5aZ4t1/4x/GHwJJ4hv7a7Ol6tELOOCyitgpkeMNnYo3cKMA9Mcda/SG2mDoT5r8sxGB7n2r84/2fLc3Xx48Gx48wnVoMg9vmzmv0Zs7jdaJiVRuGcEZK5r0OGUlhmoqyT0Wy/A/NfE3BUMLjKVHDxUVyt6eb/4BKHB4Mk3Tpt/+tUXPm9ZyBx0/+tUvmA4JmJ+iVDIf3gy8xHQYXH9K+iaPzQduwSP3+D71DMS5HE3/AH1/9epDkE/6/g89qjmi+UALN17t0/WgCPAIPyy49d3/ANemEEf8szz6vmlZMZ/dO3/A/wD69Nktwy58pQ3u/apSAaybQR5S/wDfVRyRhWJCx8erZqSSEBPuwjB4yeajlAUHLQDHPPagDyPRNEh8Vftd67YzD9xc2WjWcnluVba01yxww5Bx6V9Gt/wT/wDhmDmTTtWmI/56apO382rwL4NJ9t/bU198hlS70WEYGAuILl8V6t/wU5+KHiz4YfCnw+/hLVtW0W41HV/IubrTo8zCMROwXO1toLAc47Yq5yjCDnJXt23N6VJ1HGmna/fQ6qL9gb4UxdfDhkJ/56XMjfzNT/8ADD3wrhP/ACKGnufVwW/nXS/s46jrOtfAXwfd+IJbmfXLrS4ZbyS4GJnkK5JYYHzHjPFef/FD/gpd8BPg74huNI1/4n+HLfVLRtk9tbmW8aFh1VjCjAMO4zkVrCCkrpHPJWdmdBH+x18Mrf7ngzRWH+1CDViL9lf4c25BTwX4fyP+nRa8U1f/AILf/s1aUCB431G829Ps2hXb5/EoK5zUf+Dgz9nzSonS3bxtf+8Whbc/99yLVex8hcyPpiL9nfwJbphPB/h9eOn2FP8ACua8WWnwh8F6xHol/wD8IRpuvXqqtpYziGO4mLkhNqnn5m4Hqay/2Rf+CmHwo/bdkudN8I6jdQa7ZIZX0rVLf7LdtGOsiDJWRR32kkdxXnP7SX/BOPUvj5+2v4b+KK+INMsdM8PtYsbJ45Gnl+zuXK5Hy/MTxmlypOzQ99jQ1XRxoGu6hZJbrZLDLt8lSFEfyj04qtIpHO4cDqXre+IbeZ4/1p+f+PtucZ6AVhSNswMOCemFFcsimV7gEIW3pyMfeJ618Oft9agtp4F1kurt53ioqMc4K2qD1r7jllEat94Aj+8BXy/8T/gjb/H1dUsb59RjsrTXby5aWzVZHQiONFGCDnOCPy5rfDYl4eaqw3QlDnfKfn7b3Mcsinz0ttpBy6kgflXuXh74leHNR0TTfP1yys5LW38mZBJKrSAdCMqR+GRXTeOP2JdD8Ki2ke78SXUNy4Rok0d0ZR/eduQtb+kfsY+AbyGNJdQWCNF+ZluSJicccNgA/UVrjszqY5qdVWaOmFFUtE7jvg/8bvh74W8RWk17rdxdOZAJY0iKxQgnGTKWGRjk7QcVJ+0f458O67rVsvg7WLU6ffLiUC/89EPJJZWYlc/Spvh7/wAE2/DXiLxvC1/4kmtPDc7NiZp4DcYX/ZVufTgVyPxt/wCCbPibwd4u1I+H0sb/AEISM1lNJeok7Q9QXTqrY7GvHVChGbqcvvdzp9pUceRy07HG6tp11410xrXSL+wkuLNWdmllWBGUDnDN97/9VeOXyMkrgkblznBBBNdRbfCp49UjgudRtLd5ZDEEE43Kw68HFZ/ir4P6l4d8YCxQXN7DLGsqyxxkjB+ma+r4f4go4ByvG/N8jixWEqNK+hhW6ttyeMcCrKOYpBg/dIFb/jH4PQeErS1d9Xtrm4ujhLeHJkB6nPPFZ9j4QuLJo3kjmkjLAED734Z719FiuMKFSHs+Rxb9Dmp4Oa1Wp9Xfsh/EXULfwhqek6ddanaHBleSFflGFAK7wOB04Na3wt+G3ib9pT4srpFve28t7ocJu5Zr0rHvjHJAdVLZ6Yzn615r+zl8cNQ+EWh6hoEfhrUJ4dZY5uZpRiMEYyQBg1f8B/ETXvA3xC1jUNA1W60m8eFYWlgbDMhHzKc5GDXxDoqPPWqxtbqtTpfNJqEWfVn7LF3e3/xi03dJLLaRyyxO5lV49yAgrkDrmivNv+CeEuu/8NASQy3AbShG90y9mkYdSPU5orClLmjzIicJRdmj82rzUpLgks24k9+1U5tQSEg789sE9/SvVvAn7P8AoHhnw/aeI/itrWo+HtJvovP0vQtKhSbX9cU/dZI3+S2hY/8ALabqPuo9eu+EPAPxm1fwymofBX4JWng/RX+WLU2tor7WbkdmN3d/Nk/9MUjUdhXRzE2Z816B8MPF/iS3E2meE/E+oxMM+ZbaVcTKfxVCKh1/wT4j8HNv1fw9r+kxDq13p80Cj8WUCvvj4Tf8Ev8A9pb4y+HJdX+IXxH8SeD2cjyLWfUp7qR1xks2xxGg9ACfwrlPj9+yV8ff2S7WLUPDfxNvfGVojBp7SO+ZpoR2ZoZWZXU/5FO0n/wwnbqfJFq+j+I7e2SC9WNY3DvBcLuSQgdOOxqtcfDeeC9MxRZ7GSUO0NlN5aEZ+7jntxXvul22nftC+dc/ETw54b0bxPDMgF7pUC6ZNd4+958UWImz/eChs5rG+I37Jc+liTUfDV1PaA/MEjkMkbfhWbg09Dbnb3NzXPj34T+JH/CLaNPp48FaFoFhJbtAsZlBcKSPqWYDJ9SSa+YE0O+t9csNQnsruLT7+4b7PO6FY59h+YIx4bbnBx0Ndbr8niXwlbS/23pJu7SL5Xn2Yx2zntU8eut4Xs9K1e103TrhJo5Ugt9RgW8tlDqUYiNuAwJyD2OD2q4RdvdRDt1O28Fftqa58OLEWenxw/2YSzG0yVWRyAu8kc5AAwOlch8Vf2kda+Jihp4kh2dNh2gUaD8W9M0bwtpOmXvw98L6hPaXMjXuqzyT/ar6Ftm2LasgRNm1iGUZYvyeBXO+JtS8Oah4guJNOsr2x06QhoraWYTNGe43cZGeneunaOjRlvLUxfCs4uvEX7xgu+JstnodpP6mtv7U0LBg7Iw6EVzl+kDag0luGjA5UZAxUbXtyV3G5OT156VlEdj67/4Jx/suH9tH4ja1oTeKdM8Oz6ZphvIH1BWeO4fzETyxggg4YnPPAPFfWj/8G/vxA1+Xy5fEXgWW0X7soaWcsPZfLH6mvyUsNev9JuGuLO9vYJVH+sgcoy/iMYr3r9mz/gpR+0D8EjFa+DvGXiW9thKIksrsm/gcn+AK+fyBBrnq0ud3UrGsZJH6AaV/wbT2moTodb8XRxqSN4sbFYVwPRndiP8AvmvsP9j7/glx8Nv2U/h/b+Hn13VtfghnkuNrssQLO2WzsGT2HbpXx54A/wCCzXivxL+xLfeNdct9P/4TLSb4QzWsKGKKaFpliSQISSPnO1ueDjpmvcP2pP22LrwV+zno3i7SppbJtV0eHVgsZw58yJZAv64A75Fcjw8k/fdy3NdD7k0P4E/CryIo4fD9gpUAEzM8hY+p3E+1dMPgH4Sv4AtvZafGhGAFhTAH4Cvwf+G//Be34maTrSRy3un3sJ5NtqFjuwAT0kjO4fipr6e+EX/BwHa6sIV1jw3byM2A0mmaguQf9yTa36Vo8MuqJ9o+59q/tdf8EP8A4Qftj6bZ6p4msQL+yVre3n07UZLOeJScn5F+Q8gclT0FfHPj7/g088I3KTHwv8Q/F+kFuVS6t7e/jX06eW3619AeBP8AgtL8ONTjjN9qeraGzj7t7bMFH4kYr2rwL/wUi+H3i9ENh400Ocv2aQA/pRGil8NwdRvc/I74q/8ABq78aPDIlm8LeLvCfiWJMlY7q3uNOlb2ztkT9a8B8Y/8EQv2nfhveET/AAuv9WWMY8zSL63u1PvgOG/Sv6OdG/av0jUtot9Z0e4DdClyAD+Zrcl/aJttVgiGNPZYl2gxSrlvr61qozW0iXJdj+VXxt+wD8bPCVwTqfwk+I1ns4JfQbh1/NVIrkrv9mX4gWT4fwF41jZcfe0O6GP/AByv614vjZCOlsf+AOprQi/aAso4fKl0o3K4+80a5b61vBSe7M20fyGeN/hd4q8NeE5LrWPDGv6ZAmFFxdaZNAg5HBZlA/Wv2u/4Jj/E3w58cv8Agn58O9J8MzzXF14OsI9J1mOSEp9mukTLr7glwwYcEN68V9+/tU+LvDPxY/Z08e6Bqnh22uLHWPDuoWkwZV+VWtpBuAx95Tgg9iBX5B/8G5krSfDzx1GT8mEfAPdnT/CqmujBO+p9R/D/AOJcXxF+NHiLwjHol1bxeG1Ie+lBCSOGUEY4wDu+U552n0r0U/D60zlkU59jXZtp0aF3CIrMcsQoBb3NRfZhIQOfU1zqLKueY/FvwjqXh/4c6jf+GNNh1DW4VX7NatwZCWwSB3wMnGam+HXg6+1HwLptx4itIrfW5Y83MaDAUknHGTg7duRk4JI7V6RcoCMKOD61GtqhUsT9yr5dBXOD8QeE9O0fTJJ2ji3r9xGzlz7Yrzifwj/b+qSTtEi7iOFUAYHQcV6N4vuxrOqsqAiFOMHrUuiaIjnIUKOmBxTp0ru7FKdkZXgf4Z2tmyyyxqdo4GK71FEFssaKFUdAB2ptnarFH2CqMjAxir3hrTZNe1uGBFJMjAAYzXpU4qCuzlcm3Y9N/Z48Cm91D7fcJmOL7me5r3jUtUTRdKeVjgKuBWD4E8OR+HNEgt0UBgozWH8U/E6kG13okcY3PIxwEAHOT2Hc/SuCUuedzpSsrHxp/wAFif2+x+xp+zNqmr2N0i+NfFbPpPh2Pd80UjL+9usekMZ3A/32jHev5vtV1GTULiaeaSWeeZzI8kjbndickk9SSTnJ619R/wDBXL9tx/22f2vdX1Kwu3k8HeGt2i+HkHKvbox33AHrNJufP93YO1fMzaOk8TbAwYDhietK5SRlx2slyRtjJHqKlWDegg8oLMW++TjFbGgaXMsA+RFBbgvyTVm/sbmw1OOXZbyDgKWGMZNPlGYUnhu4t4WlzHtHo3NaWg6TqkRint2AZSCu2QZUiuul0S4u7NhNFbsrj7isS1VvCEllY3ctjd2rRlpMxMOc5A4P5U/Zdyb6GH8SLy48ZeMJ737FHbzXCr5sURyC6qFZvqSCx+tc3cWT2vMiEEdjXpuueGvJv1vtOT54DucHBJHt6in6noEHjPRY5XhVLtQduwY59KSiO55btUjsPb1pY4FKjqPbNdqnw2g1WykMLNZ3UAxtY7o5D3Hqv61yV5plxYTMJY2QKdobHBIPY0mgTIWsgTwxyPWj7G3lkbhz196lEmR/OnA/MMcGi4yGOF4mGGG4HjnvX0D+yr8Z7nwR4q0/UEubm3Ut9mvvKbDNGcZPp6HnuK8Fhn+z3CyAgP2OM4rd8B6wbDWxEzYW4468bh0oje4nrofqJZabeXUr3I1zWJFmRXiZrn5JM+gAxXin7XnjzxF4B1PRLTTPFWt2E91DJLOkNyNzcqF+8D0y3Suy/ZZ8enxt8KLA3MjSTaMfsbjPzYUZQ/8AfJx/wGvDf25ooPGHxb8K2kwlhWOzuJJJlbbuUyLgAjuCCPxFNTSeoaWMQ+PvEmsw4l8TeNg5wDJHrLx8+uNpFcJ4o/Z01DxjrNxqMmr393c3bbnlvX86V+ONz8Z4+ldtN8Ib/wANabG+ma1eyTqoLpcRh06dPWuo+C2vaw/iW2ttT8HWGuxWkq3FyY9VFgZYUO6QfN8pJUHjgn1reMozsrEuyVzxF/2L/FL2n2iNPMtlOGlETMie5Kg1LD+wz4y13WE0/wAPXPhrxPfTZEFpZ6msF1cn0SK4ETMx7KuWJ4ANfqz/AMFE/wBmnS/BHws8OfFf4PlLH4d+PtPTUIreLf8A6I5T/VAqwAAJ/izxnpX57eOtI1nShI10hkhcsp/cZBIQE9z/ABH/APX1qP3XM4u5XLJx5kfL2v8AhzVvh/4luNP1OxvtI1XTZjFPbXULQT28inBV0YBlII6EV9LfACRrxZbggAyQRn25GTXnnxW8Zz+NdEfT9cuLvVNQtmMllf3TmSaFsDdAXbLNE2MgEkKwG3ALZ9K/Z+sydGmJ4CRxL06fLXyvE8YqirH6z4VOf1qpHpp+p9AfsrW4vf2lPB64+7eh/rtUt/Sv0PtJZFtUG+EYUA8e31r4A/Y6sx/w0x4aLcFTPJn6QvX6CWcWIEH7tflHas+G0lhW13OXxVnfNYR7QX5sa9w204mTGMfd6VDK7AqTKxz6J/8AWq4VyOZFGfQVFcYC5Ltx6LX0Nj8xICSxPM/5f/Wpk8bPglZmI9WqeNllJC+a7Ac4FNniGRhJifdqQFP7OW/gI9cv1pgttv8AAg54y1WWhCgfuh65LVyT/GnwpB4p/siXW9Kg1L7StkIZHILzsu4RA4xvKkHbnOCKVm9gOg8sAdIeTz3NI4ATh1B54CZqaW9hi58+FeO3auR+L3xg0z4VeCb/AFq7neaCwhaV44VG6TAzgZ4zxQo30QXMT9m+E3H7Ynilj8+Na05ORjhLBz/Nq+3XYoB64/Wvzv8A+Ce/x60v4xftia/Hp4SWLULyPVYZo5hIjKlqsDIOBnDc598dq++vi38R9H+Dfwz17xXrkwg0rw7Yy6hdOeDsRScD/aJwAO5IrojG2g5bI+Av+C2/7fWrfDfSY/hL4D1NrLxDrFuJ9evIJNs1nav9y3RhyryjJYjkJjpur8o9J8GLcpuKPHPG/wA8bcqw713vxS+I95+0X8YfEHj3VJW/tfxBqEl2yqc+UpOEjx6Km1R7KKSG1Ea5HDcksP6Vo3YSOH1b4YxXFtMUi8qR2DRlW+4O4PrXCa5pEug6jJA5LID8r4IDV7ZNOk7gq+44xyc1z/jvw2PEGjske2OVX3hscHA/rUJ9gZzPwE+MmsfAj4u6B4r0K6ktdT0O7S4hdSQGwfmQ+qsMgjuCa/pN+EXjyy+M3wj8OeMNLmVrHxHYQ3sQ67N6glfqrZH4V/MApMczKcbgxH0NftJ/wQI/aUf4g/szar4FvJne+8G3fnWm7nNrNk4H+7IG/wC+6GmTbXQ7/wCJvxk8NaN8atY8OXusW1vq7XhZbeTcGYO+1McY5IwKwvip8YdB+EekQX+tXaW9tPcJb78ZCs3Qtk8D3r5+/aQ+FVzr37a/ifxVcXLxXGn3UT6ZJFDJcbWWQlw6quMY7Ej1rU+L/jfw58RNCFhr2jC+t1cSiK8uI4FDjOGwZlPHoa5m4LVs2VGpJ2jFs9i8QfGHRrL4ayeKIGe4sBZm9jAj2tIm3PfpXwl8cP2qZfEOiR3XhPV9Q0l21a4ummtbl4ZJVlVSFOMHCkEehr6B8PeNZNB8E22i2dm+q2UMJWLzD9rPlknC4jjdSo6AZ6etfNn7YvhWbwZpGlh7kCTxDPJfXFlHaJbR22w7Y8RhFKnBPPGfSvUyX2dTFxjZNfeLE4WtThzTi4lL4Z/tZ+OdM1mE6j448SmxJzIv2kyE+3INegR/tieKkt7+4Piu2uY4yTbxXdlFNuGeAcrkmvlBYZiQI/MI6jByRUt1eTw2DeWxG0Zw3IzX12JyrCTk5cq07JHBDEVI6Jn0h4N/bm8SeLNbNpqugeCr9MEh5NGjDgj6V1Or/tV6nqrsX0bw5DKFwHjtnR8enD18n6TrU/h/RLjVIGH2mKAH5hxkkCsT/hdes3txhpwjN3VR/hXzWZYPDQrctKNjspVZW1Z7X8T/AIqX1prFpq9rbaZFfxT+bv8AIyFIHBw2R+dRw/tpeLjdNda1qjS2tyiW721tFEvnIvQcL8oHr1rx3xX40uJtLsVuZJJd6lznAzzWPZ6pFfyqgDA9cEVlTwmEcLNLm9EOpXqydm216noOveM/D2teJWv5JdYhlmfzAYhGBGT26c/WvYNFfVNe8GQrZafeXdo4ATdaRSM/cHJwcV84aBboniXT5g0aKlxH9/GPvDr7V9OftBfG7V/B9pav4Ze1tC0gjMVtEk8WxUAxjkYJrzaqftFBa+rOmFN+ydXZHpX7NnwM8d/F/TNUGl22m6db6bJslj1O0EE0hYZwjEE4/StPTv2F/iFpXxJaxvbGyiTVpEb7RDcrMsUQIDOyg7sDOcAZOOK9a/4JTfEDWvGvwk1q91vyElF4IlAtjFwFHY19AaFex618TdTut0BFnGlrHwRjuce9U42Uqff5/ic3PrdGD8J/2bYvgR8Srq1gs9A1GOK3RF13STdLHd4UZJSfG3J7YyCD2or1hpkdXO1O3Kv0oqIQsrCPyQ/YP+Beuav8Yr74rfF7FroumRyX082vksbmQjAkdTltq/wjHzHaqivVP2kv+C114YJNA+F9o/hu3DmMeJL2NZL10HeOHBWFT2C/MO5r5+/bf/aDudf1iz8HR3U0OlWLrPqLRDcZrgjIyOMhFIAB7kmvm+8db64wm/yi5EbyLtyPU1pYD0Lxt+0t4/8Aivq5/tjxn4j1i4uJNqSXN/KQSTgHk8V9OW/xO8P+Afh5p3hLw/dNqd1DEJb+9LuY2lYZchm5Yk5A7AAV8YW2lWmn3cRWZ7ySIhmK/KgOc8E/1r0vwprkd3drOWURzA7ufuGtlVlHYhxT3NvWNVe41qaTOWZyRg9a7ibxvrPwe+GP9pfaGGo60PK06CXDiNc/NNtPoAcE8d6841/WbXQbBp4WWV2yEbsx9fpXn3jTxzqvipPMv766uXCiHMjk7UHCqPQY7VnCV3dlSbtZHS+NPjlr3ixjbapfQ6hEFILCBV3A9uBg1wZu1s1WMs/lKSYlkbO0HmkYNbNEGyMj068VLo+mz65/oqW813MCfJjijLvJ3wABk/hVN9WSlZEAuhISq4bPJJPWnLAHbGO+TRc6bd6PKRc6VqNmy9BLbumfwIFUIPELLdbnJCr0Ve1JNPUCxdad+9PcDt3qtcQFUOCPWrF5r0s0gcWUmxuVKgsT+VQJpmseJJRDZ6VfyvJ8qrFbuxP6U+g00dd+zj4GsviT8VrTRb/zHsZIpJbkRNtZ1RScA9snApnxOk/4VV4vm0vSJZ7eC2lWbaJCBv6g/UDjNe4/sj/ATUvhJZ3Wv67B5Oo3MDJFbkAtaxkZJb/aOBx2ArgP2xfhtZ2XivStS0xruZr+0zqKtFhYbgO20I2fmDR7T04IIpagrbn1l/wTM/Z68MftB/DvT/DPi6O9n0zxF4ZvmnNrN5U0Mi6o0kUqPg8hkXggg4ro/wDgsT42h8C+DtH8MaSWtLe2WCxtUjc5hhgQADPsFQZrY/4JIRjTNT8KW3V4vB4Yg9jJcySfyYV4V/wWP8VPqPx+ttN3ZWzs2mI9GdyP5J+tc9R3qDT0Pj7Qb9r7Upmm8uSSXAMjL831zX2F+zX+z1ps3wCtvEmqeGtO1y88S6xaafYrdagbdo083fKqAqVPmIrLk8qDXx14I0U65q7QKSpYgZHOOK+67Vkvf2Sfh9oumOkz3LSQ3CShiYnNrdRvIu09V3bhnjIXPFXNXsm7At9Dk/2j/hBcfDCaGDTNB1XSLO4mihVBJuePzSVRRsb5myrgcfwj1rp/h7+yj4O8V+F7y+1Xx1Lo+oWGxPJaHMt1IVJOxXXcQuDliQMkAda7KKXV/GU3gZbp7m6t11mGyto724e5nna1s5JXlWRh9xSudo4BfHOK9QsPiLF8MfBSW1xpMWpWcEzPcKriKa4WT5cM56KvJFZSXSIc3c+Y7f4Wa3oni+90/QPF8E9tYxiQXD3tzbrN+5E2FMEvUqVAGOuR2q58INb+J/xIVzo3ifXNKljcIqPrN44k64A3F/TOPava4/E/hbxzp/xGutM0m3uZLbUZbm31FdswSOOxWMRhwFG0nJG5ckrkYIOeX/Yy+Glvr97K99btcxQX2VLyMMLsbGCCD1rSzS1C5oyeCv2ldBt9Oez+JF3I2o3S2cMJ1Zlk8wo74IaHHSNup7V0vgr9ob9pb4NazF/bHic6vBHIiSQajMpVd33VZlhVl3HAB5681F8fNe0D4Zaz4cuLe3u5xJqshES6hcJGdsE6H5t+AwcgfnXGQfGjwx40j1yxtp9ZF9c2cNwltJeXX+iSiRPMUMXw6jnbnNFOvdqKNnh5cjqPb8z7X+AH/BQKL9qz9l/4pTX+ltoHiPwfoF49/bicTQyxva3BjljcAcExOCDyCPQ18w/8G4RA+GvjwnJ/1OD/AMD/APrV8Dx/H/xh8PJvFtn4f8T6to9hrts1rfwW0xVL+HYR5T+q4dxz6n1r78/4Nz7ZoPhL47kAJLvAoAH/AE1eumWr0ObRI/R26lGAO3eoYgGQkY+tZ+teILLRxuvL+ytAT/y2nSP+ZFclrPx68E+HZRHd+L/D8DtzsN8jMR9FJzSVMV+x3XljYWJx9O1Z3im/TTtFYLw8nTtXl99+3V8MtAklVvEsd2Yc7hbWk0oGOvO3H61x3iL9v34f+J7u2SObXIIXOEaTTm+b6DOce+KHEaZ6XbLlwSAWJ61uadjCqvWvOfCf7SPwz1Yn/iq7SLYQG+0I8W0+mSMV6BoHxR8B3d5bW8PivQXmuQGhUXQzICcD8zW9OCMpSZqXc/lwbF4J6+9esfs1eDd876lOgwvCZH61w3iHw5DBqltZph7qVhuA6IPT617/AOANGXQfD8FuqhdqjP1qMROy5UVSV3dnQ6nqq6Xp8kpIBAIFfnL/AMF1f2y2/Zq/ZA1HS9PuzD4q+JLyaJYlGxJBalc3cw78RsIwezTA9q+8/H2rFwlqnPcgd6/nI/4Lb/tZJ+0l+3Z4itLW5M3h/wCH6/8ACOaaEO5HeJibmUdvmnLjPdY09K5ltY13Z8c6lCyzRyxwAc46cVet7C5u0ZSyL5g4wM1X1C5nCRSQwkoOcMM81qaNLc3pWRI1gX/aHU/4Vduw9SLw1YXheWH7Ym1MHGMsPp6VsXnhKbXLZoYZDLcAfKHOGyOgzWdqWm3/AIc1A3sUGYZV2ycEqD+FdZ4fnDW1vcxfeOHB6kHuKpJLRi9DO8KXd3I09teAxTwnBBXDH6/jW5qGl2eqW1u7o63kJG116H6+taOqXo126WeWGKJlGBtGCR7movMWOPMQCx92YYH4UXYLVEdpZywNwQCwx9aE03yeUJDZyNvAFK8qvGAWlk+g2ioZLpUTBSAMRx+9wc1LfmOxJNYhyzEKHbr2z71Rn0iDznDRLJHKCGRhlfep7dJEJLFiOxV9wH4VP5n7olijDuQPu/UU20twZ5h4m8H3OnXFxNDAy2iOcAHJRff2rCh+ZiS309a9kuJfNAHDw4xkDOfY+oryvxBoVzpt000ls0EUshMYJyFHYVLQFLbnjAPfmnQStbzJIh2sjBl9sUzJHOaQ5Pfip8kM+y/+CffxHuLDxzPYW8K3Q1a0MiRHoxQEnH/AC/5VR/bDnuNT/aF8HWMkQht/se+LaM70e5ctx6BlI59K8m/ZL+Ilx4G+IPh/U7WTy7jTr5VDHkYY7SD7YYivV/j9bXer/te6Cs9xvVdOjniAPKDzZdy59Sysfxq7aXJ2ep3V9oiLA8sjukJ6M/G72ArG0fxRp/gvXYr+W3e/EYKeQANrhhj5iQR68VqXMTXRdrlpJMN8qj7qD0rmvFkQNuQFyHcAcY7ikhXP0X/YU8fDxl/wS41bwTqjedD4Q8TzW+n7/m8iCTbKEGewEmK+WfjV8LtJuvAfiCOAPdrawvcwTpG2xwrsVbCwsQskmVYFvkCbuhr6K/Yo0+PSP2FvEV58sa33ia4YyN6RxwJk+wwa8O+NOsLd+A/F13Lf2Esj2Ny5m3QFJ5pImUYU3DsFuUBVMKCvlMQATXNUf7y5pT0SR+b/AMRb8yaowy5+cN83c9z0HJPWvoD4Bw7NEvGAIUyIB+C183+KnN1rZAy48wcgYB9/xr6Z+CNoYPDdyW4Jn/8AZRXznE8r0oo/YvC2K9tWfp+p678IvHh+FfjC+8SqYWfQ9HvruMS58vf5JUA9+rYr0v8AZP8A+CnWr/Gr406V4UuNE0xrW8NzDcSKjxyWzRLIyFCWYOpRFySAcscdK8Tl8B3/AI78HeMLXTngS5XQJmU3EmxMeZGCCfXHQdSeBk4Fdh8MfhJodvq/hDW9F0jxHpWr+GoYTeSeHvC10v8Aa84C75JpZtqkNgjgAEMc11cNxSwav1bPA8Tp82c6dIx/U++H8chRxHEPqc1Tv/G108LeWgJxwFQtXiep/HvXLdSw0DUbFDzm+1HTNNA+oMrOPyrmdZ/aO1Aq3nar4VswOMSeIbi9Yf8AAbeDB/OvZnUpQV5SS+Z8JRwOKrfwacpeibPHf2rfiB8WPC3xq1LWFtvEWl+EYrmyk/thUlgitypYGNHBChW3fMuDuIX0r7bt/iD/AG5pVtfwajA9reRLPBL9oVRLGyhlbGc8g5r5M8R/Fuz1+7RtS1rRdSiBDCKPw3cXqKfb7TMq/iVqe4+NqIAiaj4rdCoAW2t9PsFA6DGI5CB+NctTMsMt5r7z1aPCeb1Phw8l6q352PpzUfFaTBkOowM2OArs5/QGvj34lfs269oPx4i8c6PqT+Jpf7YgvW0dLeS2hhVMZkaWQhM/KBwM8+1al98WYr0n/R9euiOv2zXroqw/3YTGKxW8S2UtwZV0Pw6snd57aS7br/03d65ame4SH2r+iPVo+H+b1Pigo+rX6XPqXU/jR4e0oYudUtLdu6y31vGV/Asa4j4lfEvwZ8R/DV1pV2sus2twpSSGzknmMgI5GYYye/Y15AfiJd2Vv/ol3YaeG7WWnwQE/wDfCA1U1X4qatqUXlyapqtwMfxXbqv5ZrklxLQXwxb/AAPVoeGePl/EqRXpd/5Hq/8AwS6+Bj6J+2G2v6b4dfwl4dtbee1sraaS5a4nIVCZQJgDscdc5wRwB1rsv+DgL9p5/Bvw68K/DGyunhuPFk51PVCna0gYCNG9nl5/7ZVsf8Es5JNR8eSzyFnZBNkli2PkTHX618Yf8Fa/jAvxP/b58awpNFcQeHDBoUEZ5EYijBkx/wBtXk/GvfwFf21NVdrnxOb5d9RxUsK3fl6nz1p8MbN5yKsW4c7R1Hr9TUGpaozsQAdo44qeSYJCEQgcYwK9O+Hn7Num69pNrqWv64mmaddKPKBkWOW8fv5e7og6bsHJBx61rNs82y6HjcV8wIBZuR3q1HeLOjISenT616t8af2XovCGlteaHLdusUZl8qaRZ1njAyWjkCj5gOSpHTOD2rxqzudjjkDb17Zog7u4zzzxfpMek69NDGfkHOOu3PvX3P8A8EEfGEvhr9q0WAdhBr+jXVvIpOFYoRIvHqCh/OvjD4n2US30MqALNLkP719Zf8EZrGW1/bR8GoHH7qG7Z/lzkfZ36fnVN9BdT9Cvhh8G/CnxY+KHj+/8QaLbazNaaiiRC4Ztka7SzcAgHt1FehWHwo+H/h+TNh4I8OQsCAHFlExb8SCa5X4DaHc+KbP4gw2k/wBma51xUkkU7WKCNSQD+OK9cPhiCyhmeTEyqhKqw+5gcVjSpU7XcdT0sTiq3tFBSdtNLn5V/tp22rWyC90nWNT0ewRpwLS0leKCUiVj91SBnH6V8n6wk8mlxaneXEkxnP8Ay0cu4+ua++viN4Mn8Uz27CW0VJ/MKJISSmCzM2OgHvXjXxd+Beia9a6fba/qUmi+bb/aoJlwFIJK4xz6Z/Gu3DZrVw8eSG3ov8jjxNHnqOUj5YtvEBspN8ExiYAruAycHgj8qQSRXqOizxqSCBuOM17dcf8ABPb+2dNW90bxWt3aScxubfKtyR1BrlNd/YQ8XaKrtDf6ddKozyWQnH4V3UuJG5Wklr6o5nhGtTA8C6Rp2ti8ttQliis2QIzMcL14/WmeO/hN4c0Lw7NeWN7bNcxY2ok24nn0NVdF8Ba34m0XULDSrKS7vImXeiEZwpOT+dc9r/w/8S+FbfdqmlX9nESF3SL8hPYZ6Vy5vSjUxnMpyi1bRWtserhMwhTwsqEqMZN3953uvxOhHwij8U+DrbUHlaMxQkAKw5Ayc4rCT4UTeFZLe9urmFrSRSw2Z3g44HIqbVNQurJbVES7jjjgX5lU7GqCz1ybU2lhnaSRdp4YnC/hXNSpSdX+Jp2t+pnXxFCdOMY0+WS3d9z6J/YT/Zw8N/tBTa7/AG14el1ptOMZt1j1SSyYZJ7qCD0719c/DX9lv4U+Er+G0u/hH4g3PMFEjeIHniJ+mATXkn/BHiwT+zvFEoSCRHlhQBmw7EA/L64NfbDSQqyFoHQ7zgox6eg+nrWdSmpPU4lJnHePv2mvDf7N+nvo2k/DhrSCc747n7YRG5HUHIzkVwfhX9vq0W6m8nwNabr2bzJZxqDksT1PTFbP7SlmvjDwvDpNtDJeNPMcsDn7Pgeo6E5715F4f/Zv1fS9TWC2gV7KMgpKzjJ+uO9TTiloTOTPsrw14wg8YaHDf25hEVyFIVshl9jRXM/DN18MeFreydwzKRkeXwKK0vElN9T8SPG+oPr3xC1qaSSBZnuJZme4kKr948Dg89MVz0II8twnLA8Nj862/H+mxX1+mrxgm31ACbdjoTyQazILQ3NkhjlglE7FmiU/vUA6H0GfrT8yixY6JD4hUrNfR2CxDIyjEPzz0749av6R4m/4RV2gj8q6tycJvJBYe/pmsg6bHbyGK4vZIXBwyLHlgccD6ntU6afHb3kdqgVXkQs0t3IFAweo9Pxqk1YLG5qGux+KJXS3tZ4ntYzLMpcbEHrz1/CqWleHLvxHq9tZ2MEtxPqRAhjUfMW6DPp9azrZAIpZ9u0KojGO/NegWMr/AA28GHWpQYtX1ZDBpqdGRcYaT1wAfxOKmLu3Y3q0VThGT3Zwl5cTLdSWsywu1tI0ZlQZDEccHuOK+kf2D/2l/h/8AfEMWo6vodu+qw7RHd31v9oSFs/MRg5VfUAZPSvmt38kYG75Rn3qrczhUIzncPXmnvuYeh+lX7SP7dfw5/al1bS7G6vNHZ7uMxXBsrdogu1SfMdnUndjjAPQAV59+zzqfwC+Ffie7u9LvPC97qlyvlRyahKJGgGcsFDqFBPc4zxXxf8ADv4gXHw41W81a2hiluRZyW0LSAEIZAAWx3wM49yK5ey1J9c8UPcyhVedmkYIMDJ9KlTle3QXImfrlbW2gjbPFpk720sYljdGhKOG5yNqDKnPHtiq9/430LT7lyNIuX3Da37wDr6AYAr5d0P/AIKG63onhvT9MhsdLFvYWkdtHuiZiVRQozk+1Ymufty61eoZV0zS5JCciNYWG72yGpxxU72YPDxtc+lY9Q8PNLdkHUbV5dzmMxI8TRr8xRstkg7enQ187ftvtod4mmX+mPqBub24dpI3iighiCoBhEXPUnJJNVPBP7eGieJpJbfX9F1DQpGieIzRYuIgSMcjhh+tcJ8afG154gu7qWC70fWdJnhmisJIJNzW4JUglD80cmMdRzzWjkpO5Ci1ofUP7L/7QWlfswa74d8SatG8umiz0bw86R8FDNAjtJ9FGWPc4NfR3/BWP/glXJ+0BBb/ABJ+F00N1fW9mza1Zmcid4413AwxnILAl8jILDGPSvjnwV/wTv1/47/Hj/ia6lPoXhk2lhcW06OJkmMcCIU8sHh8IwBPTdz6V+sXh3VBYWIjRyqsuwgtnIxjB9eK4a6Td4uzRtTdtGfhD4A+GOteE/EUUOtacdNS4uENvPcWrAXBYMEG04ZlckAFQRzX0XpHijWfh9B4a8M3GlS3mn2q3TPZwyNE0yyRhZMh9rHPy8A844xX6K/EL4HeF5PCWqysstvp0NtJNPaeUl1AUVWYhYpAR0zgCvkf4W+FfhB+2bD9n8B6nPJqHhdUv1tNktrLZDIQSG2l3wuM4B2jGcZ7UlOb1RWhyXjL472MfxY8CpAsnhfRvDS3D2drfQtaoJXT5nO7K5dncZB4XaM8V6j8Qbrw744sdQhsdX0rWrG8KrFLaTblkUkE4X73HQZA6ZqDx7+xxq2s6po9z4b8QaNeDRgwvLafTvsEt4XXEtuz2zyxKMqCG8lW45HauC8dfsha5aXjSnwOZHkIMklk9nfrx3BT7LL+Yoi3azRLS7na+DNP8PfCr4DfEHRLa1mtL2YahLdqEaVraRJmggSVwNqNtLMRgABhk5NbP7ExtNN8Ez3F1OsZubkeWzg8/JxzjHJavmvTvgL4o0PR9SU6f4g0KWWedfLZNTjS9jLkqXWMTR8jHyknpySea9A+GPx61/4QadAth4K8UzPayea88D3RUPgDggINvA6iuiDg1Z6C5Xuj63+KX7GbfFTSPDd1cHWE8QarJcv4Z0m007zjq80QiEituwQNsuVKhuQ2cAc+GftBfsIj9kbQNf1C/udNuPEfkiBkspxIlo/lyO6ZB+Zl2gEjgNkdqh1X/gr98Ro/HGnai1r4x0270/TruxW5S6laZUuGg3qrSlgmVgUErhsd6zP+FvaZ+09G8nibxFD4J0xFZDLd6sby9KH/AFqwWqq7vLION0jhF3E4J4o9hCL56crle1lbkZ+dviFVW61bdIodWZVB6uehr7i/4JzWn9mfsE+N9009qb3WdNt0MUjR7iZ5iAzLyFOOcVpftR/s0aT8EP8AglT438Y3fhtNH1bxz4vgXQ11C2T7fYaaZ1MKsdoZXkigZmB5w4yBkiu6/wCCNehDVv2KPEfmokqzana8sAwO158datSuZtmPP8L2uZgb3UbadQxKMQZFj6cAMclsdyatL8HrCG5SN7m9likQGUwQgTznIyuTwBgNjHY+3P1De+CbZreNRbW8PkHI2oBn2qsdALMZRjfjHC0c0mLQ+ebL4OaaNTkCWGrXMEJwgciONOB820DnHzcnPX2qXTfBeiWMtwJdOkuWlk2s7zyM8gHUHpgZzwPU+2PetX8PG00yaUdT1J4rzsaDi5G1GZic4Ayc0rS6sE0Zsen6BZ2UcMHhnTD5alYzJHuK+/zE5b3rtPhBoN14v8Z2mn29vaWUdySbi8+zoGRQCWI4649+tR6R4C8797P1PRP/AK9eifD/AEv+x5HlUbWaMxLjjAPBx+FEU27CctD3/wCDjf8ACZePWuTveCDAUtzwvA/lX0NFcrbwkjbtUV4p+zHpSWelzXBXG44U16hrmoGCwwDgycYPpRN3lYqCsjxH9vP9o1P2Zv2XvHnj5pFF3oumSDTlY/6y7kxFbL7/AL10P0Br+Y69lF5rd1cSyGa4di0sjNueWRjlm+pOTX7A/wDBy78eZtC+FHw/+G1hMUm8QX8uvagoP/LC3HlQg+xklc/WKvxtu9GcAXPngFzyfSqXcNjVik821mUuBKei55qXwpqC6hbR27uq3KnyyGOM4p2h2cFqyeepljY4Y45J9RXQ2nwpttTc3NtdC0KDfuPIA9SO1apS+yhXRveGtQXQmZLmL7RbyDDKRnP50hWFbhplgjtkdsiOMfKPpUFpGY4VM0iybeNwGA3vikvbgBcjrjj/AGR60nJrdjsk7j7y7CsC2GOMhPQeprOu9ZMgxnf6EjAX6VWub0yPtB+XPJxy1VWJBPfHNZOVx30Jpb15EIZ2IHQGo2mSQAMo4NV2IUjng+1IkwXIJyf0ovcVzTt7lQc85J6jtVqO95G8kqD98DkfX1rHSbaMDafxqaCcqc7sKetOzHc0UDwXRAwUbk+h96zfG8sTeHLhbkZAACEdd3bFXYH2sccr/Dj1/wDr1JLGlzEolRZFQ5wy9KV+jA8k3d+tJwGyM5ra8d6WlhrW6FVjimUOqr0U9DWN94jrwOuKV+gzp/hpeG3vJkDENhXA6dDX1bffA/xN448Z6b480jV9GWe40+FY7WcMu0bOevqSenvXx/4JnMHiKME/fBTAP41+hv7NnxY8Hv8ACjQ7bWNShtLrTrJknjWRTKSGKqdoBIAXnPc44ralyu6kzKo2tjkk8PfEPQ+NQ8MQ6ivUvZYlRh6gZz+VZlxrdnfaraW+taHe6VG0yh/kkgbORx8ykV7lqv7VHw78LxiSObV79kwQI4mIJAwTziuav/2+NC169Sx0zw3NcPdgr5l6VERABOSASc/41c4w3iyYyl9pH1T+zeH0v/gnjbKiJ/p2s6lLF57Ag/6W6qrEDnhBkj8q+e/jhrF1Y/ADxkGmuLVJbBkZHkuUiYNIokiQNLGuQwDRfI2IRLx81fQnwtRx/wAE0fA0f2Y376nHd3PkSsFE3mXE7bScYxjjOOlfJ/7Rmp+T8A/EfkRxKjiBC3kBPMUyARyAraqNw2tCf3nES5/i58ypZ1GdNLWx8Byzo3ihmZ1O8so7biTjj65/Kvp34NkN4XeTaPnmY4J9hXy3Iqz+J7dWb5xOu1SM7juHBr6o+DaFfAsJPVpXPH1r5riWfuxiftPhbFXrT80epeBbmaw8IeObiB/KddNt4VccMm++t1yD2OM4PY1T1bW9U1pma91TU73Gebi6eTP5mtTwLIkHw08bSMVzNDYwKfVjeRED6/KaxmikdhnbuPoK+erTnGjTjFtKz8up+gYehSnjcRUlFNppXa/uooy6cpRsRgsR2GD+dPgtyYuQQQOQRVspIJDyOenHSk2tKpx82O2eTXDOcj11a2iKZhVGPBzmrrAKrYI4HHqKjkthKD9eopUgaJCPMkHrzilCy0kKaXQmzlB69/m606IgsOT+YzUGxhx5gI9x3p2592AYjt7lcfhWvPF6HO4MW6k2oDyMjg5ArNjlYzM2Mc46Z/Wr00UkqcMoyaqtp0g5B3Z9T0rK0nqjRKKVmfav/BJuyI1u6l5bCTE5HP8AyzFfmh+0trX/AAlH7Sfjq8kSP7TL4gv5Xk2/M4NzIBn8K/UD/gkxYPaW2oSPxtikIBHYuo/pX5O/EKWOT4o+JpoWZhPqly7M2SSTM5/rX6hk9/qkPQ/mXiyXNm1b/Ey98NvDEfirxfbW9wQllAGubs5wEhjBZuffGB7kVzvjDxpe+OfF097fEoQ3lwwL9y2jXhY0HZQOPwrqvCfl2vw88QTSZilvvKsAeAXUsZGAP0RfzriNXsdl8GVGHT5v71ejG2x81Zpn0/8Asw63L46+H15odxJ58mn4mtmfllGcY+mcfnXzd8RvDZ8IfEjV9PVMLDOWjXsqthl/Q4/Cvbv2HHkXxrPbkHbLZyZ/DBFcT+1xpA0/48X235TJDG54543L/SiSs7oEeK+P9PFzBby7WMocLn0Hevrn/gi5ZtN+2TpMhwVt9IvZfqPKI/rXyh4viSJFyzHLY/OvsX/giRYCb9qTUJzgCy8NXsnB4OQo/PmpTdmx31SPvj9lmaJfDHiqeSXUFE2vSri1yS/7pOuBx+ldzdalYxWtz5tuzzhJCjyzZYYUkfLuJzXO/shaBaX3wu1meS1F3KdZuWRSADuwg4zxnjvXR+NvGGjeA/BesjU9Q03TZHt5PLSe9jMjnYeAABg5xwM1MH7h3VouVeyPzQ+Ovxabwp4stY0N8jR2S+X5TnYd+c5GfT61w/xk1Gw8Qw6Xaavd31kTaBoZfILA7jnDE4Ygdvxr2fRv2Q/FnxR+OieJrdtLv/DbaZGscSajF50UwAGHiJDDJJ7YNec+OPgV8VL34k39jqmjS2+lWswEC3O2MpgcHB+YjntxXj1MY1U9ny7dTolhVL3+b5dST4KfGz/hF9JsfD9nImoRI7BbjbsTHXoxzXpWs/Eib+x7l5bCBv3TZZc8DHWvPvh9+yd4k0rWJNUu30VrqV9xghicRqOmAO1dvrH7Pmv6hpdxHBZW6SzRMiv5+xQSMd60g4SkpS0MpqSVkjwb9jPUba28Ya1cXUJmjlBICnlct711f7bmtabefCaOG2jkillvIydyjpzWt8Ev2MfGfge9vGvpbSz84cSQSea3X0/xrtvHP7Jtv440WKy1rWL6ZIpPMzFCkZDDgV043F0ni3UUroVKjN07WOU/Z/0bR7r4P6TFdRxSSmLJDAMDz713Ol/sx+HPiFZzS/YNGjRGxueIKxPp8ozWh4O+E+neBtBt9Ph8y4itlwpcDcR74r1P4b+Dbg+HpXtrZYknYbPMGC+OuMVzUqnPU5o3sOtFU4JdTF/ZL+FWmfDi512w03T7GIRXgWUQvgSkLnr6V7NHBhYiIrldztzG+S2Oy/SuF+HOn6j4Jn1iRwbGW6ud6+WA6SL0yT2rqJvGl1ukLSWMwXoxi2MT7YxXoxempwtFXW7+HSGlkaSOF2Ul3lX5Wx79zXH3/wAa9K0m1hSXVsSTEiNYYD8+PetX4ja0q6HdXE32grDEcpbgOBxk9a+SvFnxITWdXgEcstmlo7eU8xDqAeuR2pSdmJU29T6PvPjBc6DqVrqFvbXN5pkiM89w7ALHgevTNFcf8H/CaeOvDdjBPcaLqlgjEXFvfX3kJID22ggjPtRUqTGoo/OTV9ak8IaeLHVtP8+1K4ikjwUkHbB6Vy8A0+9uG+xyvbMedkwwPzp2m+MNQ02wNmClxZSD5oJxvQfT0/CovO08yBptLm2/9O83X8xXRd7EiSx3VhBLC97bi3ncSMoYEsR096veEfDJ8Y6ssNtDc3lwSAFijyv4mm2raU540O8YA5/e3G0EfgK66b4661p+iJpmh2+m+GbFV8thplvsnm45LzNlyT35FKTbVkFjR1Dw5Y/B/X7Ua/Zm8QRG4SxRxnf0RZP7oyMnviuL8W+LLvxpr82p6hKkk8nyxxou2OFeyIvZRWdd6lJcHDlnJYszMxYux7knrVVplQlnPI6etZ0oOC1OvF11U5FHokh80hjBJbJzzVCafByTgE4p014JHxj5f51VmuGAK4HJ6jmtZXOQnEu+Ex7vvA5zxmtDw3rGkadFCs1gPPQFZXLEvIe2BnFYbtluPu4wealsREWfzsPgfLu5xUruwO0g+KNpZgldM05ZYztCT/MRg9xUo+OAiCultpcTjkbLbJU9sHFcKwQSZwp/CpBGoXHykn/Zp83QqzZ39trtj8Y7gxTGKw18jENyR5cF8f7j/wB1/Ruh71ymqabe6BrDRSLPY3ts2GQ5RlYd6pJERg9COeO9dVL49PibRYLTWoftM9om23v0/wBeFHRH/vqO2eR60KYOm9z2H9ij9s/W/wBmfxFKlxBNr+ias4a7iec+dE4ziWNmyAeTkHg1+gvw3/4KGfD/AMcQQg67/ZE8mMw6gphKn03fdP51+U2laRFdWCxpcwySsu4CN8MAf6+1WoJb3SYXUOzKV/iGSp9SKcrPci1j9tNB+Jdl4psS1pfWOpWkylT5UqyowPBBwemK8z/Zw/Yi+HP7Mfxgv/F3g9Nc0651S0ksp7Ga8E9mqPIkhKBl3rgoAAWIxX476J4g8T+AtW+26PqGqxSsSzNZ3Dxse5bCmvSvB3/BTL4w/DuQfZvFUuo2sfBt9Vt1uNvtnhv1qPZrdMV2elfHzSdf+DP7RHjrR7e91PTby21i4ubZoZnhaaCaQyxSrgjKlXHPTINfQP7Mf7YHiHVfEfhbTr7XzdRNNb2FxBNtZpQQiEtu+Zn3HO6vCF/4LGQfFPR7bTPir8K/CnjC2tV8uG5RdlzbrnP7tz86DJJwrge1db8IP2hf2XPEPjbStWj0nxf4W1TTrlLyGGe9nmtUdGDjP3/lBGcZ7U0pWs0Nrqj9SdLtIWb544znvtFdToWkW8DAxL5TesZKE/lXzl4F/bm+GfimJHsvGPh+becBTepG+fo2K9W8O/HrQr9Fa01C2ulI6xzK4/Q0rdxJM9UHh+DUlIuAZhjB3sWz+dP034caRbXCypp9mrKdwIiUEfpXH6f8cLCFM8kN71bH7Qul2+fll49sikrIdmfHP/ByV41GmfsreBPDyyBX1nxMbph3KW9s+f8Ax6dPzpP+CKfh55P2IL3y0LmbUImwB1Aaf/Gvlf8A4Lx/teaH+0b8afDHhvQb9Li08CWdwl48bhka8ndC0YIPJRI0B9CxHavY/wBlj9sx/wBgj/gkvovjm08PQeJZtU1uDTEtZ7praMFxdv5hZVYnHl4x3z1rRMT7H3e3gq6l4+zPg+1RRfDK+dsrDhfQkcV+WnjT/g4p+L+uBhonhfwF4fUj5WNtPeuPxeQDP/Aa8m8Xf8Fp/wBorxhuE3j+fS4m6ppNhbWeB9QhP61VmlqxWP2O8c+CJ7fQnLqI1zgnrXAWmkw2LYVMu3c9TX5H6H+238T/AIpeKNW1S++IfiyCeKCP7LA+tSrCCoAOQWC5OMnjqTXR+Ff+ConxN8FLJu8XR6m0anZFqFrHdDIHA3YDdfepauFrI/WnTNK3SqMAke/QV0uk6aoKrz8vBr8rvAP/AAXc8b6C8a+IvAvhjWFAG57O4mspG/Muv6V7j8Lf+C/Hw5ub6I+JvBPjDRl3DzHs5YL5FH0JRv0rWKIcWfR//BVj9q3xv+yL8H/AEHw/8TX3hfXNXuZ7ieW2SKTzII1UFWWRWUjcy9vWvkzwH/wWX+PvibTJE1Lx5cXF5DNHHBs0awVJV5Mm5vKyCOAMDnnkcV9X/EP/AIKPfsHftr+FNLi+IHiDU7K50eB47Oa70/UNPu7YPt3gNEro2doODuHFeCXHxS/4J7fD3V99v4i8e+LYLfeI4LaxuG4IwR5nkw5J7EkYNeXmFPGSio4da33vY9zKKuEpzcsWrq2ite58CftZ/tV+L/2ufjZqniHxprj6xeWrPY2QKJGlnaJK7JCiqANql25OSc5JNeX30kV1pDwJuO1iVYDj6VN430qxPiW/u9OWS0025upZLaF3Lvbws7FELHliFwCT1xmrGhXa6Sygw+ZE42lTzu9/rXowi1FJs8qq05NoPB+rW8zQQXIMbqeWboT2FdzbKcnaSqt94Dv7VmWmgafKZGKoxXkIwwT7VpWzC3tlULjHA9qpabkEswCqSQNqdBnqay766y5Trnr71Pf3+E2jkDgZ7+prOdS5JBAz0wKUhruyMKd2ScAnjmug+Hnwk8SfF/WmsPDmlz6lPEu6d1wkFqv9+WVsJGvuxru/2VP2VtR/aM8XlAZ7LQNPZTqN6se5hn7sMQ6NK+DjPAGWPAr9F9E+DPhT9njwFaW15YCz06Aeba6PZxtPLO4HMj4G6aT1kbgdBtHFKySE2fDvhb/gnJc3duj6v4gurmZgC0GhacbhF9vPmZFP1VSPeovF/wCwLpmjQny9c8UaVKoyH1LR45oPxMD7wPcKfpX0P8Zv+CiOufDS2nn0f4e3y6bbZLPM6RuEHViACRgc4JrK+FX/AAVD8NfF+6j03xLpf2A3YAjebDIc+jDkVCTYbbnxD8TPgv4g+Es0EmowwXWl3bFbXUrOXzrO5I6hX4KuO6MFYelc6shf1GK/RL4t/CHTL7Rb69020XU9C1RB/aOm5G28j6h1P8Ey9UkHIPsSD8HfFr4bSfCjx1PpvnNe2EyLdaddbdv2u2fJRyOzDBVh2ZGHaqQLXYyrSQSJtztI7d6slwqAFuvX1FUYZArjn5h396sDPOSQTyM9/wDPFUxo47xzoFzbu1/LMskRbYF7xjsMVzm7dzkfWuz8dapDBpbQOC0twQVHpg9TXFI3Ungg1Ay94eO3XrQ8kmRQAB1zxivscfsj6/8AAjw2mu65PpbHVY0i2W0xd7VmQMI3yAM8H7pIyCK+MNLu2sdUtpkOHilV1JGcEEHpX0H+1b+3Jrnxj0LSdIi0mz0NLdkvLyaCQvJfTKhRTyBtUDOByeevFeBmc82WOw0cEo+xu/aN726W1XnsnrbofQ5XTyh4DEyx0pKskvZpXs3fW+lvv+Wp0V3YOR91tp5+UY2H1rQ8I+F9KFzP4inmSzbRI3e/tHU7LgFSBJHjoTnBX1wRXzhafH7xFYoB9rMq+h5NbXh39pa/sdXs5r20hubaOdHnVfvSxhgWUZ9RX0KZ860j9gfG+t2Pw3/Ym8A+HrpZXXS9Ct/tUcU3lPC8iB3JYuu0K0jZO4cKfWvh79rr4l2kXw9msiLOW5urhmd0EbZcBQ7D5pCFkTy2xngKB1JrU+PP/BSvwR8RILf7Lf6zJFbR5SCK3kiDMV5V+gIHpnGfpXx/8VPjNN8RtXkn3XCwjiON3LbQBgdSe1czhed2bU2oq5iWEhuvF9n6pKM47819Z/CmUQeA7IFcA7uQP9o18heCrhr7xTaLsOFkLswOc4HGfQf419i/DAbfAmnA5IMefYjJr5Xia94pH7V4WK9GpLz/AER6Z4UtvtHwi8SSgjA1HTV56keZIxH/AI6KzAx2ncWya1/Ddy1v8Hr4AKVu9es4yPZYLp8fmBWfcMOBjJHGK+fxF1ThGPY+8wUm6+Ib/n/9tiQF2YZBYAj6d6h3Fugxk9RmpZHEkjZOPr/SnE+ZtwOQM5HBrkS5lqtD1L23I1DEgYZSfWlkQHAJPy+nepJYWZlG5R6gHFPgiEj9FweuKhRSeoSnoVzEpXHUZ/KnlEVcndz1P+NXVtwrAlFX8etQuu8/Kf6GrcV8jJyvoiuIVIOGJY8cc0sUYQlQcdvpSgLjqc5xn0/GlwFYnkbuvFSop7EOT6n3P/wS8X7N4N1q4P8AyytXbn03t/hX466hK19r2os7AyTXkr5PfLk/lX67/sLeNNI+Hn7PvjLVNV1Sx02G10mVi9zcJFkgTHA3EZJPYc5NfjpZ3skpDBSpZyQOvfpX6ll0bYaF+x/MXEM+bMqz/vM7C5tZZfh9bwQzLHO95KVYjPREGfw3H86r6foLXd2sbHzXhUAuAQGyeoz2re0Xw3d6z4Ie9ggSaDRrsvOzSBAolVVA55JJU8D0ru/BXgyK6gQlS4XBGa9ShT5meBUkorU7H9irwBLN45uJlUhLaxkdjjHXC8/ia8v/AG2FQftDanCrc20McbeoPLf1r9Bv2FvgFHY/C+81y4VEfXb5bWBmXkW9uDNM/wBMhR+Nfm9+074iHib49+Kb3gh9QlVD1G1TtGPbAqq8OV2ZNGaaPG/Hd6NPeNz+8APTNet/sIftpz/syfFa6vrHRLbULjX7CTRgJ5WRITMVCyZHXBA4789K8R+JCuNSiy2UYEgZz3qP4XR+b8QdDjHBa/gXj/rotck3aLaOiO6P0p+PX7Ovx4/4Qe1TwZ48vG+2TtLqWl2z/YoAXOTJESxPA4IJyevtVv4ffsIX/hmyEmoavc69rMsYE91fSy7iSOQvJAH619jWVtFDZxjb91AM9+BSTBSQwUZ+nSvDWJrPZpHqTbl8Tf3nzt4B+BmteAvGmmX/APZ8yxWUyBjFOGVhn7xHVsf0r2vXYo5HjivHj1K4jXD3LKTvJOeM84GcfhWzNLujGR1HTHNeX+O/HPibSIpGGhxy4kwqR27zqU/vFlb/ANlqJwdZp1XqvMiM3Ti4RWj1/pnRXmh6eclYogQeuzGaz7mxgs1/dxL/AMBJArye5+Ificak8Y8Q6HaQSksYriAxzQH0UyAAj/ezVHXvjN4k8Hxzy3+s6HcWKABHWFC4btko5BB57CnHBRXmJ15HrUpVDlhhe2Ov41SuxE+Q6793t1rlfCPxsvNcS0H9nNqq3IGfs1vgxg9STnH4HFdjL4os1Yb9N1eNR1BtWOPyyKbhy6JFKpdGa+kW00n+ri9gVxiuw0cCy062jRSAFOCr8n6+lcP48+Ium+HvCt7fWFtc3t1Au5LWSJ4GlPoGZcV8y2//AAVTisdVe31DwjJHHbuY8wXYL9edwI5I9jXVgI3TObES2PtOGS3mDLLPJEpz1HHHb3qvc6elycLNC+8eYxYY247GvHfhF+3P8PPiBpKNL4ltdGvijK1tqYETAk9A33ce+a9O0rxTpXiKHzdOvtE1OIxZDW10jD9Dya7+V31Oa559+0BqZ0vwxeosGor50R2tZuFjYe9fMXhr4YW+s6c1+99dyI5O6CeMOjfjwRXt/wC1h45t/D8LWck19ZNLBuMakFXyOp9K8Q8I+I5LbQY9lwDbS5J+cY/GuTFSlFe6m/Q78JTg9JP7z1TwH40l8CaIv/El0ee2BAEizNDISOgO7IoryS/1Ca71eOZZjPAVVPLEnyDJ5JX196KzWKslzblvBqUnyvQ+MoJlDD261Y+3LCeHAyO1c+l18oOcjtzUyzSXHyhJHI4AVSTXp+Z5djbbVEwcOcN1xUcupBh8uSe3tVWy8LazqjgW+k6lMW/uWzt/IV0ej/s/eO/EI3W3hbWWU9HaAoPzOKHJdWOzOemvGMWf4c447VXmnY4VmAOMivUNJ/Yp+I+sKqNoiWjMfvT3KKB+Wa7fwl/wTf8AEuoyF9a1Gwt0C/KkBZyD9cVDnHoPlPnPImUKAMg/e/wqxaaWlxIqMygZ6noK+uNK/wCCaGn2oRrvXbsk87UjUZ/Oui0r/gnz4etGG6a/l28nc45/ACo9sh8r6HxoPBymJnM8Q9AATmpbDwNJeTqsJaZn7RxE4FffHhX9j/w14egIbSo52c5V7gb2H0Fdx4e+Cum+G8fZNPtYkIxlYlTH6VDqu+iLjBdT817n4fXtlMYntLkNjI3RlevtWxonwg1nVgDFpk4U/wAci+Wo/E1+lEHwu0h5zJc2lvLMwwG8sD8KfH8JfD9w2240m0kT1aEHP51PtZ22LTj1Pgrw/wDsleIdZthKsKPEwyDEwc/4V0mj/sJa7fxq008tvu6oYACOfrX3Ro3gPSNDXy7WxtoYh1SKEAD61sR6T5QyEQjqPl6elRep3Kc4nxb4e/4J7Xkc6vPNPN6D5V/lmsL9pz4SRfs8eEdOlktZb2fVZzBFK8hKQbQCQeByQePoa+97fTZY2BWEn6dRXEftTfs9j9of4PX2g5S11FCLrTpnbaq3CA7Q3+yQSD9c9qUOZSvJkN3Vj80tM8Z6ZduspkfTrlG/iPAOezD+ta3inwdbfEKxE8Yjg1ULnemPLvPy43fzrzzxv4TuvBfinUtMupbS5vNPnaCaS0lE0DMpwxRxwwzxkccVUtPEFzpEYnsbiSBgRuUHKn6jpXoKzVzCxT1nQp9IuWSSNkKkggj0rtP2ZIItX+J0OnSLKTqUEtsNmDjK5PX2U9Kz7r4k23imzEerWirc42meIff9yOx9xT/h+lx4I+Ivh7WbbMaJeRzwyt8qyqHAb9Mj8aJaICf42eBtU8EfELUfD95azpe6RcPDIHGB6qR9VIOfeqHh7QdaWEizbUUlI+QwSvHtOeT8p5r3D9tvV/EWheNLPxJYCPTNP16FY4FYwXUimFQhBfBI424B7Yx0r5/1H4leKL9v3+t6q49EnZFP4LgVnQqqpHmTuhyi07M7G38a+L/Batb3fiXxHaXG0Zg/tCdHizyARkckYP0IpE+M3iy/cxN4m8SzQn5SkuqTuCP++q4e31sXZxctKJWOfMds5PuTzWt4V0ifVL9ILb95K2WwpycAEk/kDWy1J2MHW5d2tXDAk5c89ye5/Ouy1D9oLx3rnwTt/h9c69f3XgfT71L+HTGVfJgnVXVWDY3cCR+M4+Y8VgTiDR9RuC0CyyeYSGkbAX/HmqOoau1+WG/fyDhBtRfoO9LVaAVZZctjnbTGP7v5t2PUCgsEUk9hUaXLochiPSgBzxogUhjgdiKktiq3SbiNpbnmo3ka7UcKCOpA5NMnyuAykbuhNIZr31sl47NGwIx271S+yFPvHGRxzVBXZPusR9DVuzuTLGVdixHPNVdAW9LkCjO7kHB9q1NKbdqzjIwAoAPANY1hKITIoUtuPAzV1NLuGX7TgDb3B5FJSA2fENzBcWbQMW8wHcNoyF+tR6FqkY8hJ1YGJvv9Qal8PWaQBZpB5u/5mLcgj0rd0/R7O9ug6MsKM33WGcEf0pu5Jf0dkukMqncCdxIrR3gE4IzjA46VTsoPIgZF2gEnpT55Ps0Ocnceh9T3phcp3MimRwOvQetbHw88CX/xE8W6boulwNPe6ncJbxKOgLHqfQAck+gNYYkEj7du7Pp2r7G/4JVfBwa94pvvElwmcM1haMeiLtDXEg9DtKoD6yGhJNg3ZH0/4Mj8J/sH/s7RaleJHPbacvlWEA+WbWb51yz+vJGSf4Y1UdSteWW2s3nxl+JGlp8VfEd/ot94qjF3pfhSwElu00JG6M3Myj92GUZSHO4rg4UEZ3NEuYP2tf2odR8S3Ma3Xw++GbjT9FtXH+j6hd5yZCvQqWUyN6qkKHg15b+2b4jn+E/x50/xfqmsWetzWl3LrOiaHFGy3LXckaRNPdzf8+6FdyovLNwAOTTbWxMUdp+0tocHgW303QfA1rYaFq9w0MtpaW2nJcSa0zTCMwMXViyhSWfJ6EZNc3+3H+y58ObPwlb6pEbLwb4ieZYbOW0gYWdzISBslRRiNCSB5nAXIzkV8++L/wBrD4q6h4gN/P4r1XTbiEeZGlrGkUUCsOiqFOAR68kda9Z+BfjfUf29P7P0TxTrNtYNpCRyazBFajzdcs0mWVfKOcRSF1VZDj7rZHcVMkM3/wBhz4nXuoWeo+DdeWRNW0VmURz/AHwqna8Z91Irgv29/hTHYeHLi4hjw3h+7S6tiP8Anyuztdfok6oR6ec3rXp3xd8Or8Kv25vDGvWsawWviwKJ0QYBkz5Tn8R5Z+prX/bL8ODUfAOpROpJl0TUbY+5gAuU/IxClLVXBKx+eUCqBggkelWnBEe7sQRz/KoLZQoyC3I79qnkI8gDk896fS7GY3ibS4NQ0+WSZN0sMZKMOCuOa8/hk8zIxjHGOtdr4z1GbT7BY4gAs5IdiOgxXHgYGAeo5NTfXQoSIDzlJz8rDoe9ewar4X8B6t8Jrm+1XUdZsvFtvMVtorVVlguIsLgMrYwc7uQfwNePBFE4bkEEE/nXsmr/AAN8TaxodrqNnpxu7a5hEqCN1L4Iznb9KUo3QI8SkRojyKTfgnByTXUa94VvNGlZb2zubVx/DLEU/mKzRpBmbIA9aV3YDKLktgA9OatPpkoiDAqQw6d6sPpEoJCLuYenepoFmlUL5TZBGABk0pSe6N6Mab/iM0PhdPeWHiZbdGeKG8XZcLtH7xV+YDP+8AePSvsHwDAIfB+mg9PJUgA9v8mvknwajWniWFHVo5ApfawIJGOvNfYPg2IJ4T03DYYW6fXpzXxnEr5pJM/cvDSlGGFm4u6b/wAj0nRtifBRV+QSXHiGPaO52Ws5JH/fX61nXkKswDLuYcjB6Vo2unu/wl0OVOANaus8cn/R0HH5n8xXP+IvF2m+Goi2o6np9mOuJbhFb8s5ryq9Jy5IxXRH02DrQpyrVJySvN76dl+hIIw0mCOM1YjsQXwW6V594h/aX8KeH4w4urq/UdTZ27SgfU8CsPVv2r0v9Fln8M6fZ6jPGpPlXNyUcY/2QM/madPLMVNfu4nNjOLsqw7tUrJvstfyueuXdsDICGzgDg1Zt7ENwMk7ccCvlzwz+0J47+LN+2b220TT4jtdrO2Bcn+6GfJ/GvafBXxsbQ7GC2khmvHhABmeUmZz/eJPWu+HDtZL35JHzOK8SsGlahTlL1sv8z0qLwfqF5BvitbiRQM52YFeda18XNE8MDU11WS50htNJRxe2zw+ZJtLCNR6kDjjByK9A8L/ALQ1tqN0tvI1xbykYAmAOfxFa/jCHSPiB4b1XT547ZP7XtHs5pPKUyFWXGQxGeOo9xWlPJ4Rkvaao8DE+IONqRaoRjD5Xf4/5Hxj4i/bu1e7LLpOh2VmOge4kaVse4GBXF6x+0j428TBxLrktqjdY7VBCv6c/rXKfEDw9b+EPHGqaVZ3p1K3sLl4EuNnl+dtOCcc45B/Ksy2MjSHHygV9Nh8rwlP3qdNHxuM4nzXE6Va8rdk7L8LHW2Hj/VbqAWl1qN5cReb5pjmlMi7/wC9z3rotLu1vMsHDZY8561wuhXUdrKd0ayMeTuGCMeldjZXCyNIseyPGCAo6V6K2seC227s9q+B+lx+MdQuNEeURtfRLNAD0kliySuO5KM5Hutey/D7wPf6rrsGl2drKzh8Elduwdy3pXzJ4L1640u7s7uzne3urOVZYZUxmN1OQfpn8wTX1N4P/bq0az0ASahp13Zasq/vUhjEkEzD+JTkYB9G6e9aUqsoOyMpwTPqT4+fH21/Za/ZQvlt7hEvZdMbR9KQHBBl5lmA/wBo5OfRa/Jq9vnubiW5lZ5HlJLMx5au/wD2mP2ldV+PXidZruZ47K1+W3gLZES9MntuP8uK850C0fxHqsWnC4ihF3Mtus8qkom4gbjjsM0VZu12VGKSsjzrxpqUl7rUiuAFi+VQOwrc+AFmuofGjwrAcETatap+cq16b41/4J2fEiyuXuLBdG8RI5yGsL1dzDt8r4rC+D3wN8ZeAPjv4VOteGdb02OLVbdmlktW2Lhwc7gCv61xyxFOcXZm0YST1R+4EKK8KlDlT3B6UrR8HarZJ5zXi+leN7+CLfFcO0XZq3dN+IuoBQC+d3qDg187y3k9T0m9D0aUNHwwJHsM1SvIA4yY8g8ZA5/GuYHj27kIy3X9am/4TyYEGRAfXK8YquWUdhaM0L3S4J1CugPsyhh+RrmfE3wxsdalinhW3t7u2OYpBbo6nPZlIwRW8njm2mO1oju75NSDW7N8DDLx19K0j7Ru5OjOZjh1rRrdkbS7DUEXHNrKIWx/uMMfk1c34w8R6rDdLNaTJpgAw1tfWbpvb1WXlPzIr0+2khlQbJVz7082YZcDDDvg5qJU+ad2NaLQ8Xk8QeJZdJa5k0q31m2C4ddPuEece4QMd30HNfBvx7+Aeqah471S/s7ZIYNQuGljt7om2njJ5KlXA/nX6g6t8OdJ1lvMmsrfzc5Esa+XID7FcGsHxD8G/wC0baWGDVL+OOUFfLuNt1HyPSQE/rXbQmqekVYwqx5tz8fvEvwJ8U6ZAZksNQLg8+SokAH/AAEmsGHXtc8HRLG8GoWs6H/WjfE39K/UjV/2PNV02d5NL1XS2zk+XPZfIPyJx+FcZrX7IXiSR2NzoPhnVA3UJcyxK34EHFd0cR3Zy+zPzul+MOv67cpHe397e4+XNxM7kD8Sa14PiJqluiiOYrAv3Y+1fYer/sB3GpX5ml8I2VmnXy7a7Dk/icVwfjL9hxBqLWulWevG5QYkgWJJFj/EGtfrEb2YOD3PBoP2hrnTtkc7EMGG1wvIFFeu6t/wTU1m8YTKbsBsNtlt9rL7cGiolUotlRlUWiPctM/Z68K6W6iDQtMj2jr9lT/Cuh0r4Z6PpqkQ6daxup/giUf0rRW1JPLudw6FqtWtrHaRiP51TkgE8UKJLY/TvD8FjGP3caeny9BWhEkMfC7Mtz6/jVSGMRKGCltx5yc/hUyoADsTDdef5UJE3Zbilt5CFZVLDjNFzJHEeO3BwMYFRrYPLGAIzg+2MmrEOiF0BKsg6kHoKJIGyOExSqGOScDBI6VMANpwwVVHTpzU0Ph987sHDDjnrViDQY1lTc6ofc1NluCb2II9RYgqDk/hx+NXreMXQG4Fm9CcYqdbWCAYJBz2A61YtYYJCn7wgjPA6n0obKsFvYKDn5VA45NXoLCJlUvKC3sOlLHosTSDdKw4456CrMtzZabGFYgn1yOKm76jfkRm1igTKfMSefWrUEQb69wKo3/iW0sU2RsjE8k5FKPF9rGgLSogPoec1V2BqCWGAEuAuOODyapX/iOCBiUV930FI3iSwa3VVnVjgkmmwa7oqpIZMSuRxgdapJ9EK6PzV/bw/Zku/h98SLrXtA06ebQdbkkulSCIsthJ96VGx0TqwPQDI7V82NCZZ2wwDMAcdq/aTxz4c8KfEnwRqeh6pBI+nanbtbzIp2Pg9wQcgggH8K/K79pr9lrXPgB4yubUwXOo6Kd01nqUURKNEDj95jhGGQCD3Ix1reL7ks8huG2sV6c4pvnuwUF2wvTnpT3UzDc33h1IqB2BbqPerSEa+reOtX1y0tre81K6ubezBEEUj5jizjO1egJwMnqcCqcWplfvIGHqDgmqeeOOgpd/PAGKIxSVorQGzSivYrt1jKEszYAK5zn3rt/CV3F8ONOvLsqBdzRGGPP8O4YY/lx+Ncl4HsVm1B7hwCLZcr7selM8Y62+oaiYiTti4x6n1pp2d0J9ipfvHPM0r72eQlicVd8JHSxqB/tLzhbbGx5QyS+Plz7VjGY88nBprAkgf5NK+uoFi/nie5cQA+TuO3d1x2zUBYKMUn8P16e9bnwz8Ov4r8eaTYiwl1KOa5QTW8bbS8e4b/m/hG3PPahajLfwo8A6p8UPGdnoekRCS5un5dlOy3Qfekc9lA/oOpr6R1X/AIJ5XOu6TF5viXT7a+2/OIdPYw8AAYO4N29PWvJvFfiK18PfF3yPh8r6LbWjrY2strI3mXhDcyOxOW3N0zxgDivsbwrrl3p+gWiarfJeagiDzpUQICSPQcH68ZqlZCs3sfLPiH/gnV4y01T/AGff6FqgHQec0Dn8GGP1rxXVvC914V8QXFhfBI7mzma3lVGDBWUkEAjg8iv0ibxhAoJZgOcg1+fXxe0680zxzqiX8DW9291JMysck72LAj1BBBzSkuxTXcy5o1SJHCj5WUZx2rct5F+xkMQFYEMSOB71zk9z9otBGoOTjpVi28+7227FkA6k8ZoXYmxb0jUfsavC5LRhvkbniup0ieC5UbJEyowMVjRaJaeUgjYrM3GGP3q2rHRRpvlMHiJPUDqvFCb6gjWixGowQMHn2qO+uB5YPy85PWkClucjOOKgu7VZWUFunXHanfQQWaK/3OS3QdMmv0D8HXv/AAzP+xBqtxbkQ6n9hj0mB1HK3MwEkzfUPMB/2yr4T+H+iNr3j3QdNUKWv9Rgt+eflZwD+ma+z/2mL+TXPhj8LfD6nC+JtZ+2Sr/eEkrEZ/4DIn5UKQSMFdZ1f4TWnw88PaFr2o6dqulXVvrOraTChEV1YSRfaLy7nOMGNIgIwWxhkAHNfP3xd+Jb/F/xze+IblGN/fyvIXZiRFFkCOBR0CogH4k19zftueN7LQv2dfF1pp13Z/bzFBp88cMiGeGKSVfkcD5lUgHg8V+da2zzWDRwkGUr8uejH0qoN7k8pYjuUkdgkgkOTn0+ld/+yb4lvPB/7R+i3GmRySzzW11D5KDPmkwPtXA6/MF4rzKKG6sNPJlhQ3MOQyqffp9cV67+xOkKftDW2t37NbaV4Ygm1C5kCM4VRHhTgckl3AAHNW3ck9DvfDus2/iXwlq+orrcdn4g8Xy3Gi2+rFvtiW4W2WRyrHKI8ocqp7LnGCK+gf2yrFNN8OXa784s9VlOewOnyZ/U1zvxI1ew+OH7RXwlfSLldQ09Uk1ZZUzh0JBB56f6voaT9u3xWx8D67cuwUro10AQf+fmZLZMe5VmP4Vk4uw1ufnfBAEjVcn61JsUDr34FIQ3quBzTJVYknuKLWLbZn+I5Auh3jMRgRkAEZyegrz4428dvSuj+ICXBniYhhb7doIPGcnqK51V3HHXBqV3GPtUje4Tzd2znO3r0r9EfgH4UfUfhL4cuDFIUexiYM8gVANgGcDnGa/O5D8/PJB9OlfXHwX/AOCgejfC3wBZaBf6BPNLpluLdbqDDSyDHXLHjrwOgwK6MPOCbczOqpP4T6Hh+Hun6/C8NxZQahHIqlo1tt4BJwTluPwFYeuf8E+PCHja0Mo0SbS7kZ3SWz+TnnrgHb+GK8n8Xf8ABWa5jgEXhrwhaWu1dqz3029uP9lfz614948/b7+KXj93E3iObToGz+6sIlhGPTPLfrW08TStpG5lGjNPVna/tPfs7aX+zp4r0jTo9QttSt9RRnZCy/abfaQPmC9MgjBIHQ1f+F9vpVlLnSLi0gl4+W9tUuUB+pGR+dfOV344utX1FrrUWe9upDl53ctI/uSetbmgeMIxOohu2t5eMBjjJ9M1xOab1Wh0KOm56F+1Tptw/jnS7qbV9FGrC0KJHZw4RYixI8wAYUkk474rz64/aT8aQwx2sd9DapCgjTyrZARjjqQapeL7r7PcSTT3H2q/uSSxVtxQdOf6CubWeTGAw2j15xXJVw1GpK84J27o9PC5rjcNB08PVlFPs2vyOkvfjJ4u1e28m68S6xPCCSIvtTLGpbGSqggAkAAnHasT7Q80xeR2dz1Yncf1qIhWAJXGO61NBBG/3XYHr8w4zWsYxivdRy1MRVqO9STfq7nZeELqX7EAuWwcfWtDUvDNvrse8KLaYf8ALeIbJPpkf1qPwCgSz2nbIc9mwTXU2WlxFwSGDc5Mh4rKW4LVGR4XsD4UsPs0CkoCWJbnJPcmuisvFMkLhZANzHp0/GrA8HG4KNHghhg7TnP0qWX4fTm2B3OOf4hUOSe5Vuxp2XiZAUf5A2Ov8Q/GtzSvH9xayKEuZAvu+cfnXn954Yn04ZDSvjsOgrPi1e4tJFMzNGB0BGRUWTWgbHGftHeGrfR/HDajBI7/ANru9w67AFR8jOMepOcVwSTPuXavLduxr23xolt4y0A29xGhYZaKQ/wP2NeManpd1oVwYZ02f3T2b3BrrpS0szGasye3dRfK02CB2HArpdP1CBEgZFERYkNg8tXIIzOnzEHJyfat3RNWiMbxqiglcA4ya2XYg7bQdYEMxUk4PI56Vfub8SOWKIf4fvbcVx1veFVCv8rDqOuDU0mrhgAxVsDOTyadrAauquLh9iiNcckL938a9e/Yw+GOg+MPFdxfarcPGmhsklvGSBHOzZyGz1x14rxXSBc65fRWdpBJLNOwUBFzkk9/T8a+svhd4FtvBXh2K1t7VUL4eYht29yOTz79K56zbXKmVDR3PbZPhjpV5AJ7NzBu5DwSFf5Gp7XwtqmlxEWutXm0cBZsSD9a5Hwx4pk8PwhIiqxk/dYHANdFYfFRYmIlh8z3VsGvPWHqR0vc6/bRa1Om02bxFbwjKWF3H6jKk1r6D4nu7EmKXR7qEN1MeGQ1neEfEUWusWt/NjAPIcYGa7Oxs2MYBAII/EH2qZUbq0oopT6phpMzeYWd5MEcRuclfxq7BeO9yAPK8npjcQ4/oaLaMROA0blV79RVg2sEoyR+NSsOl3FzC304tyhEbzKerKgO36jrTrgfZbNZGVFRujhsfnVdLPDsUldR0xnIp7xXBUqHV0PGGHUVSpNaJk89ye3maSIMrthzgHcCDT47uaM5WYgn14qrax3FtG0aQhQ3O1eh/ClsdDnim3Ks8it/BIcr+HpScLFRd0aEGvXVvJjeWxwDnrWnbeImkcB7dzkc7cdazbLw9eXF2hjjjMfdHyT+BrqE8PrYWyukbysOWUDkf0qdI7iTfRle3uIbtTgOpPOCKSayDgk4yR0HPFbGn2Au7bckZBU/MGG1hQ9vDLkIyFhwQOSPwp6bIV+5y15pKF/u9f0rF1nwFYax81zaBnHSVcq6/iOf1rsr62j8z5gQPXvVcWoDHDsO2KnkbGmcF/wr6SxAFtqWq24HKq03nAf99g/zorvmsfk4wyj86KfNbRj0PmRk+yEF0jXOMDqcVYt57ZkDvGirjksME/h+NcXJrd35JG8hW68kn86pSXl3MSDKcjoOa9f2Zw8yPTBqFisYAZA3QDsPwpZPFltbJjdCgHA4ArzF2n3DzGYkcZBwakS0JUEszH0J6j8ar2RLkei/8J5bOx2SDPqB0pP+E5tSmGlJJ6/WuB+ysYwSAPxp8ek9CSD6Y6j3quSOzBNnbnx/Z20Y5d3PTnpVSf4qFI8x2+ST3APFcsNO/v4yTk1PaWKsjZI2k8mmqcR37mq/xMubh/lVcDpSP421EMGWQpk9uMVlvZKsh2DgnqTgCrMVmnk8555BJ4pNRWyJuyw/jnUN3/Hy6ZPbnNMk167nGPMklJOeuMVAdLhM4JYkr1xnAFWHs0AHJyD36mk2ug0hyavcTKI2A5GdxbnFadhfqkSlixYn61nskUUWWCqAMc8D8axtR8Z6PpE5kkniaZBsG05Kj27VUWPY7O21NNxBPzegA4q7BqAZBtK5PVu9eSal8bbO2cm2hD8Y3Ox5Gay7v9oFo1JSOCMEcHBNVyS7Cuj2i9uGwJI3LEHketc18Qk0nxj4XvNK1s291pt9H5dxbSP/AKwZH93uCMjHpXiev/tBPIpae8YKRgqvyiuG139pSzsnO0+aw5+8SalwW7YX7HA/Gz9i668Pa1NP4Nuv7U0sq8hinxHNbADO3n7/AKAjk+leA3Gnva3DxTxyQzRkh0dSrIfQjrX0L4m/az1Mq5tIYYQBwScn2rx/x/8AEK98f3vn6gkDyj+NYwrfmBk/jQ0khpHJMQOx6/jSd881K0YyTtJHuaY8ZboKlNDOj8EkCxmxjIfJ9xiu/wDgH+z9ofxovpY77W763vy7k21tErPtHT72ck+gFeV6Bqp0i5O9WMUnDeo969D+E/xPHwx8bWOtWfkXAgcNJEW2Fx3weoPoabva6Ej3Gy/4J3aFbpK86+JbxFBZdkqIVAGSXITA6Hjr0rS079gjwx5UMZ0DXZn4LztLOyv8wUgIoGcnIzwMkDrXR6h/wV0+zWSxWXhbDKm0tPqeAT34RMkfU1g3X/BXLXrq+QSaNp0NsxIk23U80mM54yQM55/Gs1zLdDsaenfsH6SsjvD4EnuAEACyCeRE6kuzFsdFfgZ4WtG6/Yh1G1sb2Lw1oj+G5bmD7O06BQWbC/KAx3bSXGST0B9DjzDWP+CqHjy9b/RodAtkVdu1bJpM4HXLuf8AIrCuP+CiPxK1fKnVtPtkPUQ6dECPxIJpuUl0GotvRmBB8ItX+C/xVms9bjhiv9K2ugRg6lmGVIIrv7T4q3Me1Z5TkHHWvL9f+Ll/461+XVNXvfPv7rHmSsFTdgAAYGB0pYNfUoCCDnvjNYznLmOulCKVj1uD4qhAxd9wUFjnnivDPjV8SLH4n+JIZYLFoJIR5b3Dth5lHQbegAyffmtmfVgYyMckdRXm+qxG1vQ5G1lb5h04q4Nt6mddW2JtMjFnflPvjbkEj37VZ1YMrJPFjMZ+Ye1ULy9EMsbx43AYPHGKlluX1ZkRcIv8Rra7Oc6fSBFfwxTZXg5IOMitWFsykLjnOQOawtJ8JTTQR+Tm4djzj0rYtNPfR5THIU+ZeNrZx9aaXURaVisg64qKeIXEydsHOfWplYHkDB689KdOwO0Dr1460NoDrf2fD/xfnwhuIwuoKwGO6qxH6ivqL9ou4bR9V+A92x2W9u1qAx4CnEB5/I18o/CDUl0H4weEbxzhINYt1djwArOFP86+y/2i/BrfET9mzRvso36v4dH+jgD5vMt5HUr9ShXHvinfQTOJ+JX7L3ibU9G+J/jXUdJ/4R9josNqlq1wJ7jWJ4pxPPeMFztQIu1QeTnjgGvle1vRbIscitGSBtJPDCv0A8aftKXPiH9nXTdV0DUdJsNa1exld5NQi82KJ4UHnRFCRuYtwAex9xXi/wAS/wBhm40/wra+J4dW0bRbG7tIbu9sr8Sp9gldAzJHtVmZdxO1SNwHHOM0ReupLtY+edJsn1O4EUUZYlflA5zX2/8ABz9jzWfhn8DEeGTTtM8aeI5ob65j1SJpYba0CnZFIq8hm3CXH+zHnGTjF+AX7MXh/wDZ58E3PxEudVtfFV6lut7prrbl7GxLkAXJVhmUoDuCkbfl5z0rp/hh4t8b/EPwjZ+Fop9W8Q+LfG+rTppU17k3s9jI+EuJR1Xf87LnonPTFbaNWW5ltq9jpP2P/g3Bbanr3iHTUlutH8MwR+GdEmmAD3lzIeXAHALEs+B0347V41/wUu8TR6fYNo1pNuF/qCwqR/FbWKGMn6PPI34wmv0Mi+HVj8AvhzD4e0V4LqDwFGbb7QCAmreIrlcM2e6QKSxPQBR6V+Qf7XnxMt/iV8W7+awnM+k6aBpunSk8zwxk5lx/01kaSX/tpSmmlqXDc8ikLbjwSFGagZzsPXK1JPKYSRj7wqKd124Gc9j1yKxbNHqU7/w9F4htRHNM8O07lI7nFcvq/hSTTGYJKsq+pGM12G8sh5OFNZeprkknA/rWLk7l2VjlILX/AElDNHIYwfm2Hk1Y1RhPdmROFIXg9uMGpr+BxIWGSnUYqs0ZY89h+daXuhEIGWOQcH8qekQYcE9al+zZwcgnp1p6W+cYGfXik/ICARZBGB1pRHntirsOmS3DAJGSTz0rQg8K3Dr8yhQaTa6jsYqwkgjp3NSx2xkO3Kj611dr4Kto0y7u5J/u4rV0/wANW1uQFiHB5JOTScl0GonEw6LK4BRWOeOBxV628J3hAOxdp9TzXcw6eq5ICqB2xxVuLTgD8uGHX0rPnYcpzOkWEulkBgxPcKOK7XQNUhtoghTOQMg5NMtdOaM/MhAHI9q0LLTVlIDIct69qpwbKTSOj0jV4xKqvHgHBBUZxXYWF3Fe7QIJTheM8c1w+maGVfckksY/hx/hXYaTaXcNsBG0TsACSfl5rF0n2KU0T3tjZXMfzh1d8jhax7f4QWWpTswJTzDk4UgZrrbMfOBLE8R7nqv5itnR9LS5YspAB7jnNNU7KyE5XPOL74CskO9JkAXkH1HvXk/xH+GGrTzGGyhimj53bVyCfxr6i8QwAWjQo3zkdemfrXLxeHnLlggb1zWtOmlqyZSPkK5+DPiC3kJFjM4HZR0pbT4aeI4GUR6ZcHJ/u9a+zrTw4GYMUw3oe9adnoCL8whU44yAK3UWZ3PkPSPhF4n1uVv+JPdRyqoCmRdqn8a67w7+yl4g1MwvfT29mnV1zvb9K+mrfT43TaEIccnIq9b6QZBgAs3YAc1ShZasVzzj4QfBmw+GUMm1Wubif78rnJx6fSvR7KIBgNpQEda1dN8BXN6wBjMaddx6V1Wh+Bbe1CtIGkbHQngGoaUWNXZzmk6LcXsW5Y2IxkEjGfeum0PwdZBwbu3djgHgcVsQWphUARkqOemM/hWhpWkteSBRHIqN0J5rOcW1oXE1vC7abo9vst7UIh7nnNdPpepWtwPkkC9Mg8Vz9p4Pnkf5OOOB0Fbem/Dy8nHzLjsuK53CxqmbcIGcK+QeT3p0mny3JwqFsjqvGKm0n4f3kSLtWXI64PBrsPD+hyWyqJ43YY6svT8aylJLRlWZw9t4MuWfKCQEEGtiy8KXMaDzEBJPU8fpXoNrawWij5FGBnpmpGuLc/MVG3pnGcVjzxve5Si2cba+Hdqg7Ax68DpWlbaaE5Ee0D24NdDJbW0qnp8/OR3qCXT2RQqMGXt6ilJp62GlYyoYVibcBhvcdadI020leOfzq2YJY8DbuA5G0AYoRcg5DjPIJHWnGS6hKPUpJNIjAsvHv3qGVlSUSmOPzRyGAw351pOp8sfKDkfjVK5ti2chc4yK1aTMbtbGJrl4dRcea8kbJ0eM4b/69MtryOSDYwy//PQdfxFTXNiZiQevY9KgttDCzFup55zzUOhG1kVzsksTO8n73yDGeQyE/qKKtx6K0RJRmUsPwNFJ0pfzC5j4u+yKScZK5z7fSnJZlXwFB/Hj6V0D6BHMwAXBzljnOaZL4cBcLkgY/i717PNE5bW2MR7YyochVJ7gZpy2vlMBtJI5HtWo+kyRMVBye/GMCqUlrLG+3HXOBipUrhZiBlPzYZO2cVFJqCxy5QZZf4j3qTyTErA5GT37VXMK7WwcLn6UpDSEbVHuBjIYE5AHaopJ5LiPCkAdDtPJ96lW28pl5BY+1KV2qUwCAOMDip5kh8vYhgVy65aRhjpnFaMRfYQqltvc9TVOKUoSCMfSpmuSF6cj071PtEiuVkxnaHG0qByOT1qlrGrXFrp8skWwunK5qKW+8v7o6DoeKp3UwngcEgB+vYip51ux8p5d4j8eX99LKk10z4JyN5xXPXev8HDqcdTu5q58UvDE+lXct1FuaJjkgDoK83u9dMTMNx59R0rupVVbQycXsdPfa/sRszbi3481zGveK5VRl3EEjg54rPvtYfB+cZ+uax9TvhIOzZHX1onPTQFuZ/iPW5rmT5pHOe2a5m9usISx3c+uTWxqchZCMcdc1i36g54AP6YrmcdSzOum89drEc84FZ08DIeg46mtCUYHYgHioW6c8nPGTStYDP8AKz6c8mmtEAeo/wAKtzRqe5GfSoni2qcH86YELR4+uaYy4A6+1WPJZsnb+IpVtXl4x+OKOYCuV+o5pVXI6cVYlsnTngg+lR7do6H3ovcBhyPXj8afG+O+M0i5OMd6U8kHrRvoBoWksd0AHAPfJrorOVmjU7lUdMZ61ydvIVPuK6TR2WSFT2WspRSNoSL8kzJheAM9myBWB4jdb3UxFsKBRhmJ5atp5/Ll+Rcnvz1rP8TW2yMSqMluc9wfSiG46j0M6zs0trvZKA2RlT2NPnP2C9Dqv7qQYYCoZrtbi2ilyN8Z6UrXxuIdqcMeorWxznRaFftGyRqxKODggkVtRxhnPILY555zXK6VZTR2+dxLEgALXSWulyae6NJty6cgHJ9eaauBbT5nAJ5xgirSopiBJHI71TRyigkd/wAasQFpgMHGfzptdxbCzq8ltIYSyyxkSRsD0ZTkY/EV96/CvxfB8R/BVrNHIWt/ENompwbDysxXbcRj/aV1bj1QV8K2g2N90c9cV6/+zB8X4PBGp/8ACIanci0tryf7Xol277Utblsb4Gb+FJCAQTwHA7MaS7A0ep2PiGz+BfxIV9V0jT72EXIvY4bmEPbSScYuYMj5JMYyMEEjkcA12fxg/as8KfEDQ7IWniXTtLu/NdrlNWtZZkKvGyF8IDvdCwYDoSO1TXmp6T8RIH0vxHoi3dogYXMTIQ8Umfvow5jPXOOCSKraP+xx8I5LxZprbxE4zuEAffu9s9a0jbYmzLXgT48Q61pGieAvhLpWr+IHt4E060u723zJNgYL+UOpYkk5woz3r7a/Zd/Z5f8AZmBs4bmDxH8ePGMBW7vywkt/B9mw/eOX6B9vBPsFHFcD8EtPsvhZ4dSw8A+HNO8E2rptute1DH2jZ3255Jqv+0v+2d4d/ZH+EWoaT4fSTVNf1wf6Q9y/+mas7AkSXJ+9Fajrs4aTGAApJPTTStfZd/8AIykm3bqcR/wVU/am0n4WeBbT4eeD7t2eW0kgS4ziXyJci6v3P/PS5OY4+4i3t0Za/LTWLk3Fw7kZAOBjpiuu+LHxH1T4jeKL3U9UvZNQ1TUpTNdXDnmRvQdgAMAAcAAAV5/qd4ySFQ6jP8HdvpXPVkpPQ2jGy1Gk5kzyAv61Co3ygLhcf3qSX9yCAM46k+v+ePzq9okKklZfuE8E+tZKXcpK+xA2nCRCRk98g8VQutPkyAFJ57nrXa2OiWs4JLMD0IHStiw8LxrIGQjrx8uc0Xh1DY8sj0SW7l2CNlx/eGBU58ESODv8r8DyK9hh8LRXTY2pk98UkngBJXyPpUuLb90d11PHofAaqNwfcR2xV2x8NfZWH7sEdSMZFekz/DR1ztDH696gHgWeFjgEj+dS4y2Y7x6HJQaWDIMoMdOnSrUGh5PBIxxg10sfhaRWJaLI6DrV208NkHcFYkeo6mhU2PmscrDojuRuGQDkZHSrMegDIKgHNdrp/hjcykqCwrXsfBImXcFOT1/2ar2bJ5zg7Pww7ggnGPbOavWnhSQHgYYdR0/CvQrXwFtwQMHjtWlYeDlSTkNuP5VapE8x59a+DpiV3JnHPXrWtp/gojAKnOewr0Gw8Jxr2PH8J7VqQ+EwUJAyvXgVapPawnM4XT/CZVsKQB9MV0GmaQkSbZQzZ7J1FdJa+Eo+xYZqW08F+UJGVwWzhccY9qHTdgUkZsFtDAudjkE9N1altb2ckW4xIu4dxyKng8MTQyZdUcgZ6d6vWuiFRuclccbD0pcjByRz+oaKtzNlJCgA6YyKI9JktpVclJAf4Rw1dOmkLKwYR8nrt5wK0LDw012+RFjHI4zitFTstSHJ9Dlore36ypJG/XLJwPyq/aaSL3/VsrknqK7nSvhpHOA7DAHr3FdFp3w/tbRMmFHwOu3jmpc7bFqN9zgdG+GlzdyDzSUGM8jj6V1mnfCs2+07TjrwO1dhpnhgr/qmkRQON2GX9a39F8M3zAfKkqdcD5W/LpWEpybL5bI4u08MCNMNJj/ZI6VK2kNbuAId7ADkV6Nb+ETndNbyQ5I+Zk4/PpW5pfgeGQBw6En0wann0KSPI49Me4YZQ7uuNuCPxrovDPheaWT5kIOOnXPvXog8JR2Vxu+yrMndgADV7TdEFs3mRwIYjx1wwrnlWtoy1Ew9I8LyRuNyDPQ8YxXSWOji2A+UfL6dRWiloikHGY27q3I9jV6LSUK5DZU9sc/SsW7vctFS1gaMZUjHoRg1cE7KeQCMdOtPNk0WDjjsM1GsqxykEMG7j1pDuLuSTOFGPr1o2Ddgkc9qUPHO38XHbFJG6q+0nHJ61Ds3qO7WxAbBI5mxv56gHil8kxqQpOD6nir6wo3G5M+9IFChhx68c5pxSE23uUtu48+uaS4i6YAxVzaDg5x74qGVfMQnj+lWo9xXM+eE4xwB246VWnVkBJ+7396v3Kbk4yAOeTWJq+qw6f8AI8heTsqck/hVx20IZSub542PyE+vNQw69AnMrhWB+6OoqG5+16uoZUFtGcHJGWYVNpvhq1t5MlS8g53tyaE2GhoR6hLq5H2ctbqB95u/4GirH2QKPlKjH6UU7XJbR8tMu1QTyxzgg0wkowDEFTjOO1FxepuyOAOnHWo3nVFPO3Byc966mtdTMs4jzjKtznkdKqXUEbHPyMxzjjpSOxx+7BGRwM1XkmJk2Hg+/rU3Q1Yp31iULBQOKxrtnic/Nk45Udq6SdkmyCwZupPrVSfSI7nglYweOvX8KXPbqOzOXuZpPMG1iD6dhT7dpHG4nDLyM5+at+TQLSAqzSL07HoayNWuVj3CLL7eBUKpFspJleacQsS3DH+dRPqKeThSxPp6+9Zt+0ryjOCue3SozfmJCpGCRg571Dd9iku4XWpMWwQ2c8cZxVaa6eVxhiuexpZdZgtoy0xVM8EngCuY174xaJozOplNw46JHzUqLbKbsbmtiCXT3+2yRrDjkue30rwX4i2ml2eov9hu1nVudu3Gytvxr8f5dQVo7K2hjiXgNIu415pq3iOXUbktKVYv1IAFdFKEou7M5SXQL4eWnB5649qyLwSc8cH8RU019vBXAOfXrVe4ugrYGAf5V0yZl6mVeE/NvP0z6VmzJuBB64rZvI/tEbAkBs8GqH2RQnzdj+dK9x6mRcwAtkDn8qrGHng//XrcOnJMTkEdcYNQSabHHHuHIHX2qdOozMFtugyozz+NSQ2itECFXn8zWhY2sTKwD8jqD0FXbbTFZ/lWNgOwNS9NAMc2/YDgn06U5rY/3Gx64reFhHD98FMdsVXur2G3GI0YsfXgVFwMk2MknG09fSm3GkusfzJketXLjXZEBIAQe9QSahJdIPmz1707tAZj6YCODj61Wntmt+WA59K1nTd09OTiori3E8ZUj3H1qrgZoGRjPSt3w3ehPkYZRvWsMjy2Zckc49K1dAnRHbfyMY57USSKi7MsX10I7okfKFOPpUF7fyXNq6KVOfWq97Osk7FcgH3qBZOpyRT9Bt9iOKFdqvyNpw4HU1buIhG6PEF+XkehqAzrGwJP3uCP60W9+I2C43oeg7inYg2NL1Uo6urlCDg+1dGl1HtAdgGyOOpxXHada/aLgOz7U3c4610miaelxHLLIzBAcKB1Y1SRLNN/T159KsW837zGNvGc/TtVXO5Axz8p574pYZjHLlc5HTPehjNeDaxJY4B6cYps1vFqUTxXChkbsRUMc/mhcHIJx9ParZw7qvIPc07rYR6f8IP2nPFHgCSzsr6AeIbK2UJBK9wYL63QdEEoBDqB0Dg49a9z03/goxpWmRBv7L8Ypcr1AWzJz6b+PzxXyXYO9uoZWCkfnipZbiRh94BTzknrVJ63Q7H0Z8QP+CiHifxNE66JZLoXHF/eT/bb1B/sZAiiPuEJHY14F4s+IuoeJJZBLcz3lxPIZJp5pDJJK56szEkk+5rFvbuFEPmSlmHp0rJ1PUt4ZIiIgwJweS2OoqpSbEkkGo6sbIMsZEjpkls8H2rJEn26VbuRQuMhPf3/AAp81yJ1YYZYwxHu/t/9ekUS3z+XBE87kcKgzx9KzuC8i9oWmx63eGKUkx7chQfvV1Fhpi2kKxrG20jADDPFWPhJ4KdQ1zeW7RykFY4z/wAsx3JrvG8ELOdwjACjIGeaz5L6od7HCSQER/uwqvnjjjFJE1zaLw7Fs5GOlds/gVlIKBgBwflzzTk8GMi4lhJxgjAwKSovuUpqxzekavc2rK8qyyZ6hBgk+9dLp2uPNyygL23DDL/jV/TfBvmyowQJn+8Olatr4CWSXLhVHTGcZrSCktCHNMjtY2e3UhCxbg9ATVyTShPAMRYYdiOtXbfw+I1C5UnPBOSRWvY6coiK7QB7nINakto59PCa3Chiu0n0WrNt4PDwkhQ+PQYNdTpOieW5IGV6nBrYtNHWO3JIdd3aqjTchOVjiNN8IbgWKFscYZcVrWXhkuvypsI4JIrqodG3DKylgBjBHWp4bYxoqtADt6bG61Sp20ZDmjn7bww6EHIwfar8Wj+XIAyqdvr1rYRcEb4pVwMn5asWaqZQB8uOPmGT0rRRsJy6GdBpELjBG0jtVhdFMaA5BHp0res9H+2SkKN2B+NbOneBXvZACpRV6Z/rVOSRHKzkrDTkBAIB9MjmtKHQfOUbYQR9K7Wz+HbwYLKkijHHXNbmm+FFXaFj2DuKidRdEXCLPNbXwlNKW+UBlPQCrsXg1iMMGIOM4Feq23gvIP7tRu7jnOani+HkkoDwKQx/I1hKpfY1jGx5naeD4kcMYivYkc10un+FY1CFEB6dq7vT/hpcyW4IRcjrwa39J+HSxoDJsUngZHWsHVfVlqCPOrTw1KGTAbYfyra0vwdJgnB57Yr0Oy8NJaECSEEDuBmn3jR6cgJhOFPBUZxUSq6lqJzeleFI7SMsydP4a3LO0tFCruCOOmOKl/tGMKHELyxnuBnHrxU8FrbTRebHHtOecrytZOTeiGkkTS3EVpCEX5mA6CqRuo52YC2BlHQ52kmrt1pQu4gyzlNp4I61Sl0NmlyZQzAjHas2pdilYLXUnWcR+a8JJAw6hwK2bOVw/Cwybu6HGfwNUzpIuYcNHH5i8Bhzn61ftLKUQIjrGP7rAZxS16oehbt5oLdsvE0R5zuXA/OrkE0Uw/dFDgdsU0QlYRt5J6knNQTWET8tEoc91+U/pV8pNy9vDSbHCAt60NYLcKQeef4TWabeWFgVuJQp7ON4/wAajlvbu2JPlCXHeJsZ/A1k490Wn2Ls2nIVKneBngjtVO4tGJK4dh2OelLF4oiAAn82A9P3i4/+tUwvEu1HlyKy9iCD+dJwQcxmXUF3Cu07WA6HoahS9uIARlvQ56GtG8uDaQFnkjCDuTisibVptVTZZQtLyR5jjauf61lya3TL5r9Cz/brQHErMnGeelZ8njCFpisEcksg4+X7v59qSPwc9w4e8unn77BkKKt/2PHZEiL92MYwo4qlzINGiBPteqACWZIo2+8kZ5IPbNSx6NbWaYRNrY6nk0n2UjqQzjpjgmoJpzHwwcN9elW2Sx8tqg5JwenNQG2y5Eb8jqPSoZbsFgCwPXg806zu1Z+VAYdD61cZJ6MhjpVfOCQwXnPeirrbQOwJ5waKZJ8ksCWYrh1zyCKbJJHJIFGSR1BFNIyjEZG7px92q/lsz7zIM54zyDXY7GRYup/JGA+QRzioHiF5HnBQ+vU1Lbaa1yx3MOP4QK0mggtxtaMbMYHPWspKxa0OeKR20pBV5GHGQcCklLTEb0ZT9etbUtxbZKeXz1xiqUl4iMwbDAetZNspMyjaPI5RQI93Unn6CoJ9HZV28HHO4ck1rJICDj8On51HcSqy7FPIHas7MpGDLAEXDBUVRyzcVy/jbXbDTrNwt5biTHGDnNdF43tWuNKdVUtgcYJwK8Q8U6U/mkMAOc8dTRGHM7g5dDl/F13ea7duTePLHk4AOB+ArmLjw9Ij4XnPHJrqbzTfMAZT09epqkUkgbJG5gOmK0u0rMNGctceEpHB+bdnjg1m3fg6dWG0Hg5IruMKDuwRnt6UrJ5uPSlzsHGJ5/8A8Iu6YzgH0preG5uQy4xyPWu8/s0Fm/dgcdu9V5dJycrwCcHvVe1e5LS6HEN4ZZ3wEPIqveeFpgm5MFepzXdPZOJBhePXHIqJNPDRFWXg8YNUm3qJo81ktnzgEqB6Vn6hE6tsU9etdnr/AIbaC4ZgDjP+eKx7nR/tIPZh3HArWC0uZmTHbi1QZPzdelICIzuCnPrWk+hyORkjHTPrTodAYrhiAT+tVZMDIk1WVMqrOAPeqxviWO9d+ea6U+G0Y/M27PA4qKbw3CDgAnFHItwTOT1C4FyPlQqB+NS21oyQ9M561vvoSRMQYsgc+1RS6dkYAOQfpik0O5j+WRwQMZ/GiTKPyG9q0XsmBPygA9ahubZnOTkntUjMyexFzyBtb19agty8LEMCDWqLcxEtgj8aHt0uU+YZ/mKE+gzFkcbvSoyxBBzmrV3prwsWHKkcY6iqpj24FUpAxVOW+nPSprUrHJnGN/Xiq/KgknFOAJAxnimhF+N2tmO3Bj6kGtnQdcjVZAS5HXHcVzUMR2nLtyOPer+nXHkxFMBWbjnii9hHUWV+93IxKFY26EetWSOe4xyB0z7VW06QPpy4JVIx8w9Kksb+O+LKuMjv6j1pthbsXLSURncwJB4ZR2960LSUffXLA/KT0x9ayGJBDE7D2OOtOa8MIJO5G/vL0pRVx2NW+vfMhCbgoY4OT0FU55Y7YMxdm2jjLfkKqvqYZfmaCT/eHNQtdoei23PsWq27bE6ouzagsqOqKWYrgAc1WuZzMf3hBwMbB2Huahku3KYLHB9BtBqtNdpGwUkDJ4NCsG5LdXKxISSAuOg4GP8AD2rq/hTpEt1qwuFUtAq4kfHXPQCs/wAE+CT4nudskDSwZAJ25Ga9z8C/CGbT7SJIMxQqOE28flSab0Q1oS+H9MGwbUZQeMkc11FhogSIbsYXtnrWjZeF5dNgAmgeQ8fOg+6e3FaVno+OUYuR0RsKaqKsQ9TMh0tHBXG0e3NWF0DzG2lD9T3rattJkmKyOhjAPXsK0E0+MSAEnGOMc5PFawVyXc5ltDAZRtHHABFWrfQ2ZwSu70wM109n4fdpOVIU88jkVYj0QiTcEwQevr6ito0tTNzRy6aJsIJ2Eg425xkVNBoShiHaRM9Mkcn611sXhxJXx8pOckEVZTw5D5QSSFSOnB4BpqhcFVOatUeM5RcKo529/etTTmNxJlMydz2ras9KtLMFgBycYPatKLR13jYm0E9BV06bWtyfaIw005TIdybT29KnXSRJE20KCeM+tdDHoss/WBiR2HNWh4PluWVljC4GcYwRWsrJWsQrvY5dNNbI3E4zwc1sabp0b43KhUYwSK1h4HuXORGw47npU0XhieFVG11I68ZFYSlHoy1F9UXdF0qygZf3ak564rorPSIplBQAAenGaxLDTJdwCLuA9ARiuq0HTJN4Lb/mrncrG8ESWtkFz2XHcVq6T4ee4JwQB1AxxS6bbuZHwnCjA3DIJ/DpW1p4mgAkBjG7nbwRXLPEJOxsqbLukeDcjr155rpNN8MW9sFDbWJrDsvFcllIQ8YRTxuU5wa27TxdDLJ0RmUdQNuax9opFezaNFNIdP8AVeWeOQVxn8aifSw7DzE2fTp+BqW1123njP7xVOcY39almjN7F+6YhgO9O3YWq3MW9sJo52EbcD+IGoG06eaJhKhYHup61qfZZfM2yEMeoYH8qVYZY/l4Kk+vNLkHcxLfRBAHUvIEYfdbtUMWiNbXBKSyFSeVJ61uM8aE7yCcnAPakNukw3Dt6U1CKFzMzE03yGZoy4z1UnimoWVgCOAPSr7xBjtyM/SopIljPzA4NUkK4Ws+x8AY9M960lfeoBXrzx2rNS33MGHbuDV23fa4UEHHrSYItmURxgEHpx2pqyGRiSxIFIJGePLKrAdDSYXI7dvrSKRIFVoxtycc49KrXLbgwU4AqvqWt2mltlrkeYekaNyfwqndJqXimNRBH9ggPzGV8GRvoO341k7lpDNW12DSIiZ5E6Yx1LfhWL/akuvPttbMWYP/AC3bgj3AH9a2LPwLbadP5kqy3E+P9ZIc/kO1W7jRUKZAww71m22UZVr4RKMssl9LdT46Tjch/DtV9NQubJArWyMB18lsfoaHgMTYI6DH1qF5HCEFSD/Ok0xXJj4hgYhX3Qtno64qWK9SX5kZXGM8c5rHvV+0NhwQAeBUCaZGxyA8R7MnBp2QM27iJZfmIKkdx2qpd2qyRgFipJ+vFVF+12wIivPMUdpVz+vWk/ti5QfvrUSYOAYWz+hqkibsgezeFyFw6k4yeDSQRNG27ZtP1oOpxSyckxMe0ilas2xEzAht6n3yKpJCGSPJGeCSv8qKuLDtPB+X0NFPlA+VzZJLJjDDjB5qK6gjRXCIWC9wehpZIljk4O1T0wSSab9mj8vGXLk9K6raGKIIbowtgEgg8nP6Uy91OQucnJznnkmleIQ5woGDk55xSG1aXkJlR1Y84FRZbjuVfNeQ7irBuvA7VKYvPOG4POM1YFmYclSxJwPmHSnLas6525Prmpt2GZ5g2SEElu4yKkFiTJyCE74NWhZBAG3Evz15xUkYO4gnA9COlTJF3sU5dIjZTuUtvGME546V5v8AEP4Wm9Dy26hWzngV6vOytCcBj3xnrWbdW5nDEqDz0xnFZq6d0F0fMGueGJ9OuNsqMrKcj3rJurHIwNq56/4V9Pal4KtdZT97bJyeMisOT4H6TPIS0HKnpVe0X2kUj5ya1YYUDe+DjaM1JHpkuwExOV7kg19L2Hw307SFxHawgDuVyTUfiDwDHqWnlLYRQMeCdoArBuK2KtY+aLq0eMlTu3DngdahMeR8wAPfivXbz4EXgZyk8b9S2BzXLaj8K7y2nwkbS5OCcc1pGStuS4s4tLb5SQBycnjk+1EkCSSqXABPVc12Efwx1DygVt7kn7v3cYqxp/wL1S8lLFSinu3UUlZPRi5WzgrvRor6FlPG4cH3rlNY8IzWE5ZAxjI+tfR+i/s5KkIN1c5z0CryKvax+z3byWOy2A3Ecs56VpGtFMXI7HymumMHA2Eduaeljgg4wOh45Ne8zfsrXzyFxc24jJIznJrn/EXwIv8AQNzGL7RD1+UdK6oVIPqZShJHlcenkJnBb6046SgHYEdBXWP4ZEHybGQjgjFInhxCuARuHPFbpoy1ucfNpBD9F57etV5dD+Unbkk54612p8LvM4ZQTnOOMYqZPCMjIw8tiR3zVSgrC5nuecyaHhc7GwT6cVWl8PFhjj64r0w+D5GJXyjkc9c0t14NaC2UyIFB/hxg1nKl3KU2eS3GguCflz2zntVaTTDHhSGx79a9Tl8JFmwIfvHr2FZ9/wCEUGEKgsRjA7Vk6XUtT6s80lsiozjjpk1WudIjkypXDkdfSu81TwmEBDAoeuMVlXHhpmHyhio4PGM1Liy7po4WfR5IicfOPbg1XdCGxtx9Riuzm0NgeA2T1BFVpND3YVkGTnOam/dAcmV3cc0oYo5AYkdOa6CXwmG6BkYdcCq03hKdWwDuHrim2gsM0y+CW7ozn5xzk8Gug0pIbax3rtOOWweRXNf8Itdq2fJc+45qS1sL/ThjypCpHpmr0A3rXV/tzSAKFQnr3NJLc4c7XAOO564p/hrRL6/2xRWjs0hyBnk1ftfg74pv9ZQf2LesJOAQuVA+tCdhXtuZc1yQu5igUdyBTYpmuCCjbgeAFGOa9j8J/sZap4iss6xusg5BRInDMPc44/CvTPA37F+jeFpLaWY3N7NC+R5zfID9BgVfI2S5I+XfDvhzVvE2pm2tdKvZZuyiJiTz9OleyeB/2JZ9fWzutXlmtZn5MC4JAz0+tfTnh3wJbaaqpGoXnBwMV1NtoIhi+TAxzg+tbww91qZSrpaHmfhL4I2fhCzit4YcJEMKSMk10tpoRspGxHhU55wePauzi01bkgtkn06A1LcaYHZSgIYccrkV0Roq3umXtW3Y5KPSllIKgHHZuDUVxpYu7iPdbI6tnexO0x/h3rp30kzzbDH7AjqTVmLwvczxAxQvIV9Ac1MorqEW2zkF0sQIyRM6AcBHAIap7fS5VG6RImI5yg5Fd3pPwtv9QZS8SRbj0Y/dHvXQ23walt0bzirIw7VHNFM0tI820+WJiA7Mnb5hWtb6IL1QBtbntXT6t8MLe2gYAM7MOM9fzrAi0K40ucmB3G1vuSdB/Wto1E9jOVNmppfw6mvsFcIPfr7VvaZ8IzDIplfcSOVpnhnxDcWm1bq0mwMDenzjH869F8PTJfgNC27Pb8Kyq1JXKpxRykXwogQA+WpOepHWrsHw7hgGRHtGeMCu8ttEeVhlcjGCM1rWPhMTYEink/SsHVZsoo4CDwgqfKkeV/3a0rPwQZBxEB9RjBr0W08GQxsMg9c+9acWk29oMsAaylVZSiee2fw73gb419c1a/4V7bwW7uypkDv0Fd2Wig4XDZORjtVafy0Z1PzrL1HUdMVlKUirI88j8P2olMeIhgbvlOTUS3unWcwj6OhwTyBW/qNkyXoP9mB41bgpJz+NVvE+iSMVeC3glBHOV5FYc1S1zVKI2OSwkeMuFQvwJAdv8quRaJBdHdvzjgEjn86yLWwvryxaEwpCyDgsoKn2q3osFzYwHz3yx4IHSmoqXQd7bM1JfCy3LL84wq457/jSWXhJIplAlOB0GaI76VGyMlTxx3qZNUMbYdCFUYznpT9jFApsmfwgyyNIrqc+gx+FaujRyRKVkVRt7Z61StfECs4AbAxzg5xWpa3UdxH3+Y9+pppImT7hdBEl3FW9jzVcRxMx/eEgn8qtXPmqFG35cYA61nzJvJYJtfoRnAqmiRfIhMueHOe44py2wA4BQk8Y6flSx4lQKwAbp0pskbQI27kdsUIRXucK2CST64xUMqDZ2IH+elTupkHysQfcVWuSvksX2AKM7jxkUNjQlu2yTIzwakkkRX3scL35rGuvFKRZjtY3u5VO3EYyB9TUD+GtR8QsTdXb2sPXyou/41KY9DU1DxtY6d+7jkM8w48tBuY/lVK6fWPFC7FI06Bh1IzIf8Ku6T4fstCA8qNEfjMh5LfUmtMyqUP8WeQc9KHqF7GVoHguDQD5hzLOfvTSDLH/AAretbjywAeTjoaiWT5BnvSIRkseMVDSWw0y6LrAJJ3Z4qtcush9OO/Skc5yMcHioZkKk5RiD39Kn1K9CCWNflBBBz65qNsfNgA549xUktvkbkLDtURgcyFgAGHH1oYFS5t1cZJJye9Qi3YIFG4kfpVt8E/MoBHrSRxiBgyNx0weaQalMWbg4Z8445FRPbMrFlJPNaMjNKMFdpbqRUEoEXygH3xQJyRnyS+aMMyHt8wquttCzhlUxOD1jYj9KtS2aznIAAJz15qGSxWM/MSGHSqTYD1kmGStwkijoJF5/MUVG9pIiEk579KKdhWPm7yTGx3BTn15/SkdGDrkKc8ccVoC2QSM68Y/yKYqJEVZwdzHC7Rk13OGhjzIqLZJJgFeccAfxU4WqIp2pnJ6f41oRWo+YsffPoKRbAOepx19KzcB36mdJGzOFwAcdfenJpzMR0LE5z6etaj2pUbxgMD1x+lPEDLgtgFehB5qJR1GncoxacAxycbuw7VDNpiQSGVVJIOOTx9a6CCyMijK5J6HFV5dPLM25v8A69RtuVcxHtg7cKuSOo6VXmhUOFYe49z71oXKJCWQuPm44HSkgso4kBiUPk8knNTypsZn7CVC7Cc85xxUb2rBSCmBjBOM1vx6YgUcMxPTFDaWrnLBsHqPTHpWbKTsc5LozkjCnr34zSS6CHUEFQOo5/Wulm00xp+6R3OOF75+tQzWnkRDem3HJwMipcSr6HLvoOSSWJB5Ix96qkukjzCEgTK8ZK+tdW8cbMMlB7Ypg08TIGTaoHTJzmoVJDczlYvDbSsSXyAMhQOhqVdIRCGyCQM100WmuHLNGMdBT/sAUg+V1GTgUvZ2JU30OetdIBOQACecE8kVIbTzcxYBBFaeo2ARDKrtGqEZHb6VmnWI7RjhZH3HAAXAzUadUW7spy+HVjXIcDPYisXXrGe2smFtHbTsvLecx2gfh3rpb6My2odlkf1HJ21FaWjXKeUsDtu6k/drRPuSkeZ+I/hVb+LbPzbaGKCVFyxKkAH2NeYa38NL3w/fMWnFzEoPEUZ6/WvpS48IXVzKJBqUse08pjIA9AOlN1LQbZrIqlkr3IP+tni4YeuBW8a0o7ailCOx8kXGk3TQSPJcNsiPI2kbeafZarHkRtLPIRxkr92vovUfhBJ4iRlm8iFXJztUAe3asm5/ZsnsYVa1dJXXqQgDNXQsQnuYukkjynRNIaIrcO2Y84U7Spb2wavy6Jbajdn5pEY4ONuRXYXvgXUtJk2TaexUHkkFv1qvHbLaKQtuC/8AukkGtoyUtSNjmJtHttPVoxGZH6sSOvFVD4Gtrm3EqxlXwQdxAyfrXcQxrdzoJIU3HjLCprvwq97NiPYsY5Den0q+W6JUrbnmDeEZrmUIkQKrxzgiq+s/C9J2V1eIEcNGDgAjvXsEPhmLTUAZd8jHHyjJP+FVX8CLcEPscDqc9qh02Upo8dT4SCNxJKhIAyPrVa6+EqahNkNGuRkArgH0r3EeFFmiEIjkkA78cVY0zwGkUqt5THHZh2o9iHtLHhcPwRjAVWQ/N/dH3q0LP4ARyS/LGVHqRivo7Q/hXdawQ8NrgEgBiuBiuz0v4Bhx/pEiIRxtxnmn7OK6kqT6Hyrb/s6RuyHC46429a6LTf2frG3hzNaQynPygrjNfVGlfAmxstvmmRwf8a6K2+DektCNsIkAGcHvQvZodpHy5o3wX03SbYSQWcEcgGSNoJH410ujaDBDIqhFL4H3j0r6Qsvg5pPlgCyiIPByMfhWjbfBa0nAW102H0/1XJFV7WKWwnBvqfPdtoohXETCMjjHY1ettLkkIAQ9OR1r6Dsf2aoZmZnt0QHkY65ro9L+BljpWMWsbyAdcU/rUexEaD6s+cNO8E31zMqxxOQ5zyp5H+NdZafC2+mdT5exSMHPFe5XHg1YE2xRovsOlV20drchZAPzo+tN/CP2K6nltl8FpGkDXEyRqeDtHLVq2/wmsoht3SSjHc4zXb3lmSgRQwx0JGar2dtP57Bhll/Kh1ZdxqKRz9j8PrLTGysSbfdc4Oav/wBgRJxGFXPLY7VvwaXI3zMmST07VZtdBB3sYs7h1xWerdylY5ZNAYFTkEnjJHWtC100xcSDII+oroo9AeRgAhx2rTtvCzheULduecUm0OzOHv8Awgt6hZSpB7AdK5nWvhvLKWAiMcpBO/8A+vXttn4Kwd0ahWb16GtO38M27RhbhFVzwQw4/Op9qkPlvufP2ieAbmxkxMHcZzweDXYaZoMVkPMdAMAnd0YD616tN4Ttz93G3HYdKw9f+HaCFp0nmAYYIQ5z74qJ15WHGmjmNP121tlAjvY5Bn7sp+b86ln8f+UxSKNXA5LI9Q6h8P4EgMqTzkxkBt0PTNZ2qaI1tLG9oI/kXn5CM+tcsq0jeNNHRDxTPf6cJbVGYj76seR9PWm6L4guLq52Swum7kEg1laNZarcWjRpHbqmCDtfaVzVmw8O6nFcI63Stzgqz5xVqrezJcDQutUurWZwo3KPu/Sr1rdSS24kdQrYycHpVTWvBhdo5JLgwySNkjBIP09K0/Dvh+M2UkbXAlAJzj7wHetIz1sw5dLlWGUuMqdytyT6UjW7TMB69e2K6Gz8MRxQAg59MjGanXRIghO07vpV8xNjmDpbOxbJ9sdDUM2lvu4Xg+2DXYSWCxKdqBgegx0qKO0ZnwVCgjjjpRzAcmmlSRrnoAfrmnQ6c6yZK5DcdK6drAR8MB+VRyweWgZVwo6e1Lm6FJGPB4cMhXGAo7jitOxsI7PCsrHJ5yetOFwSBgAfQ9aWOYyggk/LngjOaTSJZLdwCNMgkgc/Ss+e8ONpAIzjngip5bprbAIBXHVay9SvoYo2kkkREXqWOBTEWVZHcEbl+tNmuBGrNKVAUdScVy1346W7uFg06N7qZv48YjH1NSQ6DcarIH1OYMcf6mM4QD+tDBFjUPE0cZaOxje7lJ/h5UfjVW48P3fiFAt5MyRPz5ScfgTW/ZGCxj2xxKgA7AVOZBMg2Dbn8s1HKxplbR9Jh0u0EUUcYVBt4XGfc1aDJGfmX5falNuMAFgG7j1pGnWNvmySD1NJqwXuMmVZctESQOoPNVGspZDjylVfUcGrMk/nv8vf04xUV+W2Bt5PqAaGMaitDkiXI/u9RTluTtxwSOOmKo3b46fPu6gnFV0nnU8ofY54rNz1sOxuR3e0nChgePenC/y4IO3b1yOorCj1GSNvmXJ9Varkd+TIrA8tzg0RsxtWNCTkh9wOT0700x5JAIHqPWmxzq3LbRnv2p8boZFDDg9MDrVcugEE1ordQC1QGxcEkDp+GK0Wt0IyAcjoQeRUE0RVyyljx681LQXKEgfG3jIPYdKqyXDAnLdK0pwIQCy5b9azb8LuPyFGzzjpSSQhEkUL8wCnrnPAoLqwzwffHNVFygIYHj8KehCDO7rwTVNMLD3l81MK2cdRjpRTWfALY49jzRSvYEfPptWZlwC2COtTCNjhlX5u+SOB61citPk5JGD69amttKMhI2tlulei0tzn9SotsTCAFzn9adHpoXDccdu9aSWIWXBXPHUnr/8AXq0lqgTKqMdBx1qG9CrMyhZ4bBw4Iqx9lRcEgDsARVr7EwZQMjvwOtSfZwFJcg5wB61NxoovCSmQ4GfTsOmKhjtQgy5zzz6itCWGOEYUEEHk+ntUcqAKdyk9xt71nZlGRqOjwsA6gDvS2dhFDB94rjnHvV6W2M0ToVEYbsDVW0tlhk25bbnp61NmitBGl2QFV4Qe1MZN67hjIxkk1Zc5XIxtXnGOaapWKIkj73T29KGuo0ypFcG4EhVSFTJDnhXP1rF1XxfAZNjzSEKfmES/K34mpXjvBI7PemKIfjx6AClSXTZ4dqrDPc+rptBPuKwkjSKS3MndaeM9QePfcw4QsNvCjHvWK8kOlz5gt7q5kBIAmJIyPYVsXFheJI4WUp83VSEUD8KvaSJ4bC5j86RpZRhHZfujucnuay16jstynbX934iiXz4bixVBkSK21fyPWr8Gq+VcC0llaZ0XIO3BNUodEZ5wZrmWTvhT0/E1bk0yN1EYd/MXndnpn3q7ytdk6bFO6n1K4ucQxOOcKu3jmrA0y7isP3iwRTb8kjBOK19JtE0+12CcPMw4Jy2aSfQZZRmRY9pPLck8/wCRQoprYG0ZVvpdw7ACfIPVt2BjvVm9V5olit5AgBwxPBY/4VrwaFEIVgzuMZySOv0qK7s/Kk/dBQx9RzinGndWJ5jKS1XTYW8zJ5BORkH60ye4aRcKF5znA6VrJarIuGTcR69qtxWESR7sLk9gOgrWNO2hLepy9pYZOG3DknJPOKtwKwIQuoVjkDHP51uX8tpYr+8RdwIwoGf09aoQapaRNwh3sepXgmqbitA1ZDc6SJ8ZUMDknPJNYfiT4YTazEpsxaRA/KS0fzV08+qCC88tjywyoUZ/M1fsdYUjGyQsnHAzu/CqjO2wnG6PJr74G3ltas6SRzyL1CKavaN8HrqSJNgI7ndgfh9K9WAhIy6hGl4xjGaWCye0lYhtin7xrRVpEciON0n4IjH7+YKx5Aj6j8TWzH8DdIwC5mbuQDiuohQLIu1sLnr/AEq7bjaP4sKetN1JdxcsV0OctPhHo1nkmDIA+9zmtDTfAmlRz/u7SIjGD8ucV0Nnpz3zFEhdwe2K09P8DzpgpGyjrjGMUnLpcLLoYNnoUVlhY0RFA7Crseipn5Adw+99a6bTfAd3O+Hg2Drk11mgfDBPleWTB9MdaUpxQ0jgdP0GSb5Y4t57MR0rf0v4cTXUi75BCGGfSvQ9P8LWmmoPLhDn1NXhZxkqTldvQVDqdirHM6Z8MILTBkdpTnK46Cugt9ISzj2xouParwRghVHXA4xileKaQZ2ISv8AdNQ22BU+xoy/d/XmmyacGXcNg3DA5zUzQyIH3oyd844qCS1W6UASAev1oT0Ar3OlL5Y+7k9qoXHhcXKhyuPWt6PS2kYEbGAqzKU02IvMoVRwS1PmaCxzB8FhoxhVA7Ypo8KpCC4UA5we5NbU3iW1Q7I8yZORtqOPUY7tpB9nddoLj5NwNHtUPkI7bwtE8QGVGeeO1WE0CDIGBhTyR3qvbaoPtLRgSLu6hhjFWmkEY4lIJPCjrT52xctieHw1br1wT7irSadDbjKtgdcds1XW73HOMH+83epIR5ilieTzwaYFmO229E3e/pSXFguMsvJ7daZHfoh698HinSzsygqSw78UgIstCwCgSJ3PcUqxoxJGGPdSKf8Aa9w245PFVZ4mgnDhcgnJKnpQA9rWFd21QrNyTjriqdxowLlht5OSNoIrTguNyDeAF6EkUj/uyNvzD9ankQ7syf7AgjRj5YIf/ZGPpRFpForbREsYUdu9aU8gKYUD5egqCWbzVIwAf50ciHzMRlV8KVDqvTI+7UTW8cbMViCEj7w708K0Mf3WK0pYOhIXI688ihJDuQy3skaj5Qce1V11SXzDuxgnoOKtvFvyAR+NQ4jYFSCTxwOaaDYs2k77Sc/gabNOzS4wTx2qCMH5hubAOcY6Ul1fyRRBo03le2OtNeZJPI52gNlc5wB3qlPdvHlXG5Dx8vaqqeLQZljmRYiWwMnFJ4j8R2OjWfnXMqRKB0LYJNNrsPYlVI5sncBj17VDc30OmgySXCogHzFjtFclP4v1TxHMw0W0eOJuDPcDAH0HenWPw+OoXCXGr3kl9KDkKDtRfoKV7A0XdV8aS6nIYNKtGuexlcYjX39TWHceDLrVT5urXRuAekMfEamu5kjgjtERVEaqMADjNUpGihkJUg5OSrdBR01EZmn6ZFYwLDbxqkYXGAMYFWYGeRRG5IzwDimXcxnmDBWWMHBx/jTuHDOoOR09acX0ETw2aRqQhLdOvrTrlnibG0FfVaq/aGxuYbCeM/41cgcBR0fI+tF+gDTcMI+jYXvjkUksyyAdAfce9WU5B3KB3PNVzGgHAwfXtSaAieRmPQD3xxVPzT5xzlR71osoCZGdp71BI8YOWVWHcmmkO5VKxyL03evFEcYihZVCnfViSJXk+TjPoKjeLbgjHAwKlofMym1goDHAB6nBxVmKwVUBJwBwSeopQQrjOD6etKVIOVH1z3qHFdB3ew9H8qPaOccfWpBIJDhDhvTsKqqDG5y2Oe9EpA5UnJ54otbRCTLyzFSWBJ9uxpjXPmDLKRzyemKgilbsW+ppZJwF5Pf60JMLiynK5Jzg9+aqXLeYCVYfj2p8jh9wQ/jUXmrG5VznuSelPlQ9SJk2xnkcnPrUawHAwMck7cdOatP8o4PXtTEYgZBGO4PpRbQTZWeFWOOQcUVZBUA5BwB170UtCjxfYodhgY57UiMRjk9aKK9B/CcyLWBsPA6/1NWZjtmhxxx/WiioZS3I2Y+Y3J+7n8ainJEa447/AMqKKlbh1I5OVX60xzz9OlFFSUitIxNyoycE0yYDe5wM4ooqWMtIo+bgdB/KqWqjY6gcDnpRRWc/hLgOtIk+xN8q8rnp7CsG5gSO6kZURT6gYNFFZMotadCjlyUUnI6ilnUc8DpRRWbEimUCzLgAc+lQzf8AH3/wI0UVr0JkWY0AuAMDA9q3Yv8AVY7c0UVdPZiYttGq7SFAJPJAqlqPFyvs1FFasET2yjBOBkmluDtnTHHyZ4ooqF1K6jLqFJLcsyqzY6kZPWqdrAm4nYuR3xRRWD+IaLtpEsgUsqscdSM+lLgIrEADkdKKKuPwsSJtO/fRnf8APgjGecVekGLb6L/jRRV0dxSLmlgNFHkZ5FdHo0KNuyqnr2oorWXQk7zw/bxpCpEaA4HRRXR2kKbV+Reg7UUVjLcC+qAqeB09KktjiNx2xRRUMCa0YlxyfuirEag5OB93/CiiiRRHGx82Pk8nn3q/ZnLfnRRTEyLUWOw8mkZAQMgHp2ooqkAhO0ccYHaqGrHzbNt3zYHfmiiiWzBHPwwokxYKoJVuQOe9Zf2uWHUkCSyKCBkBiM0UVzx3NuhcubuUTjEsnLc/MeafHO//AAkcfzt/COtFFUyDpnYhScnOR/OlRjvAycZooraJmW2Ub1GBikkYqwwSMg0UVQCzKDjgUq8bR7Giipe4EaE78Z4206A/If8AeNFFUtwC8G2FsccVUJ/1Z7nNFFDGjRteUOfpVVwFL4AHJ6UUUug31Klwx888npR0ZfpRRUofULk/Mff/AAqJiQv4miirYmc14+ULahwAHUEhu46VwPho/wBqa432n/SdrkDzfnxz70UVPQOx6faKI8KoCrtHA4FQklb7A4GTxRRQSVtVkbLfMeB6+9Ubg7hFnnOKKKBsdeMVh4JH0pAxW3OCR8oooprYRLITs69RU9kSX/z6UUUluBejOYxVGUYk445NFFaxAUHMX4f1pkoyMds0UUgI4Sdjc9DSOcWv0ooqZlMgUkSfjVhBknPOM0UUoiQsgxNxxz/hUTjCt7H+lFFEhDCxAGCRzRKPmT/Paiis5FxK1ydsgxxzSISVXk/5NFFWStwl+7TWYgnk/eoopFdSSIDafp/UUUUVmET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" name="AutoShape 4" descr="data:image/jpeg;base64,/9j/4AAQSkZJRgABAQEBLAEsAAD/4T34RXhpZgAATU0AKgAAAAgADgEOAAIAAAAgAAAIwgEPAAIAAAAGAAAI4gEQAAIAAAAQAAAI6AESAAMAAAABAAEAAAExAAIAAAAgAAAI+AEyAAIAAAAUAAAJGAITAAMAAAABAAIAIIdpAAQAAAABAAAJLIglAAQAAAABAAA8dIgwAAMAAAABAAEAB5ybAAEAAABAAAA9cJyfAAEAAABAAAA9sOocAAcAAAgMAAAAtuodAAkAAAAB///9+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gICAgICAgICAgICAgICAgICAgICAgICAgICAgICAATklLT04AQ09PTFBJWCBBVzExMCAgAENPT0xQSVggQVcxMTBWMS4wICAgICAgICAgICAgICAAMDAwMDowMDowMCAwMDowMDowMAAAJIKaAAUAAAABAAAS7oKdAAUAAAABAAAS9ogiAAMAAAABAAIAAIgnAAMAAAABAZAAAJAAAAcAAAAEMDIzMJADAAIAAAAUAAAS/pAEAAIAAAAUAAATEpEBAAcAAAAEAQIDAJECAAUAAAABAAATJpIEAAUAAAABAAATLpIFAAUAAAABAAATNpIHAAMAAAABAAUAAJIIAAMAAAABAAAAAJIJAAMAAAABABAAAJIKAAUAAAABAAATPpJ8AAcAACimAAATRpKGAAcAAACAAAA77KAAAAcAAAAEMDEwMKABAAMAAAABAAEAAKACAAMAAAABEgAC2KADAAMAAAABDYAABKMAAAcAAAABA4AAAKMBAAcAAAABAQAEAKQBAAMAAAABAAAAAKQCAAMAAAABAAAEb6QDAAMAAAABAAAAAKQEAAUAAAABAAA8bKQFAAMAAAABABwAAKQGAAMAAAABAAMAAKQHAAMAAAABAAIABaQIAAMAAAABAAAAAKQJAAMAAAABAAAAAKQKAAMAAAABAAAAAKQMAAMAAAABAAP//+ocAAcAAAgMAAAK4uodAAkAAAABAAAQY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oAAACWAAAAJwAAAAowMDAwOjAwOjAwIDAwOjAwOjAwADAwMDA6MDA6MDAgMDA6MDA6MDAAAAAAAgAAAAEAAAAAAAAACgAAACcAAAAKAAAAMgAAAApOaWtvbgACAAAASUkqAAgAAAApAAEABwAEAAAAAAIAAAIAAwACAAAAAAAAAAMAAgAHAAAA+gEAAAQAAgAHAAAAAgIAAAUAAgANAAAACgIAAAYAAgAHAAAAGAIAAAcAAgAHAAAAIAIAAAgAAgAIAAAAKAIAAAoABQABAAAAMAIAAAsACAABAAAAAAAAAA8AAgAHAAAAOAIAABAABwDWIgAAQAIAABEABAABAAAAMigAABoABwAoAAAAFiUAACYAAwASAAAAPiUAACcABwAOAAAAYiUAACwABwDOAAAAcCUAAC0AAwACAAAAAAEFAC4AAwABAAAAAQAAAC8AAwABAAAAAAAAADAAAwABAAAAAAAAADUABwAIAAAAPiYAADYABwAGAAAARiYAADkABwBPAAAATCYAADoABwAHAAAAnCYAAIAAAgAOAAAApCYAAIUABQABAAAAsiYAAIYABQABAAAAuiYAAIgABwAEAAAAAAAAAI8AAgAQAAAAwiYAAJEABwAQAQAA0iYAAJQACAABAAAAAAAAAJUAAgAFAAAA4icAAJsAAQACAAAAAAAAAJwAAgAUAAAA6CcAAJ0AAwABAAAAAAAAAJ4AAwAKAAAA/CcAAKwAAgALAAAAECgAALIAAgAJAAAAHCgAALUAAwABAAAAARAAAMMABwAMAAAAJigAAAAAAABDT0xPUiAAAE5PUk1BTAAAQVVUTyAgICAgICAgAABBVVRPICAAAEFGLVMgIAAAICAgICAgIABaHgAA6AMAAEFVVE8gIAAABQIAAAAAAAAAAP8AAAAAMS4wMAAAAAAAACNiNiMcgECDREpIhgBKTEEAAAAAEUAwADABAAEAKAAUAAAWRQAPAA8ANgAUCA4WRQAAAAAAAAIAADAANgYyENESEA2NA6QAAAAAAAAHgA8PARUB/wKjARcB/wKlAAD////////u7u7uMzAzMTMwNDE3NDAxMDY5ODAwNjUwMDEwMDA2NTA1NDEwMDAwMDAwMAAAAAAEIAAAAb8DZQAUABgADQAQAAoACgAYAAoAEAAUAA0ADgAQAA4HAQZ2HtiA4wPoAAYAIQQBAfIAGwAAAAAAAAAAAAAAAAAAAAAAAAAAAAAAAAAAAAAAAAAAAAAAAAAAAAAAAAAAAAAAAAAAAAAAAAAAAAAAAAAAAAAAAAgABAkEAQQJBNAXQXQXBgAFBAAA3yoECAAoAAArUAAI8YwABHjGAAEEagAAAAAAAP//AAAAAAABBGoBtwcBAZgnKCtbKtMilAABPiAeACzBKxYAAAAAUgABIQBThSwE1iO+ACgAKAAoSAAAACrTAAAnPwAgEAAAAQRqAAAAVAAAAAAXUXUXAQRiAAQBA+gAAAAAAA0ADAEBCAAZAEErgAAEQAAxAwoD7RRyBB8EAAQfA+0EDAQfBAAAEgBBhqAEAAQAEU6GAP///wD///////8A//////8CfwSPBkYEpAJzAdAAAAAAAAAAAAAAAAAAAAAAAAAAAAAAAAAAAAAAAAAAAAAAAAAAAAAAAAAAAAAAAAAAAAAAAAAAAAAAAAAAAAAABd0GOAZMBfMFhgS/A/cDQwJ/BI8GRgSkAnMB0AAAAAAJ3RJeFxYPxAfDBS4AAAAABd0GOAZMBfMFhgS/A/cDQxVJFzkYSxeoFgUTFxAGDPkADQFAAZUB6QGbATsBJAAAAAABegImAr4CHAFrAUMAAAAAAckDSwTEA6cB8gFyAAAAAAG2AkQCggH9AYEBXgAAAAABUQG5AhMBsQFGATAAAAAAAXgCkgOxAvYBrAFCAAAAAAE0AWABfgFbATEBIwAAAAABggHkAgQBogFQATsAAAAAAhYDagSDA24CCwGqAAAAAAIWA9YFsgSLAm8BvQAAAAACYgObBCAC8AHyAZ0AAAAAAxcEnAS0AxsB/AGyAAAAAAWFChAMrQjCBHUDJwAAAAAAAAAAAAAAAAAAAc8B0QHcAckBuQGYAXkBWf//AAAAEAAAAAAAAAAAAAAAAAAAAAAAABcRcRcAOWRkZABSAAGgAaEBQAJMAWkCNwMGAwD//////////wFeATIBXAEoAAAAAAAAAAABoAGhAJwEAAAAAAAAzQB7AJsAmwAAAAAABQUeAVwBNAFRATeTIAQeAAAAACo3/RVFRUVFAWYDiAOwAWYCAAFpAjcB/wEDQEYAAQNSAAoAGwAKABsACgAbAAIAAAAJAAAAAAAAAAAAAAAAAAClpaWlAAAAAAAAAAAAAAAAAAAAAAAAAAAAAAAAAAAAAAAAAAAAAAAA+vr6+gMAAIAAAAABAAQCwA/FDOEPug1iD+cMnw/+DsYP5Q7cABoAAAAAEjYAAAAAAAkWOLYAAAAAAAAAAAAAAAAAAAAAAAAAAAAAAAAAAAAYgYgYAAAAAAAAAAAAAAAAAAAAAAAAAAAAAAAAgAAAAAAAAAAAAAAABgIAAAAAAAAAAAAAAAAAAAAAAAAAAAAAAAAAAAAAAAAAAQRqAAQAAAAAAAAAAAAADI0MjQybDPYMuwAAAAAAAAAAAAAAAAAAAAAAAAAAAAAAAAAAAAAAAAAAAAAAAAAAAAAAAAAAAAAAAAAAAAAAAAAAAAAAAAAAAAAAAAAAAAAAAAAAAAAAAAAAAAAAAAAAAAAAAAAAAAAAAAAAAAAAABhxhxgAEgCAAAAAAAAAAHYAAAeOBAMAAAAAAAAAAAQDAAAEAQQfA+0AAAAAAAAAAAAAAAAAABRyAAABPgAAAAAAAAAAAAAAAAAAAAAAAAAAAAAAAAAAAAAAAAAAAAAAAAAAAAAAAAAAAAAAAAAAAAAAAAAAAAAAAAAwAAkAcwAAAAAAAAAwAAEAAAAAAAAAAAAAAAAAAAAAAAAAAAAAAAAAAACGAAAAAAARALcAAQAqABoAAQAAAAAABgAAAAEB0AAAAAoAAAAqQAAAAUAAAAFAAAAGAAAAAEAAAAYAAAAAAAAAAAAAAABAAAAJQAAAAQAAAAAAAAAAQAAACQAAAAAAAAAAASkAAC2GAb4MFAAwADClAAAAAAAAAAAAAAAACAAAASAAAAFAAAAAAAAAAAAAAAAAAAAAAAAAAAAAAAAAAAAAAAAAAAAAAAAAAAAAAAAAAAAAAAADAAAAAAAAAAAAAAAAAAAAAAAAAAAN9gSnAAcEkQG9AIwBmQCAATMAXgAAAABBKwWYAAAAAAAAAAAAAAAAAAAAAAAAAAAAAAAAAAAAAAAAAAAAAAAAAAAAAAAAAAAAAAAAAAAAAAAAAAAAAAAAAEAALABIAD8AQAAsAEgAPwyADIAAAAyAAAAAAAAAAAAAAAAAAAAAAAAAAAAAAAAAAAAAAAAAAAAAAAAAAAAAAAAAAAAAAAAAAAAAAAAAAAAAAAAAAAAAAAAAAAAAAAAAAAAAAAAAAAAAAAAAAAAAAAAAAAAAAAAAAAAAAAAAAAAAAAAAAAAAAAAAAAAAAAAAAAAAAAAAAAAAAAAAAAAAAAAAAAAAAAAAAAAAAAAAAAAAAAAAAAAAAAAAAAAAAAAAAAAAAAAAAAAAAAAAAAAAAAAAAAAAAAAAAAAAAAAAAAAAAAAAGFGFGAAAAAAAAAAAAAAAAAAAAACDg4ODAAAAAAAAAAAAAAAAAAAAAAAAAAAAAAAAAAAAAAAAAAAAAAAAs7OzswAAAAAARgBYADQAQgFAAPAAAAAAAAAAAAAAAAAAAAAAAAAAAAAAAAAAAAAAAAAAAAAAAACf8EAwiAAEQAAAD88AAAABAAAAAAAAAAAAAAAAAAAAAAAAAAAAAAAAAAAAAAAAAAAAAAAAAAAAAAAAAAAAAAAAAAAAAAAAAAAAAAAAAAAAAAAAAAAAAAAAAAAAAAAAAAAAAAAAAAAAAAAAAAAAAAAAAAAAAAAAAAAAAAAAAAAAAAAAAAAAAAAAAAAAAAAAAACvASOvADQAEwAAAAAD7QPtA/cD8wQBBAAECwQMBBUEFQQfBB8AAAAAAAAAAAQJBAkEBgQGBAMEAwQABAAD/QP9A/oD+gP3A/cD9AP0A/ED8QPuA+4D7gPuAAAAAAAAAAAAAAAAAAAAAAAAAAAAAAAAAAAAAAAAAAAAAAAAAAAAAAAAAAAAAAAAAAAAAAAAAAAAAAAAAAAAAAAAAAAAAAAAAAAAAAAAAAAAAAAAAAAAAAAAAAAAAAAAAAAAAAAAAAAAAAAAAAAAAAAAAAAAAAAAAAAAAAAAAAAAAAAAAAAAAAAAAAAAAAndAAASXgAAFxYAAA/EAAAHwwAABS4AAAAAAAAAAAAAFUkAABc5AAAYSwAAF6gAABYFAAATFwAAEAYAAAz5AAAKUAAAAAAAAAAAAAAAAAAAAAAAAAAAAAAAAAAAAAAAAAAAAAAAAAAAAAAAAAAAAAAAAAAAAAAAAAAAAAAAAAAAAAAAAAAAAAAAAAAAAAAAAAAAAAAAAAAAAAAAAAAAAAAAAAAAAAAAAAAAAAAAAAAAAAAAAAAAAAAAAAAAAAAAAAAAAAAAAAAAAAAAAAAAAAACfwAABI8AAAZGAAAEpAAAAnMAAAHQAAAAAAAAAAAAAAXdAAAGOAAABkwAAAXzAAAFhgAABL8AAAP3AAADQwAAAqcAAAAAAAAAAAAAAAAAAAAAAAAAAAAAAAAAAAAAAAAAAAAAAAAAAAAAAAAAAAAAAAAAAAAAAAAAAAAAAAAAAAAAAAAAAAAAAAAAAAAAAAAAAAAAAAAAAAAAAAAAAAAAAAAAAAAAAAAAAAAAAAAAAAAAAAAAAAAAAAAAAAAAAAAAAAAAAAAAAAAAAAAAAAAAFMsAACOaAAArRAAAH08AABCtAAALVwAAAAAAAAAAAAAoYgAAK4QAAC0+AAAsNgAAKaAAACTdAAAfugAAGnQAABWgAAAAAAAAAAAAAAAAAAAAAAAAAAAAAAAAAAAAAAAAAAAAAAAAAAAAAAAAAAAAAAAAAAAAAAAAAAAAAAAAAAAAAAAAAAAAAAAAAAAAAAAAAAAAAAAAAAAAAAAAAAAAAAAAAAAAAAAAAAAAAAAAAAAAAAAAAAAAAAAAAAAAAAAAAAAAAAAAAAAAAAAAAAAAAASUAAAINAAACuQAAAhHAAAEcQAAAxoAAAAAAAAAAAAACkYAAArVAAAK+AAACmoAAAnEAAAIfwAABzMAAAYFAAAE5wAAAAAAAAAAAAAAAAAAAAAAAAAAAAAAAAAAAAAAAAAAAAAAAAAAAAAAAAAAAAAAAAAAAAAAAAAAAAAAAAAAAAAAAAAAAAAAAAAAAAAAAAAAAAAAAAAAAAAAAAAAAAAAAAAAAAAAAAAAAAAAAAAAAAAAAAAAAAAAAAAAAAAAAAAAAAAAAAAAAAAAAAAAAAABoQAAAjUAAAKvAAACPQAAAZIAAAFkAAAAAAAAAAAAAAKQAAAClAAAAqcAAAKGAAACbAAAAjsAAAIFAAABzwAAAacAAAAAAAAAAAAAAAAAAAAAAAAAAAAAAAAAAAAAAAAAAAAAAAAAAAAAAAAAAAAAAAAAAAAAAAAAAAAAAAAAAAAAAAAAAAAAAAAAAAAAAAAAAAAAAAAAAAAAAAAAAAAAAAAAAAAAAAAAAAAAAAAAAAAAAAAAAAAAAAAAAAAAAAAAAAAAAAAAAAAAAAAAAAAAAUAAAAGVAAAB6QAAAZsAAAE7AAABJAAAAAAAAAAAAAABzwAAAdEAAAHcAAAByQAAAbkAAAGYAAABeQAAAVkAAAFEAAAAAAAAAAAAAAAAAAAAAAAAAAAAAAAAAAAAAAAAAAAAAAAAAAAAAAAAAAAAAAAAAAAAAAAAAAAAAAAAAAAAAAAAAAAAAAAAAAAAAAAAAAAAAAAAAAAAAAAAAAAAAAAAAAAAAAAAAAAAAAAAAAAAAAAAAAAAAAAAAAAAAAAAAAAAAAAAAAAAAAAAAAAAAAF6AAACJgAAAr4AAAIcAAABawAAAUMAAAAAAAAAAAAAAn8AAAKYAAACqgAAAogAAAJrAAACKQAAAeYAAAGsAAABgAAAAAAAAAAAAAAAAAAAAAAAAAAAAAAAAAAAAAAAAAAAAAAAAAAAAAAAAAAAAAAAAAAAAAAAAAAAAAAAAAAAAAAAAAAAAAAAAAAAAAAAAAAAAAAAAAAAAAAAAAAAAAAAAAAAAAAAAAAAAAAAAAAAAAAAAAAAAAAAAAAAAAAAAAAAAAAAAAAAAAAAAAAAAAAByQAAA0sAAATEAAADpwAAAfIAAAFyAAAAAAAAAAAAAAR9AAAEuAAABK4AAARcAAAEBgAAA2wAAALWAAACWAAAAfEAAAAAAAAAAAAAAAAAAAAAAAAAAAAAAAAAAAAAAAAAAAAAAAAAAAAAAAAAAAAAAAAAAAAAAAAAAAAAAAAAAAAAAAAAAAAAAAAAAAAAAAAAAAAAAAAAAAAAAAAAAAAAAAAAAAAAAAAAAAAAAAAAAAAAAAAAAAAAAAAAAAAAAAAAAAAAAAAAAAAAAAAAAAAAAbYAAAJEAAACggAAAf0AAAGBAAABXgAAAAAAAAAAAAACYAAAAoAAAAKeAAAClwAAAoAAAAJTAAACIQAAAesAAAG2AAAAAAAAAAAAAAAAAAAAAAAAAAAAAAAAAAAAAAAAAAAAAAAAAAAAAAAAAAAAAAAAAAAAAAAAAAAAAAAAAAAAAAAAAAAAAAAAAAAAAAAAAAAAAAAAAAAAAAAAAAAAAAAAAAAAAAAAAAAAAAAAAAAAAAAAAAAAAAAAAAAAAAAAAAAAAAAAAAAAAAAAAAAAAAFRAAABuQAAAhMAAAGxAAABRgAAATAAAAAAAAAAAAAAAgMAAAIRAAACDwAAAgAAAAHpAAABvwAAAZkAAAFxAAABVQAAAAAAAAAAAAAAAAAAAAAAAAAAAAAAAAAAAAAAAAAAAAAAAAAAAAAAAAAAAAAAAAAAAAAAAAAAAAAAAAAAAAAAAAAAAAAAAAAAAAAAAAAAAAAAAAAAAAAAAAAAAAAAAAAAAAAAAAAAAAAAAAAAAAAAAAAAAAAAAAAAAAAAAAAAAAAAAAAAAAAAAAAAAAABeAAAApIAAAOxAAAC9gAAAawAAAFCAAAAAAAAAAAAAAN6AAADpwAAA58AAANcAAADHQAAAq0AAAI9AAAB5wAAAZwAAAAAAAAAAAAAAAAAAAAAAAAAAAAAAAAAAAAAAAAAAAAAAAAAAAAAAAAAAAAAAAAAAAAAAAAAAAAAAAAAAAAAAAAAAAAAAAAAAAAAAAAAAAAAAAAAAAAAAAAAAAAAAAAAAAAAAAAAAAAAAAAAAAAAAAAAAAAAAAAAAAAAAAAAAAAAAAAAAAAAAAAAAAAAATQAAAFgAAABfgAAAVsAAAExAAABIwAAAAAAAAAAAAABbgAAAXUAAAGCAAABfwAAAXYAAAFoAAABVgAAAUUAAAE5AAAAAAAAAAAAAAAAAAAAAAAAAAAAAAAAAAAAAAAAAAAAAAAAAAAAAAAAAAAAAAAAAAAAAAAAAAAAAAAAAAAAAAAAAAAAAAAAAAAAAAAAAAAAAAAAAAAAAAAAAAAAAAAAAAAAAAAAAAAAAAAAAAAAAAAAAAAAAAAAAAAAAAAAAAAAAAAAAAAAAAAAAAAAAAGCAAAB5AAAAgQAAAGiAAABUAAAATsAAAAAAAAAAAAAAfIAAAILAAACHAAAAhgAAAIKAAAB6wAAAcsAAAGmAAABfQAAAAAAAAAAAAAAAAAAAAAAAAAAAAAAAAAAAAAAAAAAAAAAAAAAAAAAAAAAAAAAAAAAAAAAAAAAAAAAAAAAAAAAAAAAAAAAAAAAAAAAAAAAAAAAAAAAAAAAAAAAAAAAAAAAAAAAAAAAAAAAAAAAAAAAAAAAAAAAAAAAAAAAAAAAAAAAAAAAAAAAAAAAAAACFgAAA2oAAASDAAADbgAAAgsAAAGqAAAAAAAAAAAAAAROAAAEgAAABIYAAARMAAAD9wAAA24AAALvAAACewAAAiYAAAAAAAAAAAAAAAAAAAAAAAAAAAAAAAAAAAAAAAAAAAAAAAAAAAAAAAAAAAAAAAAAAAAAAAAAAAAAAAAAAAAAAAAAAAAAAAAAAAAAAAAAAAAAAAAAAAAAAAAAAAAAAAAAAAAAAAAAAAAAAAAAAAAAAAAAAAAAAAAAAAAAAAAAAAAAAAAAAAAAAAAAAAAAAhYAAAPWAAAFsgAABIsAAAJvAAABvQAAAAAAAAAAAAAFbQAABaEAAAWeAAAFMAAABL8AAAQKAAADWwAAAsEAAAJMAAAAAAAAAAAAAAAAAAAAAAAAAAAAAAAAAAAAAAAAAAAAAAAAAAAAAAAAAAAAAAAAAAAAAAAAAAAAAAAAAAAAAAAAAAAAAAAAAAAAAAAAAAAAAAAAAAAAAAAAAAAAAAAAAAAAAAAAAAAAAAAAAAAAAAAAAAAAAAAAAAAAAAAAAAAAAAAAAAAAAAAAAAAAAAJiAAADmwAABCAAAALwAAAB8gAAAZ0AAAAAAAAAAAAAA5kAAAP0AAAENQAABD0AAAQYAAADywAAA2UAAAL2AAAChwAAAAAAAAAAAAAAAAAAAAAAAAAAAAAAAAAAAAAAAAAAAAAAAAAAAAAAAAAAAAAAAAAAAAAAAAAAAAAAAAAAAAAAAAAAAAAAAAAAAAAAAAAAAAAAAAAAAAAAAAAAAAAAAAAAAAAAAAAAAAAAAAAAAAAAAAAAAAAAAAAAAAAAAAAAAAAAAAAAAAAAAAAAAAADFwAABJwAAAS0AAADGwAAAfwAAAGyAAAAAAAAAAAAAARIAAAExgAABSEAAAU5AAAFCAAABJsAAAQjAAADjgAAAv0AAAAAAAAAAAAAAAAAAAAAAAAAAAAAAAAAAAAAAAAAAAAAAAAAAAAAAAAAAAAAAAAAAAAAAAAAAAAAAAAAAAAAAAAAAAAAAAAAAAAAAAAAAAAAAAAAAAAAAAAAAAAAAAAAAAAAAAAAAAAAAAAAAAAAAAAAAAAAAAAAAAAAAAAAAAAAAAAAAAAAAAAAAAAABYUAAAoQAAAMrQAACMIAAAR1AAADJwAAAAAAAAAAAAALlAAADJ0AAA0jAAAMvQAAC+kAAAplAAAIygAABy4AAAXF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eEeIR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rtqu2po5vxtcXTxXSIlrAEL0RKVCET/lOjgzTSv/KSAh6xf9Me8wxSpwPaJLLoUkR1c+LzxnQDo9STdUJmgjsTtuLCki6CznMHd6gD9BP41AckEPOpw75DYQNy8uxyf7MawnvSH3MylfHC6wEW4fChn9NMVA41iEPFA9aTlZM4c1+Df4R/lSZxmYIfYfSBSDDYYfTyI1OidSe3IhUjtFPVE6ZJcYgClaJbA0yh1vFWwNkB3eDkQadC50SN5D4VqnbACMNhrnIdkjPSOPFeISXyhYIWUb6x43OZZBL0SyQR2XpZ1mG5IjbCnrIEQYoB+GJ9AhlyRwHjBEflufSVdPkYX2bwYywSvdDl4SIBimKcMwcE61GlATlj3TWwZJmU1dXIZFTxlZEF0UWx6zKjI1CojaBwMLSQyGPSNbdlbhRLoXJ09IDbgRfCNoTk9fwXXoNK8PMwjbK+oveDUWJB03BihuPKoMchAcGzAqmDs1QUwNeyPuCzYZsyIDIiAhxEEaPzYp/SzyMMM09g9ND6wOvw50JoYNvBLsDK8YQh30SzBZak1oMjowuxwqCgMH0Qg0DSIsExFxGnQnuUBwVj9jPVgOTFU2Ezj4MagkeBY/D5UOQBt/NBRC9Vb4Y5xhZV3HWN1GSDePPwQ/rDrAPDdFMGL2Z7tt03clbw5hBFo7WaFQ2jH6q9qr2qG0382lpcOqm6CjpXuIkZKhj5OSoafJqp6goaCrn4mOypmVi6GhoJedm6Gdl5eLloO1lY6WeIBooZ+1o52amZ+JfrGkh1xrh72toZa1rqevloWHfYNcb3itlX1bv7+yp4iWg4eHg29vqZ+BfsvJoaSBeH10hY6PdLSkf4vAyKqqalGWmLCpkYGzoWl0rbStqqiZdmE7xKGWtKFWW614qrCnhWNbX4TEsZuVjU6jiJOJkYV0aohamp6Eh25Ok6ShgE6UlZSQblZbdltqT6uyqYBVc5WXgF0/PKSPfWursrexjZefm4lpZXm3saidqLK2tqChoJu5uK6jtru/vZuus7NwZW+cAAAAAAAEOM5WRNTSbTVZCm01SQ4ABLz/bTVdEm01aRxtNWUXbTVNEW01QRRtNUEPbTU9Dm01TRBtNVkRAAAAAD5FIO5tZU0CbTVVDm01SQttNU0HAAR89m01cR5tNWUZbTVpGW01ZRdtNUkWbTVdDW01URFtNXETAAStBQAESPVtlUT/beVc+m01QQgABJzzVkUQ5hFVETgRdUk5bTVxHG01dRptNWkYbTVREm01XRhtNVUWbTVJEm01WR9tNVEUbTVNDm01TRUABGDrbkUc8wAE3TgABR0NAAS1JwAEyaUABQVcAATtF201bRVtNWEbbTVhF201SRhtNXESbTVdHxEFCTVtNT0ebXVJAbU1gQUABOleAAUY+gAFBPIABGX/AAQA6wAE/UkRJS02bTVpHW01ZRltNVUXbTVlHwAFbS4ABPD3AARp/wAFFSYQVV0vAASpnW3FWPwABPD7AARF7wAFJQsABH3BAATVjRKFFUIS1TlFbTVRIgAFcSMABXEqAASZigAEkewABDUpAASF3wAEWckABFm8AATBrgAERfoABLGcAARx2gAEzU0ABSkubTVFHhHVMTwABXEsAAVxLAAElfUABImVAAStJgAEjc0ABFnMAAS1igAEzZ4ABE3nAAR16QAETfEABQUqbVVRAwAFNRltNWEPAAVtLAAFdShtZTUCAAUdFQAE0TsABHHHAARZwQAEXboABMFGAAT5IAAEga4ABHFyAAUZIW1lUQJtNTkHbTVhCW01RRxtNWUYteVw+gAFJRJtNTkSAAS5EwAFAUsABRUsVkUM6wAFFQBWRMziAAShUAAFIS9tdU0BbkUk8m01VQcABOkHbXVBAe01RQduRSTzAAUJEW01PQRuRSjwbkUs9D5FJN8ABQzv7kVE8T5FFO8ABO1FAAT9SD5FHPAABRUDbTUxCm2VLP9thV0AbVVdA21lTQJthUUAbkU88G4VRPe+RRjvbkVQ7AAE/PcABTEaAASR3wAEqaQABRj5bTVRHm01RRdtNV0XbkVI8231RPluBUz4vkUs27WVeP8ABRD9AAUY+G5FLO7t1Sj7AAUY+AAFJR4ABQUHbZU8/201TRFtNVEObTU9CG5FKPRtNUEJbTVVCoy2EOvWRRDo7TVhCQAFAPBWRQThbkVc9W3VPPtWRSDpbeU4+m1VOQNtNUEJbTVVD21lPQI+RSjobfU4+W01UQRtNVUKbkUs8G2FUQBuRTDvbkUw7j5FHO5uRUT0bZU0/22lOP5tVTkDbVVFA201OQptpTD+AAAAAD5FJO9thTUAbTVZCW3lUPptpUT+bYVBAG2VLP9ttUD9bfU4+W2lQP5tdSkBbXU5AW3FRPxtlUj/AAAAAAAgICAgICAgICAgICAgICAgICAgACAgICAgICAgICAgICAgICAgICAAAQEAAAAAAAAAAAAAAAAAAAAAAAAAAAAAAAAAAAAAAAAAAAAAAAFAAfAAAAAAAAAAAAAwMTAyDABAAfAAAAAAAAAAAAAAAAAAAAAAAAAAAAAAAAAAAAAAAAAAAAAAAAAAAAAAAAAAAAAAAAAAAAAAAAAAAAAAAAAAAAAAAAAAAAAAAAAAAAAAAAAAAAAAAAAAAAAAAAAAAAAAAAAAAAAAAAAAAAAAAAAAAAAAAAAAAAAAAAAAAAAAAAAAAAAAAAAAAAAAAAAAAAAAAAAAAAAAAAAAAAAAAAAAAAAAAAAAAAAAAAAAAAAAAAAAAAAAAAAAAAAAAAAAAAAAAAAAAAAAADAxMDEwAAAAAAAAAAAAMDEwMAAAAAAAAAAAAAAAAAAAAAAAAAAAAAAAAAAAAAAAAAAAAAAAAAAAAAAAAAAAAAAAAAAAAAAAAAAAAAAAAAAAAAAAAAAAAAAAAAAAAAAwMTAwAAAAAE5PUk1BTCAgICAgICAAAAAAAAAAAABkAAAAZAAAAFNDRU5FIEFVVE8gICAgIAABEQBEVFZSAAAAAAAAAAAAAERDAQLDAGcAZAAA+ALsJwQCAPv6+frv9f399PP3/P/0/ez0+vny+v8AIq4AAgAAEAD5AuwnAwIA+/r3++/0/v308/f8APT97PX6+fL6/wArrgACAAAQAPgD6ycDAwD7+vj77/T+/fPz9/wA9f3r9fr48fr/ACWuAAIAABAA+ATrJwQEAPv6+Pvw9v398vP3/AD2/Ov0+vfw+v8AI64AAgAAEAD5BOwnBAQA/Pr5+u/2/f3y9PX9APb97PX69/D6/gAfrgACAAASAAYIAAoAAACWAAAABwgAJwAAAAoAAAAIAgCYAQAAAAAAAAAAAAAAAAAAAAAAAAAAAAAAAAAAAE9GRiAAAEhBTkQtSEVMRCAgICAgICAgICAAAAAAAAAAAAAAAAAAAAAAAAAAAABWUi1PTiAgICAgAABOT1JNQUwgIAAAMDEwMNkD6QAAAAAABwADAQMAAQAAAAYAAAAaAQUAAQAAAIwoAAAbAQUAAQAAAJQoAAAoAQMAAQAAAAIAAAABAgQAAQAAAPlUAAACAgQAAQAAAIaCAAATAgMAAQAAAAIAAAAAAAAALAEAAAEAAAAsAQAAAQAAAAAAAAAAAAAAICAgICAgICAgICAgICAgICAgICAgICAgICAgICAgICAgICAgICAgICAgICAgICAgICAgICAgICAgICAgICAgICAgICAgICAgICAgICAgICAgICAgICAgICAgICAgICAgICAgICAgICAgICAgICAgICAgICAgICAAAAAAAAAAAGQADQAAAAcAAAAEAgMAAAABAAIAAAABAAAHAAACAAUAAAADAAA9FgADAAIAAAABAAALAAAEAAUAAAADAAA9LgAFAAEAAAABAAAAAAAGAAUAAAABAAA9RgAHAAUAAAADAAA9TgAIAAIAAAABAAAAAAAQAAIAAAABABxnBAARAAUAAAABAAA9ZgASAAIAAAABAAAAAAAdAAIAAAABAFdVAgAAAAAAAAAAAAAAAAAAAAAAAAAAAAAAAAAAAAAAAAAAAAAAAAAAAAAAAAAAAAAAAAAAAAAAAAAAAAAAAAAAAAAAAAAAAAAAAAAAAAAAAAAAAAAAAAAAAAAAAAAAAAAgACAAIAAgACAAIAAgACAAIAAgACAAIAAgACAAIAAgACAAIAAgACAAIAAgACAAIAAgACAAIAAgACAAIAAgAAAAIAAgACAAIAAgACAAIAAgACAAIAAgACAAIAAgACAAIAAgACAAIAAgACAAIAAgACAAIAAgACAAIAAgACAAIAAAAP/hC9NodHRwOi8vbnMuYWRvYmUuY29tL3hhcC8xLjAvADw/eHBhY2tldCBiZWdpbj0n77u/JyBpZD0nVzVNME1wQ2VoaUh6cmVTek5UY3prYzlkJz8+DQo8eDp4bXBtZXRhIHhtbG5zOng9ImFkb2JlOm5zOm1ldGEvIj48cmRmOlJERiB4bWxuczpyZGY9Imh0dHA6Ly93d3cudzMub3JnLzE5OTkvMDIvMjItcmRmLXN5bnRheC1ucyMiPjxyZGY6RGVzY3JpcHRpb24gcmRmOmFib3V0PSJ1dWlkOmZhZjViZGQ1LWJhM2QtMTFkYS1hZDMxLWQzM2Q3NTE4MmYxYiIgeG1sbnM6ZGM9Imh0dHA6Ly9wdXJsLm9yZy9kYy9lbGVtZW50cy8xLjEvIi8+PHJkZjpEZXNjcmlwdGlvbiByZGY6YWJvdXQ9InV1aWQ6ZmFmNWJkZDUtYmEzZC0xMWRhLWFkMzEtZDMzZDc1MTgyZjFiIiB4bWxuczpkYz0iaHR0cDovL3B1cmwub3JnL2RjL2VsZW1lbnRzLzEuMS8iPjxkYzp0aXRsZT48cmRmOkFsdCB4bWxuczpyZGY9Imh0dHA6Ly93d3cudzMub3JnLzE5OTkvMDIvMjItcmRmLXN5bnRheC1ucyMiPjxyZGY6bGkgeG1sOmxhbmc9IngtZGVmYXVsdCI+DQoJCQkJCTwvcmRmOmxpPjwvcmRmOkFsdD4NCgkJCTwvZGM6dGl0bGU+PGRjOmRlc2NyaXB0aW9uPjxyZGY6QWx0IHhtbG5zOnJkZj0iaHR0cDovL3d3dy53My5vcmcvMTk5OS8wMi8yMi1yZGYtc3ludGF4LW5zIyI+PHJkZjpsaSB4bWw6bGFuZz0ieC1kZWZhdWx0Ij4NCgkJCQkJPC9yZGY6bGk+PC9yZGY6QWx0Pg0KCQkJPC9kYzpkZXNjcmlwdGlvbj48L3JkZjpEZXNjcmlwdGlvbj48cmRmOkRlc2NyaXB0aW9uIHJkZjphYm91dD0idXVpZDpmYWY1YmRkNS1iYTNkLTExZGEtYWQzMS1kMzNkNzUxODJmMWIiIHhtbG5zOnhtcD0iaHR0cDovL25zLmFkb2JlLmNvbS94YXAvMS4wLyI+PHhtcDpDcmVhdG9yVG9vbD5DT09MUElYIEFXMTEwVjEuMCAgICAgICAgICAgICAgPC94bXA6Q3JlYXRvclRvb2w+PC9yZGY6RGVzY3JpcHRpb24+PC9yZGY6UkRGPjwveDp4bXBtZXRhPg0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8P3hwYWNrZXQgZW5kPSd3Jz8+/9sAQwACAQECAQECAgICAgICAgMFAwMDAwMGBAQDBQcGBwcHBgcHCAkLCQgICggHBwoNCgoLDAwMDAcJDg8NDA4LDAwM/9sAQwECAgIDAwMGAwMGDAgHCAwMDAwMDAwMDAwMDAwMDAwMDAwMDAwMDAwMDAwMDAwMDAwMDAwMDAwMDAwMDAwMDAwM/8AAEQgCIgLYAwEiAAIRAQMRAf/EAB8AAAEFAQEBAQEBAAAAAAAAAAABAgMEBQYHCAkKC//EALUQAAIBAwMCBAMFBQQEAAABfQECAwAEEQUSITFBBhNRYQcicRQygZGhCCNCscEVUtHwJDNicoIJChYXGBkaJSYnKCkqNDU2Nzg5OkNERUZHSElKU1RVVldYWVpjZGVmZ2hpanN0dXZ3eHl6g4SFhoeIiYqSk5SVlpeYmZqio6Slpqeoqaqys7S1tre4ubrCw8TFxsfIycrS09TV1tfY2drh4uPk5ebn6Onq8fLz9PX29/j5+v/EAB8BAAMBAQEBAQEBAQEAAAAAAAABAgMEBQYHCAkKC//EALURAAIBAgQEAwQHBQQEAAECdwABAgMRBAUhMQYSQVEHYXETIjKBCBRCkaGxwQkjM1LwFWJy0QoWJDThJfEXGBkaJicoKSo1Njc4OTpDREVGR0hJSlNUVVZXWFlaY2RlZmdoaWpzdHV2d3h5eoKDhIWGh4iJipKTlJWWl5iZmqKjpKWmp6ipqrKztLW2t7i5usLDxMXGx8jJytLT1NXW19jZ2uLj5OXm5+jp6vLz9PX29/j5+v/aAAwDAQACEQMRAD8A+RPE3iG58Ra3LPLIGmlY8D7q+gFSwX76TabUZkJO52zyfb6VR06OK3USOw8xjwD1WpL2/GoyGGLljwT71PMM6jwr8cdc8H6jFPp95NAyNy6OQR+Ve+eBf2/9RgtUt/EcFrrFucKTMu2TH+8Ov418tafp5s7Rt7qTuxk9aZbh9Xu2VCSsR+bBrqo4upD4WYzoQl8SPuXTfGvw8+JkiXNhfT+HNRPzK27YufYjitu61jxd4Wt1dbm08T6cQMOWG8L/ALw/rXwudal0WFTGXjA+6qtium8G/HPXPDlq227nWAjGwORuH06V6FDN5w8vT/I46uXRl5+p9IftR/tkWXgrwPJ4V8IXKz3d6gOp3qtzcPj/AFSkdI1zg4618Sah8S9VudfC324zTniQdD7Cuy1lNG8X3Mk0M39n3cmTtYfuyfb0zXHeJdHm0C4Qz7JEz8jJ82TXLisZKvL3jro0I042R1Wja7BZyJ5sqPcAZC5Hy+59667S/i1rGk3EP9m3csZ3YAJyHP09K8j0+CCGZrp0AkboM8k+uKNf+It/4Y0pZLOBJ7k8SSDpEP8AZHr/ACrl5LaGyZ9XeGv2r5NEtki1iNJnAxIYcDaPcetdvoXizwR8aLWRo1haZcBmCeW6mvjT4XaJfeOrL+0tTc6bpqHdLI5xuHtnvXqGn/EnStHsFs9J8qOzj53I3zufU+9THE1IaRdyuSLPdNQ+DV/paGXQtTE0ZHFvcgMpHpmuP8WadqlnF5eo2FzZBeDLAvmIw9x1FYPhD4s64tyv2O6ZIR1WT5kH1zXpum/HazFuE1S3VkI2l0Gc++09qmWJp1JfvFqHJJfCzi/CmhWaRm4W5tru4UZ4PzJ9Aec+9VvFPjGZQ0VrHJ8nUAEH3/z7V6Wvhjwj8SIjLYyQRXJ7xny3B+lY+qfCTWdBZ2tJYdRiwRsnX5iPTd1rN4eEtabHztaSRy2haNb2lsL6+dGP3guflH19TUOqeJbnX7kW1mrBW4+Xgkf4Ua9pzRzJDeRXOlqvABQvEo9iP61O13b+HdOzZos6kcujbiR7+n0rknSlDVq5pGStuS6bpNn4Zi867YSXHoTnafb1NUrvV7zxZqjw2sfygYODjj1JqPSvD974pnNxdSGG3UkhjwWHsPT3rVk1+20JJLawQEnA3ep/rWDt8y13IrPw7B4Q1u2vJrhZZliYyIRnk9Men1NWPtt94vvPLhUhFOeOij1JqHSvD02p6g9zfymJNgf3Ye3/ANetO+8VR2kK2mmx4PA3Afe9/rQ2/UovW9nY+EI1kk2T3Q/JT7f/AF6veHNUk8d6ZfWEkRDrme3bn5W7r+I/WsvTPCL3BN5qkjRRddhPzH/CrCeMRpgii06IRBW4YDrz+taQfK00Q43Rb0SHT/Ddkl1IfOuj2b+E/T+tM1G5u/G8ogEImiP3kYZA9yTV3WdGt7u8tr6ZWgtbtPMdQOUfuvtRHqzXcv2LSIWJbjag5Puf8aqVK09ECd0Yk3wjtfCSrc6XqcljqO7f5aAPbufRlPX610Hh3xJ4q8QSrDqdhGtmgIe/hbZCMeqnnJ7AZPtXd/CP9nHV/iLcGeONJraA5nvJ38uxtR1O6T+M/wCyv516RL8RvCHwOK2nhmGPxh4mhGwahMn+iWbd/Jj6de4yfeuunh0lzVjJz190zfhz8Hkhm0hb+11aziuke6mc2m2faQNhBb7gbtxnqa9ds3tfCHht9P0azh060bmRISS8x9ZZDyx/SvOPCvxN1zVpJptdu2mubuTzOCAx46H2HpXRWWj+JPFs7LbxRT2T/djQFXX8e9U8UrctPQSp6+8eafGD9pvTPBWr/YZRPd3AOJGRf3MH+J+lcL4p8eS+JNKTUHujNaMmUYAkBSeFUfnx612PxV/Y/wBdu7ObVJbeF2lmYGMSDzvXOzqFHrXPeHfhBd2vhKxtryKYQ2m5Y4sbf4ic+5OevWssSo2TbLhe9kjzaPw/ceM75Z73db6fC+5QTlifX3b36Cjxx4X0/WpraG5s1uLJsW4znzIs9CH68/zr1O/8FRWESm8cQRpysSAbsfyFc14mhg1q1NlDAI4+QpHLE9iT3NcKleXKjVLqzyrVv2ZRY23ladfbLhQdsF0wO8dfvDofqK43xJb634Tsxpd/bz2SL/qyBhWx0wRww+le3aJpo1Gxaa+uvKNu5jkUHMhI9B/U1Nqer2t5Z/Y5LRL+16GOYb93vz3p+1a0YOPU8Z8LeLEj0Pz9ScvLbjBhjxlsd+f5mun0b4ptq9qq6fEttG42kJ8zn2J71c8Wfs+WOswC40aV9NncHFrdZ2MfQHqPxzXnl7pOsfCxZ7W4snslnb5ZhwMn+6w459q2jKMiU2tT1Cxs3mG++mSBX52ty5/D/GtCy1qC2k22UTM+NpduWA/kK8n8E+Jn+zTPqM5zbk5O4lpFPQ46k11fhv4pW9xaAaXahX3YMsoDv9QOg/U1NTQad2dyLC5vIvMupFgibnLtjP07n8Khk1Kz07i2jM0nZnH8h/jWPGl3qRM+oXHk7uQXf5yPp1NXra+sbJdkEZkYD70g/kOn51zvzKJBb32vP50jbE6F3Pb6/wCFTwwWOljlftMp5y4IXP8Au9/xpgu7nUMEZA6ByeMfX/CnraW9koaSTz2PY8Ln6dTU3V9R69BJL661eQBFYhfl4ICgfyFKbCO2Ba5cSMOiqxxn6n+npTvPnvTtijKRr3xjA/l+dMkWCDmWTzWHoePz/wABTckmMP7Qkl/c20WxOeAMZ9/U0yaxRRuu5dp67VwT+nA/GnLe3N2pjtohFH0JHH5//Xqjcm1tDm5uPOYH7sZyB+PT+dOF3ogaJTqfltttI/m7NnJP4/4VBdWpRt13OIs8lQDvP4Dn88Vl6142SxiIXyrSPocH5m/Hqfwrmh4gvvEV0YtOtbm7durbTge+P8a1jB7slyR1d54lg08/6NEodR/rJMMR7jsP51zms+N/tUrP50lxM5xw24k/WrFl8O5b+RDq+o4J621r87/Qn7o/Wuj0vQLbw/EptraCw4/1j/vLk++e34Ypc6FqzlLTwzqutIstxs0y2k/imOxiPZfvGtzQ/A9jYp5qW738458+6+SFT6hQcfma0XvILeTzEje6lH/LWX5ifw6fzqQxXd+N08ggTGFLErx7Dr+QrNzbKstmaen+LX0qNkupReq3GwIAoHoD/wDWrD8TfCDSPHED3GjyJY3R+ZrdlxGx+n8J+lSSS2lhny0a4ccEtwo/Dr+tKkt5c4aEGJF5RuEUfj0/nVRk4u60E1c87uY9Z+HN+lre283lA5EUhzGR6o3Suk0LxvZ6u6JBH5chOGjk5cH0Hr+FdofENvd2RsdZSHUIX4OV5H9T9eK5HxX8CkuYnv8Aw7cGYKdwtmba6H/Zb+hraNSMnd7kuDWxW0m2H9pXVmkyRRBvNUH0PUcVnePPGlp4J0+OK0ijvtWu8raxScoD3dlHAVepJznpXOxahf8AhjX2e8inkMeVkhf5XJAxjmn+BvD1x4q1ibVL4JNezH50U5WJR92JP9kdz3NaOKvzdCU1t1Lfw78CvaA6jfSmS6uWMrzScNM5/jPp7DsBXVu9vbNkFpZB09TU8unb1H2hwvsDz/n8aaLqCybbFAGOcZfnP4f/AK6wnO7ujRK2hBELm8QhF8uNupPT8f8A69Rtp9vAM3EvmH+6Pmx/T+dWZBdXLBpT5MZHRvlx9B/+qiGxgjGR5lyzdsYUf1/M0Wu9RX7FR7wq4W1gCt2OMtWX44ha3Ww1AjY9o/ly8ZwrcEcV1AtZ2jwAsEWM7VwAaq6hpseo6fcWu/zGlQ574rWlKOxDJNHhto4fkUzDrzwtcd8ZfgrYfEm1ebEen6go4njXr6Bh3rq/BN1LcaJDHsBeD90575Xin65CiANNKSB1A7/hWatGXMty1J2sfJ0fiPxR+zh4n8m7VrmxzwTloZQeCR6HH416to/inQPjnowltpEtdRC5aNvvD/EV1fizSrTxJYSWd3aJcW0oKssi/r9a8B+IP7PetfDW6fWPDkl1JZxNvMIOJYR7dyK7Lqe+j7mVrHQeItEu/DuqIl0HRFOA3VSKns/GskDi2tQqBeM7ck+9ZvgT9oCy8YWY0zxHEI7gDYJmXbg+/oaj1u1XR7ub7HKkkbjjHJwe9TyvZolSOys9Sdyvn3QMjHkF+f0rStlgkPDNN6CIcH6mvNNM16OwjUuPNkPAB6A+9a/hnXdQOmpFvRIwSMgdBUSTS0LTO5kYRqyhYYl6YByw+tUWvYVwWHnODn5ucfhWda3NtLgyXJdz2JzU73kasFiiI2jjjFTF9x2J5tQuJkwE2H3OeKhZDKWM0vqCM1GondPnPlq3c/KB9O9NRFlPy73xkfKOnvmnvoFuqHSSQooUJ7f3RVS6M00LYG1Bx6DFXo28snJSPvkDcapagyeU5LNKyjOM9fwqUhoPJUKPMkyxHRRk/nTgoikwqrjpmQ8/Wq8t06jCIAPXp+lV5pzu+d2A9uBTSlcPUty3SJnfIx/HAzTYdSZP+PeLp1PT9aoLdKg+VFyw4OPT61Vv9Umt4XYdiOeuBV2urBdmo8krEmSVVwe3LfnUKOjSZJZiORxuNVY5izKSMnjIJJIp4OXJwFH+0cD8hSUdQvYsZbKjCL0A3f8A1qR8OSzsWx90Z2gmoUlSM8yE4PbgYzU1tO8h3Qw4PY//AF6iVw+YMoQ7VQg9c9M/nUVzbt5qs5RTjjHJrShs5bxm3EcDnHapzoCqobZuOMliSeP5U1K25XLfY56aNS6gKXbv6H/P9aKi1jxfDb3vlQwvN5ZCnHA/Ad6K0TvqK1jP1aV45thR1c5yCuCKs2kCWsJMmx5G+8SOlfpn8WvA/gnVtWim1rwJoOuafqMW63ubfNrPzznenGfTNeI/ED9gr4e+MTK3h7Xdc8J3DcrbajGLq2z6CRcMB9RXpVcI0+WMk/nqcMKnMrtHxgHj1K5MCKsYVtxOeAPWrtvbW2lzyujNu4GVbGTjvXrPxA/Yg8ZfDtTNY21r4ltIkZvP0qUTkgdSU4YDHtXkEOl3MWozC+hkttj/ADJIpVgfTB6Vyzpyh8SLjJPYsJZNeFp5pH8vGRnq30qtevtziQtjv7elWdTvdqBEOSRgKvas8zR6SWuLxlSLAK5657YHvUxbZSQ7b/Zts15MypEgyS3Sq1lrb6+A5C+QeUTPf+8aoXtpqHizUwt8Ps1jF8yRBsgjsx9/5VY0zw3f+NdeTSfDlnLPIww5QYUDplj2X61pG6FJGjYeONNuNlhc29u7oNvmjILH2NaJ+F7eIlR7aZYirb/Km+ZHUepHIrrtH+C+i/B+0X+0JU1PXp0G4/wwnvtHYe5qrrOufYFMNsoRn647D0qakuXRBHzMrxLdahJDHa31ssFlEMRxQ/NDgDrkf1rn9J8PR22sLdW87pC/DxfeB9xXb2Usk1vHM8X7xBjb2b606aTRtTkCz2skMh/5a242sPw71nGVjRdjB1H4j6lpEyL5A+woQFEZOUP95vU11Wj+KIktoLvU7wRLJwgZvmf2A/rVX/hXU0hL2N3FdqR/q5MJJ9PesPxD4fd1MGp288LAYUsNvT0PSolyyC9tz0rTviZHLCIrBQuzkbOf17mu68JfF7WvCtsXudQaVMArbzHf+PtXz9pU954W0Mx6a4a7IIWZ8Ege3bPvUnhfWr57eS71iWaCKFsSHGWfv8o7k1n7NrVMu+mp9XaF8ddH8W3IstR02TzJON8S71Ix1I6gVcv/AIQaL4k/f6TdxxykZHlPsY/Uf/WrwDwl8U7W4XydLjOyTgseXb/eP+RXV2V5ItzHLd3X2ZvvKqthx9PSiOKqQdnsJ0k9jsPEPgTxBocLRShL+2Ixg/u3x9R1rG0S4sdEkkNzHcRXJOVWcfKMdg3St3SfjpqNm8dvCq6jFjbtnG4n8etdWPEfh3xRp4GrWq6ZK2VOMOg+tN1aE/iVmFpR8zzlbXU/FeryFf3UKqMsv3O/fvW1FNp/g9SseLm7A+/1x/hW/J8FYryNrrw9qSSJ/wBO8v8ANa5m88Jah4fvw9/p63ag5JQ7G/EdDUSwl9YO41U7ixLqPi6TcxdbfnLcqgHt61p2U1j4YRRbgXNy4+8wyAfb0rP/AOEhbVr+K2S4i0+H+JZ/3e0D+f0FexeAfgboOg6DH4j8Xa9D4f0i4UT28SlJNVvUOceXGMiLP95sn2FaUMFKSu9EKVXldjmPh34a1f4h6jLpAs7nULq9AkgtLdN0yH++3aNcdS5A+tepx+A/Bf7Pdir+MriDVNXKhk8P6bLvTP8A08Sjl/cDC/Wub1n9pa4bR5dB+HGlReD9Bfia6Y7r29P96SU8kn6/lXH6vdRzFdUAivZ1GyZzz+8HU/1rr9vTjHlo6tGai73kdn48+NXiX4uWsVrO8Ph/wzFxBp1ovlRqvYEDGf5Vj6TdW2lqI7CL5h8vmEfMf/rVzljbX3iRjPIfKgJ5eQ4X8B/hXT+H7uy0aVBbjz5hx5jjv7CvMqTlKV5M6FFJaHonwx8FTaxfxS3T+Wjn+LqfoK+6P2ZfhBbXOmiWSEJbxgbmx8zn0r4q+E2tvNrMIkPzbgTk8KK/Sf4C3dldfDLTvsbKSqYmH8QfvmuilFv4jKWgniD4F6HrluyeQIiwx0yK+VP2lP2eNS8GXs501lCSDKh03KR7HqK+3q5X4w+HYNb8D30kuFktIWlRz2wOn41pVp+7oEJu9mfkr4yh/sXVGi1+O501f+emwvG/4jp+NYd3r1vFEf7LSNlbjzlIdm/Ht+Fe1/GnRkur+c3LosBJ4IyW/CvnrxV4JtLPUTceHpr3Sb7nDwtuSQ+6Hj8q8/S+qN2ZWpaXJY+IoJLovaw34CSkjo3ODj3q3Ne22jnZp8JZzx5z4Zj9PT8K5y/k8WLryWevW1rPpt0gQXcGRIj/AMLMueOcfnWtpXiPKJZwRoupICki53SEg4JA6gfQVc4rdCix0ulzXIMl/MIEzuG4ksfoOv8AKobzxDCLL7ItsNQt24ZLgB9/4dquy+HHm+fUrgRHqYwdzn+g/Gmi5isT5dhAd7cburn8f8Kw5luVa5xfib4A6d4jt/tGnM2iXsgz5EpzEx/muf8AIrz/AFLw3r3wiknS4sGhhnOftMYymfVWHA/Q17c+jTTqXvJ1iDfwjlz9R0H41JFrK2sH2SCFruFjgxzfvA+exzx+ArT21t9h8l9DwXwZ4rup5LhLycIseXVyxZ3Hpg8k113hrx7bXsYNpE0j52lpiGZSP9kcCuj8W/ADQfE0ZmtP+Kd1KXnyiwaFj67eq/hj6V5lrfgXxB8HJ7i5nst0Nxgfa7f95C3+1kcA/UVfNGW25m7o9Wsrm4nhFxdSCBG4BY4/L/61WItWsoGIhDTuf424B/Dqf0rxLwv45d3mbU7p2WI5Rt2+Rwe34VvaP8b7aexxp8CQqpIeadgzAg+nQfjms/ZMrmPUri9nlhDSyLBEDjBIAH0HSqE2u2mnk7AbiQDkt0J/mf0rgI/GlzrtwBClxf3L8ALnB/8ArfQVo2fhTU9Xcf2lepYxf8+8Hzyn2OO/1P4UWitWNu+xo678QVXiSb5s/wCqj5H0wOPzqlaWOteJEEkUC2Fq3/LxcHafqM/0Brf0jw5Y6AFeC2hhcH/XXOJZT9F6D8B+NXf7QieXcqSXcxP3pjuH4D0rJVEth2k0YmlfDW0SQTXAm1SYfedyUhH9T+YrdMUNhb+WXVIx/wAsLcBE/Mdf1p00VxcxhrqZIE7L049h/wDW/GoPttraN+7VpCP4m6f5/Gpc3LcaikWLe6mlBS1gECjjcowfxPX8zUUlnDbjdcT+Z/sIc8/Xp/OnN9rvY0JYRxdt3yjHsOv6VGkdtAoJ3zykc44Uf1/WrvYV12HJeszbLOLa3chctj69v0pjWDZL3M4Usemdzf4frU7yzSR4GyCMfwgAVWkmgQZ2mdwecc8/5+lCnf3UDXUVZoomH2a33EfxP8x/w/IUk7zSnfPM2BxwaXy7m5YkBYEPc9qijigtyQ7tMe/p/n8KpS8gt3GGZScxIzk98VPZz3lnOJlm+zd+vX2xTRLNcZMMYRB3Xt/n61FJbq3M8u5v7qjd+ef8KpWeojV1S60Xx1bC21aEeYBhLpBtKe+e1cN4p+D2q+D5DfaRM93agcPD/rFHX5l7j6V0akxsPJhVAR95+SR9f/1VY0/xNPoNxuFxvB6x9VNWpOOkQtfc4LQ/HsWNmpo4OdodOAT6N3H4V1VldmeMSWvlRwt/Epzu/GtTVfDmg/EtC0kR0rUmHEqKAsh9x0P864PxB4I174azFyC9mW/1keWgce46qapOLWqsTqjqfskY5llaQE/XNTx7mGIotgHQn/CuQ0bxSLvxBbnasCmAoySNkO5bgr2/yK61zLKqmWQRgep2/pWc1JbFq1xbmMHmac5xnb61WiuVWcLFEQOhJGD+AqWbyo0JAllY8E/dB/GopZjFISCsQ9F6/jU0073uEo2INMX7H4gubcSeXHcL5y5PQ9DUmoxwyHjfKenAwPzqv4hk8i2tNQT5jBJtYn0PBqG/ubm9j3KwSNh1rSUWndC3VivdR+S5IMcCkfwjJH41j39/FC4KB53x1Ybtp/lV2W2iDZkkMx4yBzVG+uhbW0zqEjijQs7NyFAHJPYUJ3drmZ4t8fPhlp11ob6yoj07UAQqGIZ+1Oeg2+vv7V5Z4a8Z3/gDWUj1i2kkhOF3PwD9D/SvWZbif4seMop8v/Z9r+7skYcDH3pCPX/61drrPw00nXNBXT7uyFxAM7XfhwccsMc5rqVXkSjLW4nG+qPMdMtIvF9ib2xeNyp5jB5H4VTgu5EnYTyeWic4JOTz0ArD8dfDbXPgh4hW60Oea4s8bwAMsB6EDritTwz450n4k2MdtcFbDVgv8XCTH+hrRu6vHYzOr8P6uskirBFuHdmbtXQWl0dv7yRIx1+XrXm1+15oE6wODCF6uDjI+tamk+K7e3jEccPnXBP3nPyms5LUqLsds95HLgIryerHJP61BPeuAE3bOgwTkj8qzotYeSEFmijc9s5phLypncGz6cmpdkW2X21CHG0mSZvToOvtUN9dF4m+URp25wf05rP8x4yQCF7fMcVFc6giwlPMZySOgwKNCbl+W7YgENyevbNQ8uNwGc9ewH503z5GC7Y0jGOC/UGmSFpHYtKSSOABS6BqPaVYXLM8YI6Y5/OqlxcjYQoaU7h9OtSGFQMqhJHc85qC5udoAMiphh07CqV2Fy5HJNIcjEfr70qxB2w7lm6n/wDVVJ9ShVgg3SOM8Dr9KsWs95cjEcIjU9S3GaUVbRg2XoISpOxQg65YVcgMYUI0mOf4R1/Gn6L4A1PVWG7zcN3Vdo/M11Wk/DrTtKCteXdnFIMEhpDKx/AU3ZlxRmaNaCdlEcJlbOMYJzXW23gW/wBWtmj8pkypAC84z7Cuu8C6Hp0k0aW1neXhA4JGxCa+kPhD8FNQ8SSW8VpYwwtLjKxpkr/jXHVm4nVTgfIvhT9kDUNTmEiaZczM3JeciJPy6miv11+Ff7AF/fadDNfxMu4A/vTtH5UVmsRWe0W/kXKNJOzkj80f+CbX7WU37S3wlvfB+ussfijSIzJZtOOJxzjH0NYdx+3z4Y8PeMNQ8NeKbO/8O6xpUxtrmL76iQccD0PBB7giviH4G/Gu7+CnxC0/XdMnKT2cod8HGVzyp9jX1b/wUB+COhftRfCXR/jd4ZhBuY4Ej1sW/D7RgCQgd0PB/wBkj0r6pwp16d5K0keCpOlPTZndfB74y3fxb+Kks+kX8VpoFqjRMhl8ma9J5Uhc57A+lepeMfhlYeOLV4dQtLS53LgNdQAv16hxzX5Lhdc8P6l5+k61dLIDuVWc5X8a9V+H/wC318Vvg/EkV3c/2taRdEnPnDHoSeRXE1UWkJ/JnR7r1aPrvxp+w/aJaS3GltcWl4h+RR+/hf3J6j9a+ffGP7NPifSvEZlu7ea8giYqojQ/Jj0HU16X8H/+Ct2heITDbeINFubC7chfMtG3B29lPJ/A19cWOq6frnhe21m+WOysp1WSMXsYglBPTIOME8fnSpRqynaUPmgm4JXufB3wz/Zq8TfGDVWtxbS6LoVo+25vZ027sfwqDyzfoO5r1XUdb8N/BLRH8P8AhONDKAftV++GaQjgkt/EfYcCve/inbw674dltZU1AaddDaW085k59cdR64NeBfED9ku1063eWw8Q+TGF3CG9HlNjGcc9fzq5VoQ92GrIjGctZbHkt/rjX91IyO9xcSuTvJyTn0q9puhxW6+ddYeYc4PRf8TU118L/EPgixW4bT5rm3mTzYrmPkOh6Ee1YEGoG4vmS5d7cDqHGM/SuKSb1ZsrJaG5/b+ZfMjhEsEZw+PTPP5CrGs6EmjObhQcSAMhxwRisS31pLO3uLe1GVkf5a7bwsp1nSnsr0o1wh3QrnJYdxn+lC191h5nExpeaheK6l4UjOSwOMCtweP5tLjFrJHHexngpKA5NGs2k91qH2SOFoZIsjIG0Y/wqtZ6Lb6deztcEyXC4wuOM47VhKp0aKtroX7a10DxJB5jRy6LcE7WVW3Rg/Q1HeeAL6O33Wxg1S2YcGFwX/FTWfZ6Hc6sDK4EMIYtknkjNX11J9MURafvWRTj5Cck+tNStaw7GXo1gvhqe48hGsrmUc5BBQ+oB707w5p+pxa1I15etcWud4dmJcnuMHrXbWevF9O2a5bwXwPG1k+dR9R3qay8LaRr4ZtNuZrCQf8ALOZfMj+m7tVymraoI+ZhaZ8ZRFqzWFrZvaOmRuk+9IP6D2FdjY67GQGvrxFZuTEGy5B9u1YGp+Ar7SJRO1oLlI87J4AJQv8AUVP4D/Zv1T4g+PYv7Jhv3lucP5KgyGRTgkn+6P8AabAqYUVP4BOb6ndaN4tk09f+JUJYnbBDRk7s/Wva/gtovirx/ZPPfixfQ4P9fqOoL5UEIHXD9XI9Fz7kVymp2Xgf9l+2iXxG6+LPEXAi0PTzutoG7G5mHX/dHH1rhPij+1vdeP8AUobLWb5I4Ixi30iwXy7W1XsuBwT9cn6VuqUaestWTdyeh6x4r0jwL4l8RXWm2F+ZvL4W4EDeRIfYnkfWuQ8VfAzV9NtvtGjyDUII+QInEg/LrXGaL4rudZtitrEIIcdAdoUe5rp/DfiH/hF51uU1Ccz/APPOByqZ9/WsPrcldPY0VNPZmUfGuo7BZ31u8DRDaURNpH1XrXU+FdZ06PTTFHcyTSXON6sNu0j261sWXxHPin5Na0ay1G3B5lkXZIo9Q1JP4F8I+Kbhl0/Uzp9yfuxXQ3Jn0D9aKdSlfmWgSUrakSC61iVw9wq28RGWJwBWvo9xb2yYt/mAODcMOSf9kf1rA1j4WeI/C8bOkb3lp/eT99GR9RyKn8N+MW0/ZDNZmK5ztEv31H/xNauna8o6k899D1/4c3ElnJHLK32eIHPzfeb6DrX1f+zz+0P/AMIlKkUb74XADqx+9XxF4Z1Qani5kvE8snorbmP4dvxr0Xwh4+NkVSzRgem7qx/HtWUHrdje2h+lui/HTQ9Ut1aSY27kZKtzXlv7SP7QgfRpbDTXPkuMOR956+WIPi1Lp0WZ7r5v7qnJ/E1R8RfE648QWrLBuX157e5qp1JfIFFHOfEfVlvbl3u5tmcnYDlv/rfjXmOpao885isIGViMZAy31z2roPEb28MzNczGVucqh4/P/CubvLy4vQUtYhDEO4G1fxP+Nc1TXQ0T7mVdaLHAfMvrou2dwjjOT+J6D9a5bxXpkFzq+9I/LXUx9n81fllgfOVKv1Un1zXVT21rZktPKbiXqEXO38/8Kz9at21+xktzGkMWPkZVxsccqazp2TsN3tc5O60bxL4N8tjeQeI7IH57aaQR3Kj0EmME/XP1qxpHxm069vFsFt5dDvZTt8m8Xy2c+gkPDfnV7S9WilsFacPJdxtskUjG1hx/9fj1qPxDpyeKbExX1va/Y+wmQbR2475+lKcnf3kNJ9DTuIoIEzeXPm99kZBH59P51EuozyqY7C3MKgEF1+8R7sen6CvP7vwufCc6v4d1WZQnW1vF821f2AJ3KPoRVLUvjDqNmqw61ZS2iE7VltP3lu3vgcj8QfrWagpbMalbc7q+ntdOTdd3Jnf/AJ5xEEE+7dPyzWXcfFCfSkKQpClsBgxON6sPQ55/lWPokU3jOxF1Z3Futi52i4aUHPsFGWJ/Krmp+H9K8F6Wb7UA1wqfda7GA7dlSEcsSemaOVJ26g3c4/4g6Z4X8W6Bdahb2Vzot+rABoEJt7hyeFA6bjzwMdK4XRfALeA4JbvWLGXVUncyWpicLDtwOXGNwOfb8a9J0WyvfG2rx6pqkbPDHn7JZBf3UQPYAYHPc9+nSt/xhpM8ujlzEiT2Z82OMAA7R1GK0jXS90lwPNNG+K0tlpsxmWG3TJxb2SeUrL23Mckn8TXQ+HPH8+tWge0aG0tmx8+QufqxqzqPgXQfG0EcsUcllcTjIlgTgt33L0PNcX41+E+v+G7NjGHu7FPmSa2y3l+5XqP1FXGVOTs3Zh7yPRrXXrGAt5k7XkgPzBDhR/wI/wCBrUtNZmuEBtIBEh6uOAPq5P8AWvFtL8eDRreDbb/aZi+2SSRd5U+oHTr7V3GleK42ZG1K/JcLlY1O5gPp0H6VM6Vthp33O5+zorb7m58w4+7Ecn8Sf6CpLacMD9nhWIAY3nlvzPP8qxNK8SjUSFs7Vtuc75Dk/wCfzrQkv49wWa5j3D+CPt+VYtpaFcqLkssceRNKzk87R0H+fxpyTySAiCEIAPvMe1Z8Vwgl/cxb265Yf0qeVJp1zPKkSdduckfQD/61V6hdE7qiHM05kOc4XnmiK7Yvi2hGfUjOKjgEUbERI0vqZBgE/QUslwcYeZECchF/wpJroFxzozMftFxj/ZB3GiIrGR5UBb0d+cD6f/WqKK5Dv+5idiByxqj4h1SbR7SJ3kDLJPHEYkGThmxkelUrPRA0aF1KOfNlweoC9agjlZyfLgJ285I600XKKwEMWWPdu/vikkeSVP3j+UnQrnGPwFXe6FawS7gczTYB/hAz/KoTLHG+I497e4/pQY0GNgaQ55JOBSTXIgXDSJHnOVXvSTFe7uEgmlZt8ixr6dP0Fa+h+LZ9MgMBJvLZuDHKPlx3FYCXQLHy4nZh/Ew4pzrK+S8qRL6Dimm5D0S1L+u/DLRfGe6XSZY9Ov8ABY20h/dsfb0/CuPu5dY+H92LW+tXKfwiTkMP9luhratZY4LwtGJHdVGCTjHJ/Guih8YHUrA2esW0N5ZScZkHzIPxrROSVtyU1fTQ5TTvEkfiCJtkwiZfvoeGX8+tTQxQL8255jnIPb9aTxJ8HVv4mvfD119oQciF2xIpH90/0NYuleJbjRrr7PqMLq8Z5do8SL9Qev1qoxTWgNu+p0l1B/aGkyxMm1WU4PUE1iWVwLqxTc7SNGTGy4LHI/SttdWhvLffA5mTuc8CuUnu2stcnQSBEkG8ZHepXvRFs9TRm4iIKogGcFjuP5CvMPi/4sm8RaiPDdhPIE4fUZUPCr2jGO57/l61tfEzx4vhjSlWAtc6ndny7WMnILHqxHoM1g+BPBx0nT5JZW8+eQmSWQjmWQ9Tn0FVRhbWQpa6I3/Bnh3/AIRnTgqRpDI4xlj9xewGKtzXqKu1pWYgfdT5Rz+tQSq7/LuMhHGRzj8uKjZRGPmCIf4i5AP5ClL3ndlbK5W8Wok+i297GvzWsmGB67Twf5ivIfiX8A4dfkfUNJcWF8fn2L8scjdfwzXs0Jg1OxurQMZPMQ9BgDiubsbmaSwEYVFkhJiLHk5HFaQqS3iRZdTwzSvibeeHrkaL4qtZVWM7Vdx8yDtg9xWvehrO3F1YSie1lHEi8kf4V3PxA+H9h4107ydQQTup+R1HzR59O9ePa/4Z134MXcs8LG90pzhh1+XsGXtXTCUZESjbU6y08SqLJolBnmdQcs33a6ux1eWazQTXEMOR0Tua8y0nXLLxLatNpsgguNvz25IB99tbWkSahEqOlnI7NwWkGxR+dQ1roNPQ7lhHKmctIMcseKr39wLSIgZ3Aj7oz+HpUOi6JrWvom1Ttb/nlGXI/HpWxdfC+50+CKS9uYrXewDGeQZA7naPahCd3sZcmqojHfIXJ9D1/KlivpLofuITuHcrj+db1va+HNFbAlutQcD7tvFsQ/8AAjTx4rNqx+waVaWpHSSYmV/y6Ub9BWMmx8N6tq7K0cbFWP8ACpI/M1dm8AQ6WVbUr6ytucssku5s/wC6KW91bUdWG24v5yp/gj/dqPyqpHolurBzArPn7zcn65NHOyrI0oLvQ9OkAhivNQcdNieUn51ch8U3pIWysbGwUdWYeY9U7e02FQOAB1FXrO0d5BxkFuRnpUvuO1tC5bLfak2L3ULqcHqgbYoHpgcV2fgTw5ClwgSFcE8fLknmsTw/opkkVj0P455r1v4WeF0mvYcqpJIHC1x16jjG8mdlCk2z2X9mX4P3Pi/XbS3gt2nkmkVQuMkk9OK/VL9nT9lnTfhDo0M95FFc6qyhm4ysJ9Pc18Yfsi3dr8P9Ws74CNZYGDqSO9fdGhftJeH76wV7m4EMgHzAcissFiaM5e89SsVSqxVobHonSivMfEH7VnhnSYHMMj3LqOB90UV6ssXSi7XOBYao+h/JprnwE1/w3L5ptbhlQ/MYQJUYfUdK+k/+Cbv7Sg8CeKLrwH4pVT4b8SKbfy5v9XEzDbyD0B6H617pc6R4O8W2bXf2e0RQu83Wn3CsAPUjP865jV/2cNE8YKt3pmoWV4QdyNPHtcEf7Y5yPrXq0XZqUHc4pNNcs1Y+Xv21vgHP+yn8YbzTY1eXR9TJu9LuG5Uwk/cz6qePpg964b4Z+F9Z+LfiO20nSbG41C9vGCxQRJuLn1PoPUngV9zftEeD9Q+NPwfsvC/iXQTNJpDKbHWLVvNkiA4IIbkgrwefSoPD3jLwp+x58F3tfhh4bm1fxnep5c9zqaiKRTjlmJ6qD0jQ89zW0sLGdTRpX76WJVRqO1yp4H+AXgH9hHw3aeLPiEbHWvGsy7tP02BBIIX9I1P3mHeQ8DtXzx+1b+0F4l/aL1NLrVdYudFtbVy9jplpIfIh9C3Qu/qx9eK4/wCKPi7xdrmu3OueKTf3uu3xP765BCRjPCr2VR2AxXm82oXtzKbm+MjMX6Meo9PpSnieROnQdl1fV/8AAHTptvmmejfDr9oj4q/DBTLo3iK4ntYT/qpHyh5/uNwa9F1X9vu6+JkelWHxCga1sIJv9JbT7YC5lXp3O3H/ANevDNM8VPqCiKLCJkZHpWxHf2kYAdI7l26uwzj2FedJJu0kdKk0foZ8Hf2xvhL4h8LWGjaZrlpbwW8Qhjgv0MTrj1Y5H5mui8QfCLwf8S7drhbazlikXKTWkiuGB6dOK/M2LwBpuqBppImsyed0TbS1aPhLVvGfw61Xd4Z8S3cOzlUMpWuaWHi9YSsaKo9mj7Q8UfsVwiZ5vD+oSLJnPlvxivPfEPwc8aeBtQS5ktJZlgcOrxg5GDn9a5DwT/wUp+IXw0xF4l0i11+FSFLsArkZ6715/MV738Mv+Cm3w38dQrb6qLrQLh8Ai5jE0RP1HOPwqJQrR1tdFJxel7HGeKY5ta8PRaraxPbzAfv4mGGQ9x/nsa5aC7tbYSzyyCaY5KlDkKcDn3r6o1jTvCvxa8MT3vhm80y/YReZizlVlcdwV6g4z2rxDxZ8DvDcfh9b86i2kXjXAtvIVsbnY4X5f7vPJ7YpStNc1rEpW0OX08XGswwoSIYSuDIwwDWlDHbaThLZRLK/G7qaveL/AICeNfCK8xrfW6cqApViB0I7Vk6Xd3FrJDbjTruC+kl8oCRMlifQjoKxcJN2iU2kaMXhQ3MglvnEa9kB5rV0zw9c61eJZadBIwyEBAIAz/Mn0HNehfC79mzW/GM4vNQljtdIRwv2yVSI5OzCMH5pCDnkce9fR/w/8KeHPhbp/mabDFBLGuH1O82iXHfYOifhz710U8NpzVXZGcp62ieU/Bv9lBLVLq71bVGRYybfy4GLtK+Pm2jouCcbjnnPFaHxx1nUvhN4Rk07w7Bb6NotzttittmK6uDtyWeX77c59MZ4r2XQfE0XiGYQaOvnu3W4kHH4CjxL+xzf/Em4gvNXXUJrSOQMzxnDfRSQQPyrZYmKfJFaB7OT1Z+ftoF8YapLHa/aIbiIkyLN8y49d3Xr61k+MPBU+kyJPfacxaI70lTkf99LX1J4+/Y9vfhjrN7cW6SNHOCqBl+bGc8nHWvM9S8OXMELwTH/AEmEllDc7h71zyqR5rRNOTTU8Zk1PVdRurWe2uituu3fZg7VUH09T9a6WT4ox+ErqC0SzluJZWx9ok4jz7ev6Vfm1C0ur4Q6npcMW7I+0Q/umGPpwTUUnhe11iTbpmpxSuzcW90Nj59j0NZtp6SQkmjprHxf59pE2pX8NoJBlImb5yPZRzXSaJ4mtI41+xQtLI3Akcbj+ArxzxD4Hkh1JLnULa7tLmNt3m53JIPTPQ1d/wCEl1u31C3jspYV07hGEeAwHqx6n8Kz9hHozRTfU9/8NeK9U0OcXL6tNaAnPlhtzN/wHp+ddGPiDa+K5/LutCgvD91poj5MpHfJHFeCaf8AFLT9Kv4bFknu7vbnLDZET9eprvtN8XPPYxiWaCyif+EttyPoOTQnOOqE7Pc9AHgTQrkj+y9XOnXB5EF03APp5g6/jVi4TxJ4NtCssImtDyJosMrD/eX+tclper2ESK0a/bJT0Z87fwWul0jxPqmnsj/a3s4z/B2x/u1tCvpqTy9izpPxDsAmbjzfOH8EhxH/APXrYTxFdata5SSOC3zgNwFH09ayNS1rRvFDiO90sySMPmuLbEUhPqQPlNYepfDj94x0PW42cjItrhvJk+n90/pSlyTWjsLWO5u6hqlpbSELm6l6ZYYXPsP8aydTvJ7oEzyiCMdAf6Cua1bxBrvgv9zqWntFzxKY8E/RuQfwqtH4y0+9IeWeV5258txsx+PesZwnF3NYyizXbVIYX2W8TTO3GWFU9Tu33ZurgKFPCL94fgOlZ2oeJnhhLL5dtDg/d4/M96xxJdant+ywyMhJzNJ+7jH4nk/hXPaT1Zpoi/qeqDTtQF9bqPKuxskyuSkg6H6kVlXGuTatemGMzXUx/gjUu34//XNacHh0jTbmK6uvNa4XAAXZGjDoRn5ifejSNVSPThDDb4kT5JIY12IGHXOOW/E1VSWlyYvoUbbwpd3kh+0zi3wc+XDiWX8T91K0LWz07w+cxoiSMMMw/fTN/wADbhf+AipJ2eRP9JnS3j/55rjP0wOKoalr1l4b06a68sbIPvSyjdz2AHqT0HOa5+ZstnOeLfB2m2EcutWa3Ph6aAc3lk5jeQnopHR2PYYrmNJ/tfVXttW121vNdhiJVYYnSF0Xs23ozf3iMZ6Cuk0bTLr4l6quqa3JLBZWxP2S1UZPvjtkjqe3Qd67izCWkY+x2qQqoxvflh9M9PwxVutyqz1JUW3dGL4Y8c23iuRrTT5INPkjGHt5l8idfYhvmP4ZrTbTIIGctK9xOcgBFwo+uf8A61UPFXh7SvE//IShjvpecMBh0Psw5rITQfEfhuA/2TfLeWin5bbUjlgPRZR8w/4Fmo5ovbQdmP8ADIk0XWLzSBIIomJnhyOSp6jPsf5Vs2139ikLRtJI/TIPH0+lcXB4nn8Tw3N7JpN7pd/oV1tlSfDrcx/xMjDhl6121tI2o2STQhI4pQGVzwAPrRVhaw4yRj+J/h1oni+J3vLVdPunOftFtgE+7Do3+ea818UfBHWPDNyl7ZkazZwfMrwZ3IP9pOoH0yK9gNmjMSzPOw7DhfzP9KVZmshlWitM915Y/wCNXTxEoe6S4XPB7HxxqF3qpgnuBbWf9wHaFPoQP611nhjxtZ3BEdpE9xKnysznAU/Qf412PiXwvonjs7b2wcz4wLu3Ty5AfU/3vxFee+Kvghq3hpZ30uf7fayDLrH8kwHuvf8AD8q6eeEvIzs0dxbeIY4Il+0XSI56xxAEmr9nfm6UeRbO46lnNeJaZ4xk8KWKxm1ea8RsSGQcjnrjjn612Gm+NRN5Qv75txXcIYxkn8BxUSp66lKSPRndnjAnuEjUnAjTqPy5pIJkDfuIDIw6s9Ymla0t1GGigWKMceZM+M+9XBrsMqBftIcDjEQwDWMVZlXNGZ5ekkyxqR90H+grJ1+wF3awJEZEk89GEh/hwc9PerAv2Kfu4dp/vPVPV71GeFXuGkzIDtT05qrPoO/c02kEPytIqKP4VHNQ/adx/dRMzHPzMMZFQxXBBIhjx3LNz/8AWoxJOpV5OvQLzj/CnT5m7JCdhzsSMyz7cjOF61GssW4lIy7DoT/9apmsPsuGIGDz85/oP61A9/GRtDmTb1VFwBWnLyyakJWJnE2MPIsS55UcZ/KkNuoXOx39ycA/1qubxiQVVYVPdjk1DLexuDvlkkIyTg8VEX0sFrk7XcUd5NmRF+VfljHJ68UhvPnykWCO785FZ6TubiRoo1UNt5PQcUjFpuGkZj0wv+cVdtL3FtsX4tZlsJkkW5MLjnCVrf8ACR6X4xiS31q1UuPu3SLh1P4c1yriOIfOyj1yc0i36bzsWSQg8BflB9qlu+6GtFuaPiL4d3ugRG70uU3tsed0f3lH+0vf8K86vtduLbUTLOu6FB95eufTB9a9EsvEd9oq+ZbusCDkg8g/UU3UodF+IUINyi6ZqLrzNGPkc479j/nmtaVTl1aFON1oeK+FtPuPFviGXXdUVozMdltCf+XeIcZ+prt7idYbJo47d9qrwXPT6U7XvBuqeBJS/lpNauf9bGdyMO3uKyNT8TRx2bKA4nKkKCuVHHX3/OtbuWqMtkWLlp2C7phGqjOxeBUCQRlizKxPXMh6fnVC41fUbqPZaWRBbjkjJqSLwJruqoGup/ssJPO5tn6mlKlfdlczJk1u20+/QG4gVkIDIrZKg1jeKL1NC8QToiGdLrEihOQD3/ya07r4aaZ4eu5E1K4SSaUb0NuPNlx7noD9au61cadofh+G9ttOFw8eEzOfmQHjJA6mnDlSB3WrOMnOr62uy2tvLO7gAEn8hUrfBrUdUtXbUbhLaFv9Z5sgiT9a05/HN9qMASC8Fmmfu2yCNh7EnLVVntjdSb5med8Z3SsXP61pe22hFu5gL8LvCfh6YPBqlyuwEvHpVou6Q+8zA/pWEPj54Q0fxS9vYeHtt9FiE3eqOZX49Fzitnx74jbwroTyIga4l/dwR/3m/wAB1ry+9+E0/iqx8yWEvdMu/wC0s4TDk/rirUk9WFrHr0vxG1HXbcE6iUgkHypbBYlx+HNVoLTzD5j5kcnksSxP51yHwz+GGpeFs/br43EUYKoq8KenOK76OxEYyMk+mcUN9iSEQ/MAO1SLCAM4x2IqdI8vjaM+3PapIYt3yggZ60kyrka2xbIPA744zUkUO1cYLY/KrMVowhU59vc1NHEIsAhTnnGOahTuUkxLWzZjggAduK07OAqcBSDnHHSobK33AgHPGQe1adogQITwRxwMA1lKpfQ0ScToPC9mGIV2x3OBXq3gbV4NKRTxkYx615Lp1/8AZxgFVx3zkCt/Tta2ovz7sjPuPeuWrh+Z+9sd1LEKC03PovQfjXLpUSgSFR2Gelb9t+0Vdykf6ScdMbq+Yl8UuDgnOemelWYvFjQoMsR/OtaOHpwVkjOpiHLdn0dqPx5nuNwNwR7lulFfN83i91Gd5GTk80UTo3ewRqXR8J2/iG8sb7yEe5tEx87FmQt/s+9eleCf2n/EPgm2ihtpBJbRD/U4DRZ9cHue5BFfXnjT9nbwR4tjP2/QZtOkcZ3wqGQfiM15h4k/4J1aRrrySeH9aSNiCQpfHPpiuv6xCSs0cHs3ujpfgD+0zovjjw7btq+s2OkavKzK9qX8sLzxgsSDkc9a9ZbQLPxbYZZNO1CJzkOVX5v+BLxXxd41/YR8a+FzIbeNbyNDjcoz/KvOUsPiZ8F9WM1rLrFgYm58mVgp/Dp+laRqy+xP5GTgn8SPu3xF+z1o+pxyAW1xZseuweZHz7civKfHX7D2n6uZGht7SUnndF+5cd+g4/SvN/h/+3x4+0VootVltdU2HBF1Dscgf7S4/WvY/DP/AAUQ0PUWiTXfD1zaluPNtmEq/XnB/nWksTP7UU/TQFTXRng3i/8AYruNGL/ZluYGLbmEkeVb/gS/4V59qnwF1vwvK8kdkbwKTgo+7b+Ffa/jD9rjwR/YEdzplydQuGwPsbo0Tge+RjitjRLfwh8WdKt57a60ma8njDyQRTqZYiR93HBJHtVRqwSvqvULPY/PGS2vrG6db2Oe3285YdfbFXbHxQskgjg+VkIVsrlvrX3J4x/ZfsrtCDGGD52rKm7+fNeTeMP2NYUlkeGzkgfBG+A4wPof8a0i1JaO5Ox4Ta6xbWjkyFZ5McrjIp93ouneKPnubaDyjxvUAHNdNrX7Leq6Hdyy2kqzEnPlzjyyPoelcleeB9d8N3c39oWVzHCmdrKu5SM9sVKiltuHUTSfCl74duxN4e1fUdLmV2ZWjlPTjg4PtX0/8DviLfeIfCgmuLbTNT8R6EhKfbR5iXBwCHPTBPIJ7da8E8CeD9c8f3lpZ6FYXM8s/wApiSIsxbP+favefC/hPwX+zBKLzxrqx1fxIwH/ABT2lzCV1B/huJQdqD1Uc1o4t6S2FJ22PdvgN+01r/xu0x4pPBU+k38fM000+6wt0H3pJGb7qjnAJya6TwNf+BdY8aPc2PiLw14p1SCQiYRvH5SPggrGmcFR685x1r57/af+JWreOPBVi1jcrYeCLqMK+m2KeXCc9C+OWz057ivnGHwFp13dCTT/ALRpsyc+ZBIVx+FY+zhHSOhak3ufqVeXWrJLLIbiK7lbPki5GxIh/dULxj0xXj3jr4d/ETXfEQvrrUI9Tt1O6O3UeVHGPRQOPxNfLnw9+OHxS+GTRx6N4sm1e3TgWl4POBPYANn9K+jn/ah1i3+HFnceMobPR76YfvIbAMZLgf3SOi+px+dc8o1H1uWmj6q/YY0abxJ4j06xuIRavPMkBd2DYOcZHtX6i6H4Vs9D8PQaakMb28KBCGQYc9yR71+UH7Gnx48IXNpE2meIrW4v3ZXa3uF+zSRHH3Uz1wfev0I+F37U9jf6ckOqud8Y2ibrn6noa0hJLRoJJyV0Xvj3+y9pvxL8PTmwgigvlUlE6LIfT2NflV+0n8NU8C+MJYnR1vLScoynjYRkFcfmK/WnxR+0hpGm6NNNYBrudVO0Ejbn3xX5uftNad4l+J3xKubjT9DkuZb2dpZJ0GEjyTlmJwAOfWsJwjKaVPc0g5KPv7HyN448Hrc3qvvMMDguARypPYVh6P4XvtW1BbDQrG5u7t+FESF5D75HQV95fDX/AIJu2urWK33jTXD9kbEphtFMYPcje/JHqcD2o+Lf7W3wN/Y48N3Fh4T0zSNT1aPKC3gAly4/ilk5HX6mvTpZLWkuebUUcc8dBPlWrPizw74V8Q2F/JbRM97OjFJbVd06I4OCrBVbnPauqtf2atV8SW8k13oN3pzgZD2lnd7yf9zySP5Vzfxl/wCCr/xI8dWs1v4ciTQYZkKPNZQkTEHrsJ+WMf7oz7k818veN/j54wvSy6xrOvuxHHn3koUL1PBOOvet5Zbho7zbfkgjiJv7P4n1NrHwA1zR7g/6Fqk6wnckk2hXiY/HyiP5Vysvw/v7LxAt9J9sWReJo2yN49PnwRXypD+0Vrmk3KSWet6vaEHJeG9lX+TV9H/sZ/tU/Ez4meKbjTV8U3us2cUYdrfUpPOSGMYG9nYEhQSOBknt61vSyrD1Xywk0/QzqYqUFzSR2Om+MvEGl6yLV7YWliR8syKcj1DMeenpgVv6Z8X9Ov742ls8l9PGQG4KoPpnk16dp93a6tcH+1LXTtT8w/IVsVtpJhjllKYYLnoSa5j9pTRfh3D4bgvvC1pr+m+MN4hvoZJopbeeMIWZo3UBw68cHtnnNY47IKtCPtL3XkOhmFOq+XZgPFh8sCa6hs1IxsB+b8hyab/wk9rbKPLHnOf45TgfgtfPfglL+PWru3tLlIdpEjyXz/6vPcZ5NdvB4i0vQbSS41TULm/8nh2RTHGT7Y+Yj8BXgSpcuzud3M2enxfFjULZjDHcG5Rxj7KY/OVh/uH/AOtT5NK0fxjE/wDaGkvo05GQ9nICSf8Aai5C/mK4/wAO/EW11OFW0q1VLZlzuA2qR745P4mtBPE8NxxLdxnH/LOLnB/Diuec3HZFpdWSX3wn1CxnE+jX9lrCw8rESBKv/AG4P4Gsy58f3+kyCDVLCW2nTALFCG/AH+lbFlqUkmGtLYIBz5znp+J4/KtKPxK00It7+SHV4j/yxmi8xR9GIz+VT7ZSVqiHydjAs/EOnalyk5upT/CTtP5HmmNcvZ60FLm0S9GWDHABA4P41Jrfw98O6y/mxNcaFPnI2t50Q/A/Mv4Guc1v4aeJraNJ7W4GtWsBJV7WTzWUe6n5h+tXTUHdRloJ3W6Oo1K6sPD+nSXc7NLHCNzSSDC56YA6kk9BzmuXtI7n4g6it5qbG2062Oba0QYA9yOhf1PYcDuax5/Fba34jhTX5JLa0tANsCREbHHBZl4O4+vYdOtd9ouqafe26/2aIXSPHzFgSv4dqwmnT82afEW7JWWNI7S1CovAZhwtJOqgg3Nw0mB9xO1ElwJPllmaRh1SLpRI/krkLHAvq53GuRNvcu9hYSwT/R4o4lAzvbkr/n2pmImJ3yyTNjkLyPzqu14tw/yiW5boMjC/lUdzK8KM800VpGoJPPT/AAp2tdJhe5ZnMRtDG8caROCGXqxBGMZrz7T/AAlcadrl5Bp2o31lfQv5ipu822nQgYLRtxnpyMGus1G1S/02ZIBI7yIdspJwp7HjmqPiSOTSvsWoFy8lriK5aMY3oe/HvW1KT2uQ4la48X6xoLLFrtiVten2vTQZQB6tH99fwzWv4f1bS/E0Qk02RNSXPzEPyn1X7w/HFaFsYliEkcaqrDdvkOc/hWBr/gjRvEFz9o8qaK/7XViTBIv/AAJcAj65qFOF/e0KUZG/OrBSsk4iXr5cQyT+X+NUbywjk2BIW4kVgzsV5ByOh5GR3rDYeKfCMR2G1120ByBIVgvAv1+45+oH1qCf4qaKke7UJbyynt1aSW2vIzE4wDwo+6+e23Oarkb+F3Qr9yD4tWukLoEt1qPkPOp2RMi/vXc/dRSOpJ7V5nD4LvbbTYtXhi2bGCAPyVJ7A9GHb611+mabd/FfxENRvU+xadb5FtbF8eSD/ORu57Diu11Dw9Dc6JLZbCsbpsU4wsePukZ564raFRw91O7Icb6niln4qubS9l/tF53VeY4uR+H0rpdB+IMl5CGQW9hADgF+WP4nvXTW2lWHinREj1G1hlnizC6qpEisvGcjn/8AXXJ+J/glKUM2lztLHneLec7XUj0bofxxW8akG7PQizW2p1Ok6ymqOP3k9yw6kcKfzq5c3cVvcQKWiiZWzjIc15NNreqaNqn2bUPtNrCg/wBUqle36itXw/498/Y8EUdskZI8yY5YmqlRlvEakr6nqB1AYUIkkhbkFuB+VRy6rJgB5kiB5wgyTXOab4lOpAESzzM3oML/AEq0t1EGw7RiTPQncf8ACsORp6GnMaranHKTgSTEdCxziopb2dgfuopPA71VW53rhFdl754WmtfEPtMkYz2QZIqlO++rJsF7FJJf2z+ZIqqW8wHgMMfzzj9asC8iQth+cchBk/mazbllN2m75/kJy5xjpQl8iZ2yLGAO3Bocbxs/wGrGgLtnllCxADI++c44ps1wz8PNwBnCDpWTb63Je3FwsULzFHVRhduOB1J6mtG28Pavq4LCPyYjwWxwv4mrhFrRkuXYbKkMOG+UY67+9MbXILdCPO3nIAVB0/Kr8fgGxhKPf6kshXgopMh/HHFXIIdI04bYLOSUkY3SMFAz6AVXKmtWNaO5g3V/dahC629q3ThnPX+tJb+BtY1OMSS+ZAgXJIGxQPdm6V0d5rdwtr5UDR2ihcfuFCt/31yawtQnmumPmzSyFuPmYnNapwSJauzS8O3kXhGBoZtVW6hJ+a3Aa4P03dBWTrXg/RvHCO+nuLC7bI8iUAI/4dvwqowy2ACRjH0qHymjwyjn0HWobTfuuwW6MwL5dW8FXht7oTxKx4KkDP8Aut3p8VxDrO2UOZ3HJMjFmB/Guvg177RZG01CNL21bqrjJT8a53W/hsk5N3odw+RyYWbDj2B7/Q0/au1pC5VfQqS222McH6H0p8VoL/RLu1fkyrlfr61kp4ll0+5a3v4TDInG8rg/iK09PnQMJUYNEw7VCUuoNroY1rZQ3VpFO0UfnIuCccgjin3MkdpbvLI4WONdzE9FA55p1k4TU7qAdC3mr9D1FcR8WtefVtSi8OWLnfJiS9defLjzwn1NapPmsS9jDtGk+JvjI30odbGEmO1T/ZB5f6mu9m05LWwKquxVAAG2jw34Zi8O2FrGOJOpGOgA6fhWjqyZgxt5OAcH3rS7WiRKT6lRIAyAr0B/i6U94+CpIH0FWVgynAGM+mc4pvl7ZAOck80mMrgAH028DipYrQMDjgfxcYqeC0VcEZP171YW28vIzn2Hak3paI2upBFHjAxgj9amWEs4ypUcHntUiwqjEEcDrkdaevyyZGfXIFQkm9Ck7ksCnZyM54HzdaswlSgY+2PSqyJwT1z+BqaNQVGAST19KXLrZlczZo20wB4JxjAqympOE2g5x0Pp7VlxrgHJwB+Qp8M5j4AA9cCq5WO6saqamzoFJznnNPm1HdkBmIHOfX8ayo5go2lthxnHrTpLkBfvEHtimo2JuaNzqJULtyM/yorGuLolMfKAO+aKq3YXMzwXwp+1z8QvhjLHF/aupQKh2mK6Uuv0w9es+DP+Cmt43kxa/oGmXyAgGWFjBKff0rnF+OmlatGLfxBoCtxhsoJB+TAVXm8BfC3x/cBowumXHYxs0Bz9D8tU7P44kJvoz6U8E/t3+ANbhiE2q6loEhAyt2nmwj23DP8ASvSdF8WeGfifbK1rc+G/EMLdoZU8z8VNfCmo/shLdQmbRPEEcqtkrHcKCMfVT/SuS1L9njxv4NuPOtLWSbyzuEtjcfOPoODWPsaUn7rsxqcluj788Yfss+B/GCuJ9Kk06Rh97y/lUfhn+deVeL/+CcUd0JJdB1SMohBjHmZP5c18+eDP2uPiT8IwbafV9ZSNTjydQjMifT5x/WvXPB//AAUxnkjUa/4dsbzIy09nKbeT8ByKfsqsfhdx80Xucbr/AOx94w8DTzYiF5uYsxbOeOwPpXKX3hrWPDEoN3Y3ls6fNvUEj65FfWvgn9tvwP4z2Qz6pf6TvHA1CETImf8AbGTXqGk23hL4k6cpiOh67HI4HmW06bz9VJzUuvVhrNE+zT+FnxH4X+P/AIu8PoIrXX9QaFOBDcP5yfTD5r0Dwn+2VrFpti1LTre+ToWicxn/AL5OV/QV7141/Y+8F68skssMmklRuLTJtjUZ5+boB7k14Z4p/Zr0ceJprXw/qy3vkNsYqxZGb0UfeYD1HHvWlOrGfQmUZLc7vw3+0h4F8bL5OoWt7ptwQBnyPMRj9Vzz+FdXP8HdJ8T2EE0DRQNeR+ZHBORHMVPI+X/61ecW/wAL9X+HHh5ZvDXh177U14l1C7j3fZ29I48Yz7k14t4q8Way3iqf+05LyTVVfE0ssh3o3p7D2FdEbtWiyGkfR+ufCnxB4P0S+s9KmutOgvU2zPaAJLIuPu+Yo3Ae1fPeq/s4+Xd3X2O5uYLt2yy3A8wg9znr+Nafhn4weJfBOrw39rq9xNPGuMXTmZSMYxhvavetH+P+gaz4D0vUfGmkolzqU0kaS2lrlVROC3JzknsDUyqTS1Q1E8h+COk6lo2gaj4W8RgXWl3WTbzBs+Vn+Hnkc8j0NecXXg3WrLxzNocUT3FwspWERj5ZV6hs+mOuelfXdlp/w/8AiDGP7G8Q2iu4wIZX8th7bXwf1pmpfs939hI1xYPFMcYDxNgkenp+tNYiD0e4cjWx43bLpXwG05ftBh1HxNcpuWIMClrx1J7D36ntWBbeN3169e41G4a7nk5wPuqPQew9K7Dxt+zGdQu5nmg1C1uJyWMgJbc5PXuCa6P4Y/8ABNvx34uvLMRSxaXp8zhVnvIm8+Xt+7jHLH8hW8Ic+kROy1Zz/hOazk2O0UVu6n5WU7G/Svq34BeL/ihPpHnaLdXB0a0QNNdaqoWzt4+Bu8w44+le+fsqf8EnPBnwo1GOfxJDL4k1S3gjnkN22Y4ZGJwuwfLnAz36jmvUv2tPid8KPgt8GJG8WxWNzp9hNFPp+iW8asdRuY2DRKU+6QCAfmyAOSOlelRyyTXNVdkcs8ZFS5Y6mE2g3nw/8AWuveNNT0u0kuAvlLaZ8y7JGcRpzxjnJrifGX7V3gr4N6a+patONW1k5kh0eCVXNpz8vmv90P045I9K+DP2j/22PGPx68TXOs6nemwtmykEQcpFaxDkRxr1Pue569hXzT48+OMqSsltNJgnDSs3zse59q0Sw9D+HG77hy1J/G9D6j/bE/4KQeMfiubyG41T+xdKkGI9LsXIyvpIw5Pvk/hXyPqPxQn8SaoltZRJC87eWHY73JPuen4V594l8fyXczbnLZOOTnPqazfDnjuLw/rMNy3zCJt20eo9ayqV5z+JmtOlGOiR9Dftr/s5eJP2JPBXhK58Xaha3HiTxpYHUrTR4Zi82n2xxskueyl8nagycKScYxVf/gnj/wAE4tV/b4nvfE3jPxZceF/BGmXiWTyRRGa4uXOC4QfdjRFK5Ygkk4Ckgkea/E79rKz+OXxal8SfEeXW9de8YCcx3Q89EVQqLGzhgqqAAFxgAYr3Dwb/AMFOPhx8F/AMeifDibxn4Rtig+2211aQ38OpMCxDufMVlbJPK4BHGOBRQpylFtySfqaVKkYytFH1hH/wTy/ZS+EDS2aeEdW8ZC2JH23UfEFxFJMM4DhEKBQeuMcVznxE/Zf/AGe/B+jRax8P18V+AfEV232eG503V3vI0YnG2S3mJWaMnAIBBOeK+JfF3/BTi61u/lmgsrGZy3yPJEw3eny7j/WoPhv+2z4i+JvxB07Q7mz35Ekf7oRqLdQrFiu5T82OhzwcV20JTjJRjY5aq5lds+hdR8Zav8YfB97p7+IrTSPEHhfUGtdSurQO0FwYxwwA+cArg47HIr2fwL+y9rXxz8E6VrMGtWixad58U0TKUkkeSMAtheeARnv1r5EfVn+HHiy08NQeFdTfT7ljeTTbjcvePgklnyAzZAyD2+tbx/4KVa98Gra68M6T4QFnYWUjCG78ljKS3LNhSQCDkD0AFdOcYuMMM4zfvPRnocM5UsZjOS3upX/qx9I6h+zRrx0m6tWi0LV5bR/3JtLlS5A4KYbawIxxXnfiD4SyaRcm3uItW0O7A5F9aO1vJ9HA4/WvFrD9vltT1x7mPXZLKeZy7R3cB5YnJJOcivXfAf7futJbCIz2upwYxthuVkDD/rm+Ca/LJZjUhJqSZ+vz8OsNWgnha6v2Zh+Jvh9q1ppYSWCVrBDuW405/MiHudv9RVbTfFF/pk0EenfZTADtmZ+ZQfXngfSvXdB/a08DaxLv1jQbfTrqT780cTWcv5rgH9a37jwv8KPihD50eoSW1xL0lAVnU/7yYJ/HNbQzOm1aeh85jfD/ADXD6wjzryPJtP8Ai3bzaj9g8q9u7vaGJkGxD7g9x+VdRa+LYZgsZvLSJzxsgO9gfTjP6mrmv/sb6i26Twv4i0vWo2BxBcSiKVh6ZPBry3xF8MfEfwgSdLnSNR8PyyMWFw0PmQhj3VuV/Wtk6NT4JHy2JwGLwztXptfI9VgaM/OkTzN1LyHAqzFemOUZuCjLyBCcY/KvF7P4jX2iWcMlxHPrVw2BIyy4VB0zjqR7CuosvitaQyiK6ura3uXG5baFSzge/wD+ulLDNaxOZT7npOoajFr0Cpqmn2d/EOjXa4lx7OMMK5u++E2gazcs2kane6NdEcJcKZoM+gkX5gPqDUdlrkN9AJEhdyeQ07YBrRivTPCA0+VPASBf8isY1J03uKUEzE1TSPHHgSBpJLUarpy/8t7Ui4UD3K/Mv/AhVbSfinpl3gTwyQXGcO053ID+HI/GuqtdXbQruOS1mazlz9/zDuPB9KXWL/TPGC7NX0W11WQ8faUX7POPfzFxn8Qav29OXxonlktURW2pJexB0u4ZIiM7YDu/lUWowRPYzh4l2upBMrZJBB7Vj3nwfsRKZ/D3iCXTbk9LXUPlH081OP8AvpazdVbxV4FiLa1pLXdvggXq/vIz7iRMr+eKTpRl/DkO/c6NJEg0uOFGmm2IFAzwelTzr9thkhnSJIJVKFM/Mc1zdl8RNP1a1RRO1qxZR5bLgdR36frW2J4EQMGjO7nJO8n6AVNpQlqik1LYp+FJQYZbOdXlubFvK5Pylf4cCtr7S8fyh441H8KDLf1NczrN4um61BeoDskHlSbhgMOxrQn1JoUw1wkSjkiNRx+NOpB723BPoX7u5g0+CS4uXjjSNdzyzOFCgDqe+PxrzGe7ufjL4kim8p10eyfdaxmMAt285s9z/COw56motZv5PivrCWtnuGjwPnzJGx9sYH7xP/PNew/iPPpXc6LoqaRCtvDI5VF52jG7J6k1UVyK/VifvMzx4b1Dw6ztpGoi1VyW+y3f76Mnvg8MufY/hUTfEFdMIXXbO6spF/5bBjLa/XcB8v8AwIfjXQStDagtI8SEnjLbue1Ejx3MLIYy8TjB83CqR6Y/+tU8+moNPoYVlqUE+pw32n3ME2na7HlZUO5fNXggEdyK1n04szNIWcE8BuMVUPhq2Xw7c2emRw2skT/aYEgXCpIOTgdORWRpHjHVdMso5dSsIb22cf8AH1aHe8frviPPH+z+VbcsZrmiL4dzZ1bQbTWrb7PcRJdR9gVyFHse351594j+CCz+dJp0/l5bKxTNx+Df416XYa3Ya7Z+bbzvNEepClOfQg8iud1D4e+MvFesvcaNJqCW0dywjW3gLrsCrw2QFB6nk9DXXhoy72M52aPLtQbVvC+opHqMc6QhSNi8BsdwRwau6R8RQ8YfZDYgttGRudjXpes/DOTRJXg1O+02zJA3QzSm480dMiNM/NkHgEVV0b4K/bCsul+HfEeqQkgmZ1TSrMe+9/nI/GtpOP2tzNJrY5618SyTxq6rM4/vSfIv64rV03SdS1kFoLeQp/eWM7f++jha6q38GDQJH+0an4R8PYHIsom1W9/77Pyg/jUd3F4ZeTddHxL4olHAN/e/Zrf/AL9RY49iaxtBS0RabOJjvLG31eWHU9RtLZbeRoZAJvMfIPZEznP1rqbG20PR0Xyba4vpAc7nOxD6eprSHiP7PYNa6bpWj6PaEYKWdoqsw9C5yx/OsxYQ3y9M8cVDnqVGJLHrT2yMLW1tbRXkMnyxAvk+5qO71G5vlBmmlcDsTx+VAtwAOeffsKbsy/qAccUr9xoiiUq4HT6cVchjOAcdRximRx/MOOCe4/lVtIBkcbRVXuK+pFcgsmM9ec1nzoCBkE8cmtK57DGAO/rVOTljheh9OtJprRFNqxQkUoSMcN29Kgkt134PUdz2q/LHuY4UDIqKWAKcAHA/OqctdhW0KUkRU4GOPQdqjQPAwKF0Yc5AwRV4wBSvJBPU1HJbjB5PBzwae2vQVyrqkNp4jg8rULfzHHAlUbWX8a5HV/B1/wCGXNzp0v2q1PJUDJ/Ef1FdlJBlC2cA8E9cVEoe3OVOCOmB1+tPncdhP3tWeR6j43u9Jnubv7MZZUibZGD98kcD86PhL4MlRJNUvi015cOZZX6lnPP5DNd/4j8I2fiONi8QimPR0H8xXJtJqngXbG8YurFDgMnO36Ht+NbKpFq0dzNxa3OguoQbmDcowCeR3qPU4w5UDI+cYI/h5qrYeKLTWpozFKMhSWR+Cp96fd3ySqArqx3dPSlaSG5dSxIgVFQEkj170sdqcnAGM857UsCAnOM545qcgswwNoJ6n0os7WBd2JGoXoPX8aFXnjbjtgdqeLdipOeB05p4UlcZH8zSb0HuRiAscc8ZzzUkaEOFGAv14qQQKoG0dccHvT1iLEkDGabl7uoK1xsSINoyflPHPWnCQDIBPGcDvSxQEtkHPHXGKBauUyBkg5yf5VK0epUl2GSXA6MATxgClUEHODyOmetTfYMoCMA/zqVLT5sDjA5Of1ockxJEUas6/KCpYbsU2WN3JIBXjJ960YoRjkjI5x1/Gk+xF5GbII7Z60OdgsZLRGRhklQR1J60Vp/ZQxwQOR2/KilztabFJI5ifVNJ1hCt/p8TYHDNGGqhc/Cbwnr+14y1pIehRsc/Q1qvoRYELtP8R9TUTaKGbmMg5wCOQfervbSJF+5iSfAa+09vN0bXpEAHCsxXn6ipo7z4h+D/AJmH9pxR+oD5H4YNa9vZ3EEw8qV0I564rQttf1OzuCuRIoXcN3JpOcmrbhyrocxP+0IkcTw+I/DmY+jfu8j8mFUE074WfE26YmzOmHZhnTNuS2fbivQZvEdtqkbJfadFMpwGyNw/Wsq18CeE9X89ZrJbIvISmzKEjt04FRzRte1n5DcWnY5h/wBkqxvbfd4d8S70X7sc+JeO3zLg/pWPF8IPGHg/xHb2kbxzTzAtG9nKxf2JHBHtz1rupvgDDDeW0mk6pOkbyjzNsmGjTqSCOtbuqReNfC08f9jLDJa267A7v5083uxOPyFXCvdWUvvJcVbax0/wy0Dxrd2GzX/Ed5b6HYsHljv598SEZByG+9j0PGa7Xwj8e/B3hjxILfRLRtbmZtt1qGQDJ/uEjn+VeTWXxz1ywh8jXvDrzRNw+1Cqt9Qcgiun8J678NvEV1A0lsunXRPzOiNAyn6rxSjdu8lf0BJH2f8AC/WrXxtorNpdnqELuhYQPAJPMOOxFecfFD/gn5e+J9el8UX3ht4I7uZZ5khVk3KuNwBPdscn1r6Y/wCCWXxN8H/De+ubW9u47+2u40S0nkCymzOeeeuCMfTFfoU97onijSCjS6de2Uy8qWVkYH2rWNHrFkOXc/E3x/8Asf8AgnxlbC5jtLrTvNXOSnyr7HHfNeTeMP2FNSmtEi0bXPtdtblmht2mJSPPop6Z46V9v/8ABTn4aS/C7x/ZzfDC+uJv7QX/AEjTYT58cc5Y/KowRgjBxnj1rg/hN4Hl1PwHd6p441rSDfWj+W0OlxBzDJjIiaQHaZPULwPWijhq87+z6DlUhH4j4M8Rfss+OfD16Ik0iW9ZmwPJBy1ex/s5fsqfESS8gkuvEd74agZgzWdvN585HowyY1H1yfavdryyi8VW02lwS38drKP3rLOwcLkZCkcjI49eTXSeJPj74G/Z70aO2kvIbi+2fJZ2pEtw+F7qCdi47sRXr4PLZS1rvQ5K2Jt/DV2dz4T+H+kfD7RY7vVi960QCLvA828k67c4/MgcCuy+FfxJ0nw344/4STxjdxaZpdhC7RFgIoojjAVdxAAAz/8ArNfCfxV/4Kra1qNu1t4c0my0ZYxhLq5Vbi4PPbjav45r5k+IP7Vl74w8URXfjTxUpsIoiZUmnaWaeQuTkL0VVXaAqgDOSetekq1Ch7tNX9P8znVGpU1mz9XPix/wWK8JeE/7TsfCVkfFN1dSuwmWMxxKD8oBc/eAAAG0H618t+NfhX8Z/wBuLVJ/GD+GbqawtYyFvmh8uxsYAOQoPyqABycZOOTXxnN/wUI8E+BkA0Hwnca5LEf3b38pgt8g9Sq5ZvpkV7F8Sv8Ag4v+KnxF+BUngez0jwx4V0eSz+wSJpVsYTJDt2lcuzHkdcYzk152JxtaStFf18ztw+DjHY8P/af8Y2XgfxFNpkGpjUJrYmOa7Z/lkYf3R2UV886x4/iu7oqkylnPQHJP4muX8a+IDr+qz3M1yxaYliEyxOaxrLSjqDhkgdxnGXYjn2FTCLsVOPKdDqPiORrrbFG5wM9c1h3/AIpllLZ3LtyeT3rpNI+GGoaniVo2aEDJODx75NY154Ju11R0UxJGGOOMkj1rTlaMlNWOavdclkQllY9uB0ql/bIyRgk9PpXav4Wht49sjlpOh4wAaqzaJp8cfKoh6kEZ/GmloJzKWkWWlz+Er3UJtctrbUra4iittLNvI0t2jhy8okA2KqbVBDHJMgwDg47j9mzW7bw98WJLu61AWPlwyokiFXJZsAgE5HQnn2rz3xCsNssTxWyyLI+wkoVHPTmmwWCyzrFBCu4kDqeadOsqU+Zm0MLOurQVz7KvfGNz4lu7ZrLXZnghk/fwvKpeSIDLFSACDwOnpWHeT/2hcvK4+eQkk9cGvM/hr8MdZ+HPi9jqihH/ALPE8apPvA8zbgEHodrH8jVn4/fEK88D+F7J7GVra+uLjcGBG4Koyf1IrzM3xcsbXjSvofqHB+GWT5XXzCtHXtttt97Z2njC1tND8PS3ms2eyxTG+aeAlcHhQDjuelZXg7wf4Q8c6Ut1p2tWujTOx2o8ktrnAzkMVMePqRXgHjD9oXxP4/0hrDVtWvbq2YgmN3ypIOR+VbHhbxkui+C4EkLNlS3lo2C/PU+1ZxymhHq3+B5mI8QcZWknClCPyv8Aie0eH/ivJ4Sv/IjudV8RoCFRJrjyo1/75GW/QV6DH8arK2sRNL4VjtJVGd9tqUsUh/mM/hXR/wDBPn9k/wCHvxr06O48dW/iHWNf1MiSCxtrlrSw06E/dDlTvlkYcnJAAOME819c/Fz/AIJK/BL4Z+DV1XUNDLwtHv2Q6ncLIo/E9a0ngMGkoTUfmeLLizN3Uc6daSXZPRfI+QPA37VYEwjs9c1jSZgeIdSC3ETH2lTaR+Kj617V4M/bp8UeFoRa38VtqVvKMhPNBEi+oV+GH0JrzG5+Dv7MUeqSWwb4meH51baJba/89FP0YNxVq/8A2PvBXivQUtvDvxXutRs7V2ntLbV4GtntS2N2GTA52rn5f4a5cZwv+79rhFr2Tuvuvc+myPxHqzqLDZvyyg/tSVmvWys/uPXm+Nfwp+Is4GveF4tFu5uGuLXdZPk9+PkP5Vox/ss+E/H5F34O8aWzXCgmODU4lJQH0kTn/wAdr5D8ffCPxt8FLiJDq7PaXOfs0zMtzaXIGMhXXHIyMgjIz0rK034o+IvDlyGm0hHYHPn6ZOYZM+uBjP5GvmefE0Zcsnquj0Z97WyDJ8xpKtCnZPaUdU/uPp/xH+yx8RfhhFd3cWkTa2pJdJ7eb7dDGfovzgdOo4rkk+KuoaK0MOrpe/aWfY1vDF5awnpzkZAz7Vyvw8/bz1rwndIsPiPUbCRCB5GpxHH03DH8jXs+mftv2Xj21WPxb4X0fxLbkAPPCqTuo+oxIPwFarMJb1InzGK8OFK7wVZPyZiab8Q7Oe4jVpLS3cHlS/mSDjjIFdHFrQu0DZkdT3Y7FP4Uy08N/BH4janJLpOsan4M1WYbSrMJEX/gMnzDn3qyf2PPFltYibwd4k8P+OX3Zxc3RguNvspJUtj3FV7ahN6S+8+Ux3CWaYXWdO67rUUahGDwVDHjCDcQfrU0Hii90YPJazzWuQdxMmc59V6GuT17TfGHw51FrPxH4c8QWLqoYzG12WmPUSjKn86j0/xjpmqQjyLqK6kbGRCfN7+vSnyPdO58/Upzg7Ti0/M6jWl0PxM3/Ez0aGS5dgDc2A+yy/U4+VvxFZqfCuS1lEvhvX42kzxaahiBz/wIZQ/jilfUtwRVQAbhnewGPwFSefI0eCzDnkIu0Vqqs0rIy5Dm/HD+ItEtVh1fS7i3kVgUmkXEMi9wGXKn8DWPrXiC68Y/ZtJjX7NYNGPtUmQrXRycRg9lwMse/T1rv7Pxvc+GEZYr0xQvw0THzEf2KtwaozS6B40kKyeHLmKeTrc6UfJy3qYm+Q/gBW3tY21iZqL7i6JYpoNkqRxwxFcZIG5j7AU+XUVF7KkkhYhVJDPjGc9R+Bqxf/BLW9MtBcaNqsVzE5wtveH7Hcn2CudrH6GuJvdHvPC+tMniSy1KBpWHE4MalR/dP3W/AmpjBSluVfobev8AiSxXT3gluF+YY2RfeHPqOada63e6y+2w02e4duA0gODnvg/4Va0PVtCscLp2k2TyEZ3XLF2J/wB0Y/rW1/wlGpND5aXP2eI/8srZRCoH/AQD+dU4xT5WGu5DpXg7xDFNFc3l3a6ZGp3BZGVCw+jc/wDjtaen+DtC0jWlS4uZ7yS5BnRIUyhBP95sDOeeF4rNt498xd8szHktkk/jW9a2/mafDOiZl09/MXj7yH7wpwkm9BNaHtXwS+Gh8WSrb6ZpMReUgDcvmsxzxnt+lfUGmf8ABOzxJqHhtbq/imnG3e1uZPLD8dNq4rN/4Jm/Ejw14I1aWTV4YzJdxqLe4Khvs59ce47199P460aPTDenU7IWwXd5nmjGK9HD01JXbMakmnZI/JH44+E5fhFZXzR6bYaM9sSpaC2UzMRnGGbJJNfGXjCbxL4r1x9TvLySfy3O1LmZ2jhQA/Kqjqcnk+tfpn/wUz+Ivhv4seILddHhCrZxstzcBQv2lyeDj1A4yeea+BPE1motH2L8qkjAHbJrCq4xlZGkNVqcgtrtGMAe9WIotmMA/hVh7cZHAIx1p4hIjyASD1zWTkyopbkEf3uD36gVIYlRflKgHinKFU8D86JfmPrnnbQu49mIynkng05YhIM5z68UqIAO4Pv0p+wqQOOPale7F6DFTLAA/QdKsxwsI8DAI603yOeOR2GetWYoxIAT0HGPwrTdXuTzFa5i+Tn7oqnImAckcj0/WtOSJmGP4aqMqsemT/I0PVagvMoyRcA84PvkVEY2ZwQcE8VeaFEJJOCe2Kr+VnggZPJz3padB7EBi+bBHI5z61GysGGBySRVoxnHIwRUbpgdQRxg4oU7vQGirMgzgHHHpVWQY4JHB9cVdniDLkkgkdDUTw7iB8pz0PerTutSShLHvY5GD0Hsap39kJQVOOeoxnNaxtiSRzj1xzTDaBhzj0BPJotG97Bdnm/iP4dJdzs1p+5nwWBU8H/CmeGPCt3ZMPtION+A2c7jXobacHv/ALpGI8D86W609fMiyB94nB64xWkar26C5VuYtvp+xwCPlXpk1NHAc8qeD371qC2I6D1z6mkFsPLy3XHald9Qcbmb9l347Ac59alitVTGRlhyKuRW4BB+XAPGKk+zHOOBnvU3vogVupSS3DnJCgEZ4HNKlqH38HAGcetXhbFSQeG7mnrah1AIyQeOOKptJDiuxWitAhO4cED8KBaGQDgkZrQFqNyqFPHbrThan7oBHrjvWa7lW8igbQL0Hy9xUq2IVQerH+daUNkcHHAGOvepobDkHaPlPBpPXUbRRjsDszhc4yO2KI7IEnOBzjIzWymmNIAcdf1qWPSPMO4Lj1FHNoJKxhNphByVBY8DjrRXQrozbsbWJFFCmyuTqcYNKMceFG0npkUiacxAJDbufwro10qWJVJRSAABg8k0sWmg/eVkGeuK1aaOdM5+LTI5fvxk7evHANRnw+sl1lcoVHYY/wDrV1Uemo+cHk8D1p1to+bmQvk5wOKUXfYHY5I6CythskE8blBpknhok58oEdcq1d4mjM2DsLKvtTh4cWbAx2PGOtS2yl5nno0uSE5jaSPBz0IArQ0/V7+CVQk+VB5BOQa7L/hFyQfvH1B5xVebwku45jTngnHNRJ+Q47lK18UykBZ4EkQHBq7b2HhzXJlN3pkMcufvKm0/mKWHw5sXaCy4HSpRozR4I2v2wBjn2oiraoq/RndfDuxs/D8qy6Rqc1o46KHyAa9VT45eObCxSHTtX80AcbpMDHcnPGK+erWGSKYAROo6ZUVo6/40u/B2iO8UFzPaxMBdTjIiVyMrHuPHHUj29q7cPB1HZvQwm1HY9g8f/Ejxl4+0k6XpbtBGyhda8Qy/ube3Q9Y42YjJIzkL8xGB34peKvjVofhvw5p2haZGZYtOhMcEQfAmJ5MjAcszHknA9BwBXyb8Wv2uLm+tNL0+fxBKltYPuaygUyFwOQijsN2CTxnAGcZryvT/ANtbWPh14+stU8PfYoNVsblJ7c3kCXsjOrAqTEcx4zjhs56V7EHCkuWCOezm/ePoX9pD44+M/DBa01i4Pg3RrmIPEFia0N1Gf4gzfO4PqDivlPxt+1tp+gvPbaFbzXk8gKvcv/y1PsfQn2q5+198edc+PfjIeMPip4pvvEvii9iVXjkYbrVBkrEu0BEAz91FAGT3zXzpq/jxmR49PtIrWPP3wMyP7lqz9pOXxfcdKw6W7sjpdf8AiR4p8cLO8+oQabbqrNt8wRDaOo55Y+w5rhZ50hldpJmncnliTz+fNVreC71cjl8N175/GtjTPB21VluZEHqM5q1Tk1q7B7WjDSOrKC63JMcQR8gdQMD/ABq7a6Nf6tAH+cx9CR0rotMhsNDxLEE80YI3jdjHtVjWPGUur3M1xMWnuriTzZHwFDse+AMVSitjKWIqS0joVdE+HkcK5uHGOMKOTXZaTpmj+HZIhOYVbAy0h3EfhXKW5v8AVwu1/IgJO4jgj+tbeieEtPS5zeyS3hX5sDgH61Tkkcs+aR9Cfs+ftJfBXw14U8VWXj3wfrfie6i0ucaCthN5Mct+y7IjcNuBWCPJfCglmwCMDB+aNZ1S5vbya58oK0zFi3CKvoB7e1aniRI/DerfaLOFLWG5UK6L2Fc/rF/9rl5YkdRzWTet2xxhpYpTWRvNzTXWGPAWIY5+pqa3srezQBIw7EcswyT9Kzp/MALL84PcHtVQ669vKFOeOx71V7lWsT+KM6rqmn2fYMZjjoAowP1Ndz8EPhRD4s8a20Vy4t7SANcXEpG7bHGpdj9SFx+IrjvAdufEHiW9vChMduiwIPQ9T/SvdvA8K+EPhn4m1dk2N9mW1Q+m85P6L+QNePicR+/5F0P1HhXKEsv9vJayenpsV9a8XJ4w8aeINbWNY49QvBHDHnISKJQqj6DJ/KvIfj74g/4S/wAb6PpRhhSDTIGyQMNIXbcS5J7cAewrvtOjbT9GtLcgiRYwZAP77fM36k1474ku7jxF461G+jKRqXECYHRVAX+n61hlzUq8pJbHq8btYbJ6dBbzf4LX/I0rr4a6TZo5lkspmDEboJPlxjOQfTt71l6T4Ttb7Xre3t5JZYi4Lhum0HkflS3unNBah2klMhbkFs9fauh+Gmm7NQSV0JckAcYBHevbT1PxxRZ+i/8AwTmEOjtFeShUkcg8+navWv29f2ifM8IPYxzkqE28HpxXzJ8AviMvhPQiw/dybew5rzj9pr4xz+IfM8yR9p6AntXG6XPV5pHVz2jY4KbxG+qeIJCWJBbOc9a9Q8PeITa+HyM/MV714B4T1I3WqKytkM3J645r02+182Gh7N4G7j6V9PhqyhDQ8ipHmlqYfxM+LcvhWwnYuZUlnjURO52A4YkjHQ471g6N8fdNuxi5gmh9WQiRR+XP6VzPxL1x7944Q42tmVs+/A/QfrXEzWMDkEoS47jg/pXzOPwFDFVHUqLU+2yLjDMsppKhhpLk3s1df5/ifQVj4x0bxNGqJdWlwp/5ZvjP4hqevg3TSwkthNYyDo9rIUH1x0/SvncxMiHy5HVuvzHcB+fP61p6V8QNX8MbDFc3Plr1Eb5wP91q8apkLX8Cf3n3mD8UaNSyzDD/ADi/0f8AmfQSXXiLTECLqkOqwjjyr+EMfoGGf5V0PhH4pa3oUheNNQ0qWJs7rK83Rn3Ctn09q8r+E3xgPja7ezuVU3AXKOF2lsdQw9cdx716DbW7EuwxiNFDHPIJbj614OLw7oycKsdUfpuU47C47DRxOBm+V6WfR9mnsfQnwz/4KL+OvBkaQSa3b6paA4NtqcXysPQ7wyfqK9Psv2pPhF8YLHyfHnwwOkPNgvqnhtzaEH+9lCVPrjcK+MJH3ZGdyEdCAams2bTpRJbSXFnIMYeCQxn9DiuKnXcPhdgx/D+HxKarU1Lz2f4H6MfC/wDYR+Hf7QzQj4WfF60s53G8abr8Yim3Afd8wHDH8TXQ+LP+CTfxN8BxvJqWm32sWkabhLpOLhXH0BDV+cHh/wCNHibw/rTtBBp+rxQhWDzN5N0Cc9HTae3dq+yf2Zv+Cxd/8Iobe0ute8eeEETCsl0E13Tf++X2SKPo7V7FLEJpKpv5P9H/AJn5PnfBnspOWFvbs1+q/wDkSj4r+HsPgC6ltpfDU8NwuQ/9oBlf8UAH865uTX9QtIPJt2isIcYCWkYhH5j5vzNfWMv/AAWb8O/FzS5bXxV4M+H/AMSrVW2rcQOLK6cevlzAMD/uE/WuAvviH+zH8WZNrx+Kvhdqkh2+XPm4tc+27BI+gNXKvG9ov77r/gfifOS4XzDl51TuvKz/AAXvfgfPckb3MrNIzyNnlmyT+tamneKL/S7f7OswuLVgN0E6CaEj02tkV7PefsYw+KF87wN468LeLYWG5IVuRb3BH+42D+lef+MvgH4v+Htw41Xw9qVrGnWRYjJH/wB9LmqVRM8mtl2Iov34NHBXegeG/Eusywy6ZNo1wI1f7Tpsn7skkjmF8gDj+EimD4e69pY3aNqFlr1uOfJJ8m4H/AH6n/dY1Zs4DJ4ousZykUakA8g5athbUgg8k5rVya0OKxzdt40XS74W2rWN1pt0nBSWMj9Dz/Ou48L6rbXg3QSxzKRggEfkRTU1Ga4tPIuFivrfGDFdIJV/DPT8KpSeANIvJhJbfatGn7GBzJFn/dY5H4GtYyi3clxZ6b8JfiI+iyPBHJs+zNxg4+Xt+Veir+1FqPim0a0s7pjZRcF9xxJjqR/sj9TXy3qPgrXNNjujaz/bYbn/AFr20uJGHGQVbkZxzit3wt8S7DQ9JW0mSaxnThxIh6+nsBXoQnG3umDuel+P/GcmrRvli5z65z715Bq7b7BSSTu/PrW3N4nj1G2d45o5UIzuRgQa5O41JJLSJCynAXOOa5Z3ZqnoRleecZJ4IproGGB3709ZyzYX8TjpUiw+YB1PuORUj9Cv9m+fBAK9Qad9nUMcYywz9anVMA9FxyPSkKlTgjkdO9L03D1IzFnFKIyCMjOfbrUrIRgnqxycdackJJ4LD04qU+qCwyOJUI3YAB+uKsRsFQnAz701LRsjIJHTjkVZWzY847fgKalrow2Kc8m9jz3/AAqpKBuPGAeOK0nsAx5U4680yWzLDG38cVXMnZbiXcyzuAVQvy9OmajMRLcliM1qNa7MAA4J6Ck+z8n16D0ptpi1M57Ysx4yejZ7/Song7DIx78VqtaFgABtJ657Uz7NvIHJ3epoi1HQpmcLQMAvzYxzmomtgEPTg8A84rUnscZGCMD8ah+y/LjHPUVfmJ6mY9uCAB1PfNNNp1XAGPzrTa03KMqePQcU02TljxnPb0pSSewlpqzFFtjU5CgGBGo5HPU0l5abrmEdQc59cYrVtrXF5L8pAVVGcfWo57QjUI/ZWwKab6om6KQtApz69Ce9NW2wMcljxk1pC22jJ6dhjJpRbMTwowPXtT3RWhliyPdfmGcVJHZqxBwAfQ/zrUWzLMA23OPSpBp2DnjjqfSjntqJWM2KxAGGyfrzUkdpu5GcZ5rVSw34OCSOBmp7XTMtjbndSi1fYd9DKi04nG0nB6c81Zg0sbsAfN0Gela1vpbbCCoOe/pV210VjnI6flU80b2GouxiQ6Sc5AJGc4xV+30bfjIAXGcVuWeikKDtI55rStNBLc4OPaolVUdC4Quc5Fo5cDG7gdSOBV2DQQFxtBXH4muotNAPcEjpnNXrTw9zjbx2461nKomjVU3ucjFoJBXC5znHHQUV3kHh8mQYVQcZ6UVzPEW0TNlS7nlyaMrAfLgHkc5/GrCaCcbtmFHTNdHBpMi/K9sR2+Q5q9b6dGTtKshHZ0PX617EpXPKOSXw8H+8g2+h5qbT/CqzyuVDKQcAjp0rsrXQkm6EZPcc1d0rw9hnIVclzWfkhnGL4UkTG2QYz0I5p8fhqaM5aEMMYyD1r0VPC/mEdDx0xUw8L7znacfzqNdrjPNxoewZMbgk9SKjfSA6gBOD+Femv4XB42fgBTJ/CCSId0a5B4yKSVx9TzGTw4QcFFwOCe9Qf2EYVyFQ49eK9JuPBingBkH+yeKxb+zs7V2V9RsVdCQVeZFI/WnGDlokNyscHr/j/Q/hHb/2tr8bSWkJykKjPmH1b0QdSfp1r5M/bu/b08Q/Gqa5HhWK4k+H2kXj22m3UWn/AGSN32gFigLEMRgjcSdp7HIr0H/gpz4E1rxJ4I0XUNHaa80iweT+0lsW80c7djOF52/e68ZxXwhc2lwRIls7mAAM6q5wT9Oletgorltsznqy7akFp8SNTvriVykpmJXLnO7Ged2exFUdH8SXB8Zebab5JA5WHsM54Y84wOtMvLKSWQpltxHzFTjcO2ateEtJGiGS5LGWQrtTI+5616Maaehg6jWp0fiHwRdvrlwL+/h1B42z9ojctFIP7yk4JB+gqvbaJax27KF81icc8ACpLjXJ7qMFskvjJUY4rufgl8L5/i34103RrV4hcarcR20PmMEVWc7RuPYZNaRglpEyqVZbyOLg0ppIgiqcA8KuMtVvWPBWp6RqcNrqEJsPPt4rqNSc745EDow+qkGv2D8W/wDBs1rfw1/Z3v8AxOnjzSbvXtOsTejSxYtGk5C58pZi/wB8ngZXGSOlfBXx2s7bxB+zPbzXUmk2mreFvECaLaxfaUN5dRi0PnSbQc+Upit1GQRuY4PUVjOd7tdBKTvZnzqfDdvZTEZeVgML2Galt41hT5UVC3DcZao4ddnndyVTeOygY+vtSNHPdM7sgUt655rOU4rVs6qdCpP4VcuDy4V3u/GcfL/WmXXisWQJjU4A4IOD/wDqqhfacbJkM8gU4zt3DOPf0qjJFDeSbYw0hJ2jJ4H9KlVE3oayw7irvQj1XxidULKWeTHRVBJqg813PwkLKo/vn/Cr1xBFbLJEwURIMSSRNwD6A+tZOm65c2U+23AUOcjzPnKj6+tLmd9BRjTv7zFuY7pScyvEF670xj+tZ+oTRW8PmPKZpeo7A1f8RXFzqhaad3eVsDP6Vl2nh2fVdQtrNQxnvZUt4xycFmAH86cqijFyfQinTc6ihBat2R6R8FtGaHw3FMwHmXrmVvXk8V698VbT+xfhh4W0EfLJrk4v5xjloy21c/8AbNXP407RvhbbW2p6bpWnZB3pbLk/eyQu7+tZnx519PEPxnuxCx+x6NAbeDH3QEAhX9BIa+To4lVVOsurP6Mo5Y8LRo4Hslf+vvMLV9STSNJ1C9c8wxO6/XnFeL+FHt0AnuXd3Zj8oHWu++MGsfYPh7dAEGS8ZIV498nH4D9a4DR4ES0iGc7VGQvFepktO1JzfVn594nYrmxlLDJ6Qjf73/wDfm8WQ267YrWMZ7uAaztV+IWo2eyeMIBGx52ZC1NHdWEBGdpK/wB7k13Xwf8Agbrf7RmoyaboWmm5jAIkldtqL7D1NevzWPzNLU4zT/2pvEuiRhYb+2RQMbTbq1ZXiP48X/i991/dxyseu2IKP0r2v4kf8EtPG3g7SvtZ0y+tiOSsse9MexHP868O174D6z4VmkF/pk7hMgtGp/lV05p6oTT2LHhL4tx6Hd72ijuB/d5XJrrNQ+NUfiO1WOOCWHIwcHINcP4Y+D97qsct3DZ30lrDw+yMllPoR1x71ejtI9OjKRLsHTHdvrWv1hrQSprch1LUH1O8kuHYRu56A5AHQD8qqSSSpggq2PQYqzORwCvP0qnJFubIYg+h71i5WKA3uOHDJzjkcU4yCeMhSCvTrjNVyXUHIz6kc1C7xlskbR3PShAdh+ziy/8ACzlDHjyyMn/dcV9IaBJC2katvZFmNvG0fHORMgOPwY/lXzH+zxP5fxHiO4uDjr/wKvoPzP8ASIuedrcgduK+R4g0qxa7H7z4Wrny2rG+01+SLyM5Yk4wR6dfapkl2PwQW6HJzUCy7owTn04/nSlstjGT6V8u3zaM/W5LuWbS2WP7TOHBfdHGVx7Oc/pii+8S2mjQqbu6gtUbgGVwu72APWsxLySPxDLFuPlvbo+wHjcGYZ/I15x+0Mz/ANrWOWlCmDA2n7p3Hn+VengcLDEV403K10fI8R5zPKsvni4x5mpJWe2rPUG03SteUyxR28m//ltbvtb81NS2l7rnh2Nl0rxBfpbnrb3YFzCfYqf/AK9fNFhqV9pMu+0u5omGSTu2n9K6vQ/j5rnh6ZBd+VqUIO1o5Byf+BLhv5161bIsRH+FPmXn/TPh8H4j5XWssXQcH3jr/kz6G8MfG3XfB10s11pIlVWH77Sbj7Ox9/LOBn8DXvvhn/gqdd6JptpBpfiTU9OuYgFm0/WYX8t8ejksv/jor4isP2mdMvpv9J06e1DHP7uUSgfgwBrorL4i+HvE0Pltd2rB+sdyoUj/AL64ry62CxFKL56bXmj6rDZplOYNOhiIt/yyt+Tsz7/8O/t6eFviMwPi3wNpOomQAPfaYFE2PXdGc/mBXS2k3wl+IbbtA8UXuiTSHiLUEE0an0yCGH41+cMHhOzSQXGnT3Ng45WS0nKqT645H6Vr2/inxVpGzffWmsxpwq3kW2UY7CRef5VjCtOL5YS+8nH8KYGt71Wja/WDP0S1H9nrxDDaG50sWPiCyxlZdNuBIxHrsOGH5Vyc9jcaXdNBdwy2sycMkqFGHrwea+Tfh/8Atf8AiT4aXaNDLr+jFOvlP9rt/wCe79a9v8N/8FGn+IVrHY+J103W7Wb5VmRDHcxHplM8g59CQe4rtjipRXvrTyPiMfwBF3eDqa9paHoscuBuBAx37moNXgg1mxeK8ijnBHG9QSPoetOeIlVMcgaJ1WSNhzvVgGU/iCDUF5lYWyRj3NerGot0fmNSnKEnGS1R5x4m+Ha2kzTabeT2rgE7d52j+uKzPC2i6lZ3LveSLKHICsGPPf8ACuy1gz3VvKsEMsjMpCgDr2rGbUBHNFEQVdWCkGtFJtWuRKKvoa9jAMDCk+uetXksTu5B55GKNHj+0RjFbltppdBxj8OlRN63uCMldMyc4+h6Uq6QOSc8d66KDTTgkrjHbFTxaEP7vXms+bqXaxz0eljgsM/hUg0vewByeM9K6dNAIBAUYPtT49DJX7pXPt1pJtu4X6o5iPTiH5UDnjnpUi2TIeAM9MGun/sHLZK9Bzx0pf7BABOOvA71Un3EnbY5R9Pz/eIJ5qFrIh8YbPrXVy6Htjwo3c9TUL6M0b/cGD6c09EtRNnMnTuCdrYB7HkVG+nZONvI610sujbmAIySaZPpOMllxjv6VWiYOWhzrabwMDIPUU17DOeMEHkjrW6+nsv4++KgmsfXnuCBVxa6CvcxJLPBwQcdMdaZJa+W5GBx6Vry2zcE9+tRPajjI5POKaVndiu7GX9mKkEgccdaa8WM5A9cVpSWvBxkDr74pjW5bO3knGRjg0kne6EYUcDNfz8ZAK/yz/WkmtGN6gXHCE4x7itK3tcT3LYwC3OfQAU9bH/SgAOBH/WtVqJK5nCz2tgqTgdaWKwwx4OO471qw6eEJyuP5mp1sASQBjPXFS5W2GncyVsufmJ59ulTLYBQPXvjitaPTCy5wccZxVmHS8AcDA9O9Qp66F8vYzLfTsjkZ7kY5q5b6OWwSPqT2rYtdKDFSo/GtK20dmYYGcdD/Sspy7lxRj2mhmQYC8YzzWna6DuOCM5ODg1s2uikkHaPyrWsdIPTGPwrFy0sjZU+rMWz8PnjC4PfnrWnZaECQAASOK27TRgjDI+o9a1LXR12j5OT2x0rFzTepcYGFbaACvC4+taEGg5RRgnB6dK3rbSAOgyfWtG30oAAYqHUsaxgjnrfRdp+6cehorr7fTAH4BI/lRXO5K+xpZHhcsPjfw7GW1f4ZeK4ox1ksTDfLx3+Rs/pUC/Grw9p0vlaoms6FJnBGpaVcW4z9SuP1qvbftp+M/CFsrahoBeA8+ZaXSyJj17V2Hh3/goTNqFiF1LRtTNuRj99Zi4TH/AQ1fTXoT0U7eqPpK3B7S5lB/J/5p/mR+HfGnhLxOoFjr2h3LN2ju0zn0wTmuu0rw0tygeE5VieVIKmuI8QftM/CnxhIYtX8G+CbmRzhmvrZbZ/0UNWn4b8GfBDxLAs9hFe+Hbg9W0LxDLHGhPtux+lT9W5vgkn87foedV4VqxXMm/uT/J/odrH4bnjwU2ED1XFWI9ClbBa3AH+yazdN+DqBc+HPjD4ktQB8kWr2sGoR/QnAbH41ox+DPilo4Btdb+HPimPsJUn06VvTkF1H5VDwdVPRXPLnkdeOzT+9fmkTLoobAaN05/u046CjtwUOKg/4TDx9oOf7U+FuoXcanmXRNVt7wH3CtsauI+P37Zuh/Br4QeJdevvDfi3StV0uwlltLXU9FlijmuMYjQyAFApcrkkjjNYOnJOzWpy1MrxME24Oy7a/lc+Sv8Agqn+3zcfCO+l+G3ge8EPiGdFGrajCcyacr/dgjPaVgck9VBHc8fA3jLxBqNvomneZf3rXU6M7ymdvMPPUnOc/Wu9+GngLR/iX/wkHiHx54l+w+IdWne5VrgEOrM295n3f3mPA7CsT4l+CNJ1S8itbHxF4fewijOydXkZ5j6Y5J6fQV7lGKpRR5U4yeiPPvB/xt8S/CzxbYapouu6k13byLN5QnYpMAcmN1zhlYcEEdDXb/Fz9ubTvi5dSXLfDjwp4dv3YMbvTBIkpI7tyFb8Vrn/AIZ39p8L/HCeJGtbLUbbSEdYoXU+TdyshTJOclQCf0rg9Elhk+IME8Wlx3gubgyCyRcJknOFA7DsK2UU3ztE8rWjL+p/EeHUry5uVWOS9ugEjUxiNI2JHzYXjpn8811ejeCNY1iwvLq3sby7g0qJWupYIWeOANwGYgYAJzgnjivP/h14Pn+IHjQx2oHO6V2I+WMHP8q938B6rrHw7WbQtTkmsobiJrQ3AbYNpH3S3dTnv0BI7mtXUSRhKNzz1JQu4uAAg546V6X8MPhH4pfSbTxBpckKif8Aewr5hRwoPB/GsO2+GbeNNdt7DTJvPnu7hYQsa5yScFvoOelfZmgfBy70vQ7ezt4GW2tIkhQHC4VRj+QrlrYtwtymbhfRnGePv+Co/wC1Lp/wwuPDeteLvFN54fjhETq8iTBY1XaB5mCwAHvxXzV8I7j/AIXD8R49PvncW80MkjlBlgVGRyfevrr4q/DNrT4daxNlERrRkKzHI5GDnH1rx39lb4S2a/FKe4jdQkdk42ouACWUZH+e9ZfW3KDbNI0kveQXH7J0LQstnqM8Tsc5mhUgeg4IJrl9f/ZJ8aRKfs+p6VcpkldgaJj+YIr67PhO1gdlUyE/Wl+JOixaD8O7hnUiadBbwBf9Zl+OPfBNcEcQ1JJHV7era3MfC19+zj4vtVJGnG8ZTl5YLmO4Ce5Ck4/EVh3ejzWqS2ot5m8gfvpWjKHdnoB6frX0Bqvwtu54d9oklnbR8iNBtkl9z3J964nX/Cdzc3+6WPaqgqEY459T6mvSVTQwu2/ePJdW2JAkSRFIFO4IOrN6n1qijrHPyduAOor0y1+Hg1W5CvAuNpyQ3C+5rufhX+yLo/xTi1cvqF7bfYnjiSWHBBcqSwwew+XvUSxEY/EXyaXPmy+vf3wWIhup9MV2/wAANAfVviHYyTKhWwie9bJ7qMJ/48w/Kup+OX7GVx8K/Ct7rlpr9vqVrYyok8Bj8uVAzbQeCQeTT/2bdNW00jVNTZc/aJksozjJKoNz/qy/lXBmuLjHBycXvp959RwVgPrWcUYvaL5n/wBu6/me1+EdMn8ISr4mvYGS1htLi8tXbgTshMS7f+2hx9VPpXgxuDd3epXTfO0twEBz/DGvP/jzt+VfT/7a3xK0i/s7PStAVU0bw5pdloUbhcee8ERlupPfddSzHPcEV80XAQ22mQIIzttI2lMY4eRx5jk+p3OQfpXz8YKnR5In7zQrSr1lXqKzevoul/PXXzPOfj5qJij0iyxtLlp2BHXoAf51xkdzJIp+dsenStP4xaidV+IckZJYWcKRL3xx/wDXrCiSRicNnZ2JxX1uXwUMPFH4Fxhi3iM3rT3s7fdoTGYxHChiQMnHrXQeFNevNOuYjDe3VsEXOI5WTH5EVzarITgg/NwcitbQWPnOOuOp9a7b9GfNJnon/CwNcNgF/tfVNm3G03cn+NZUPjzVxfoW1O+PPO6ZmH65rP8AOYW+NxUnt1qlDcb7wHHQ4+taQ0egpM9o8DfEzUdGaC4hkgeaP5gWiGc/UYrU+KvxG8NfF3QpLbUfB+n6b4pJH2TXNJlNuHYclbiEgrICM/Mu1ge56V57o93i3QYwNvOO1QXM/wDxO7XAbCyfnxW9ampRu1qZ02+axwMt6hOck9ziqklwG5wAvTrWXc3zxMeSD9aqyyvKPvnB/M1xpLY19TWa5UTbd/XsD0qO4BVstg/TpWUF2jCgZPHWpbO4byyN33fWjZCTOx+AziH4hRbR2GR+dfQbN/pUG08Fjxj2/wDrV88fAqT/AIryLnghf5mvoRkKXUD9fnJ/8davkuIbe1j6H734Uv8A2Ct/j/RF4uF5OeeelG8Egg5IxyfWlclV6nJ7dqakeXwBjHIxXyald2Z+vMrs+zxOpUE+Zang+ocf41wf7QsoSawY55RhwfQ16LfaXNa6jZ3WwiCeGaNXA4LK0RYZ9g6/nXD/AB0s3uYNNKxyNv3opVc5I29a97JZL61BLsfnniFFSyOs10kvzR5SI/tL7w2fX3pL23EQU5G3P1Ndn4Q+F1z4nu1hgt5XlcjCqOv4V0Pjj9nbXfBenefeaTcxx4zuZCoP6V9u6kU7Nn82xg2ro8injQp8wBPqelVuVIKlk4GdprR1hBbSsuzGOo6YqPw9Cmp6pDEUBRycg+w9ata6olsl0XxZqWkTAWl7NER/dcrj644rqtK/aD1nTJdt01vdxrwWdME/iuP5Vzai1u7lYEtpELkjIfgYqXwn4jPgyfVIwu+G+tntWTCnGeh+YEHFc9XB0Kr/AHkUz1sBn+Y4L/dq0o+V9Pueh7t4B8ZW/jvw9Hfw/u2yVkTdu2n/AAPv71qadbw39um+3i3QyOuQv3sOxz9ee3pXmX7MDCLw7eKfl2y4x1zya9L0V+JxyMTvnj3/APr18RjqEcPXnShsf0jw1jZ5jltHFYjWTTv6p2/Q+xvgI6at8IdEeONEEUJhwnAG1mXP41wnj7xfrU/ijUIILyaK0t52hREIXhTjOevXNdp+xn8QNL0b4Rrb3PhTxL4ou4L6Yn+zwFhjUhWVWYugBySfvdCK7+Jrq4YvpfwW0C3muJWlNzrOpRyMxJycqBLjk162FaUFJtbH4XxBl1SGZVoxjZczt95y/wAH/hlrPjC08PahFf3cltFbT+ZaDkXbkttYnP8ACBxwfwrntb+DnjPXvGtt/ZXhfXZoZCyySfYpFj+UD5t7ALg7vXtXuem6r8X7+3lgtLrwZ4XtoU2mDTtOmuDGvooLRqPrtrRs/hH438Rtayax8QPFFzFcZCrYxwWSg+g2oWH13V20+Vu6u/lb8zxZYSUV7zSOH0/9n/xT4d0aG6v7BYjI7J5QuYnmBUAnKKxPcVbsvC0ttKY5YpYpB1R1KsPwPNdhN8DYfDdrdSpe+IWu4nZpLyTU5ZpMjbsJMhYEdTjFebeHf2hfEfh7xHNomtx2+suL9obSO4tjH56+YFCl1HXAJzxgjjGa3qYVKKknY4dbtLU6608LF1zt+U9eKvW/hIjHyHGa07Xx/Y2koTVtJutJO/DyIpeBOMj5gWXJ56sK6vwzeaN4jiRrTULaTeN4VmCHAPc/d/XvXFVw1WK2v6D54nHp4SO7O38qkj8KHn5cAelenxeDNqq2wFT0I6H6etPbwgFHKYxXNzW0aNLXPL28MEjO3n6VHL4ZJQkg46nI6V6dN4VKn7p561Vl8OccAYoU7eY7dEeXS+HWAI29OM4qrcaEQ33Oe2RXpd14b28leAOMcZrNu/DoA+7yfarc+rQmnseezaKcHGOBkYqlNpRD52nmu8vtG25BAIHQD0rLn0rBICnrVp9UJq2hxs+mfLjbzVWbS8A4Xn3rr7rS2zyAT1HFUZ9LwuQpOT16VpCfVEtanKT6YMn5QDnjNV5bLpxkAdTXS3WnhR0696oS2oVjx9459qtSd9STEazBBwOO9MeywTwCB1NbD2yo+cYqKWEAdj7VSauIwLWwxPNkAAycDPsKl+zhbonGSyDp9avWcSo0rDHMjc/pTo0H2yT5fuoOvbrRzdEVZlVLLC8Dkd/8asRWGF6Hn2qzBDuYDb07dqspb8nI4bgCpvYaTZXg07ftJC4PJq9a6epkHI49e1S28JCcdqvW9mGYHI9qxlU7G0aZJbaeqDPHBzitK0tBkYAAHX1otYEJwQPYmtS0sSSPlJ4zwK55tt3N6cUNtLMY5AA+ladhZ5YEjjtViy0xpcHym5GM4rb07w5cSqCsfX1PFc3M3qjXlKFrp+SDgD+dalppvI6//Wq/Doq2MYa6uLe3Ud5GCgfnUGoeO/B/hwMdS8WeHrXHUPfxA/lnNEYzeqiVeK0bLNrpg25GevHatCDTiOwxXDah+1/8IvDxYXHjXTpiva2WSY/+OKa5/Vv+ClXwh0PcIJNe1R04HkaawB/FytOOHrS15Q9tTWlz2a308MAcH6iivnvxN/wVk8OeGr97Ww8B67dyqAwMtxDECCMjgbj3oqvqFd62RDxVNdT4If4na14V03ULi4N7BbWE/wBnn2hJhv4xwCpIORziqmg/t4adpuoi2Mtm8sZCkvI1s6n8Rj9a8u+Jn7RVjrHhkQF5re54a8V49vnmPIRueQT6V84vfjUb6e7nAPmOWI9SScCvqswyHDRdqE2n956WVeI2ZJf7VTjJejX5M/Sy2/bJmvNMCy6RNPDKBhnKXKkeozms7T/2h/DM3iy3Fx4as5nkglLkRfZm5ZAOAApPXnrXzP8Ash+ILvV/DepQyl3t7OZPJz0jDBsgflXqEgjfxC24KwWAfhlj/hX5fmOa4vCYidCUr8vXofvmR4fCZngaWNpwsp9Oq6PU9w/4XN4RMYNnp/iTTJF5JttSZMH8yP0qaw/aL1bSpC2leLfF9minIS4kjulx9GAP614rARGBgDByBjocVbS5ZBtUttHB44rzHxDi7cyaXorH0kOH8G1Zxb9Xf8z6H0r9u/4heHyjW3iDTNUx/Dd2jW7H/gSEiulP/BTnxX4g0S70TxH4Jg8RaZqULW11bwXCXMVxGw5Vo35IPpivlaG5bPGCOvPWrK3rADIA4zxXTR4ux0FrL+vnc5K/BuX1H8C+7/Kx1Wt67+zV4xklttY8OeMPCSzErLb2+ozxQD1AR8qB7Djiuk0/4bfsW6D8NNUvrbSX1e702xmuI0utXn86ZwhIXC4GSQByK8c8Sp9thtbMKN+o3UVqpI3EB3AYj/gOag/aUmurr4Jah4Z8P+HvCumW9s6tJLb2ipdSIhyw8w85OBnJ5x719PlPEUq7j9YaSbttv9x8Pn/CFCjGo8LS5pRi3pp/nc+R/ij8QZvF+qTTfu4knlMgiRQqxjoqqB2AwB9K9B/YP+FK/Eb48xzXcTSabolpLLPzgFmRo1XPYksT/wABrw+ZZ/7W2yRt+7yzA+gr7p+Cvhq0/Z6+CdjpdoyS+KvEsYuNQkBDCEv7jsqEKPViTX2mJqRjCydrn8/4WhOrVskc74R/Y+n+Dvid9EgzfT6nPFcwsE+f7M6pJEjY/i2uuQO9XP2x/DkPhjxGugMiy3luFaYAf6skZOff+Vfdn/BKH4ueEfDX7TN34u+JsMF9pWl6fcXIup7fzgkqDAYLjBO7gD1I9K+RP2z/AIh+E/jn+0R4t13QoJtNg1jULi9t43+9GruTsHsBxilFtNLc46qTk2jjP2G/D9knxSEt1NbxCwhzb+Y4UmV/lA59t36V9ma5v0+4MSyQy7eu05UV8z/BttM+Ffw989LYXN9f3PnESxiQSDGFY56AAdPeuwt/iXpV/B/pul+XcsSTIgeIt7gqa8LGYxc9mmz6bC8L1K9GNSNRJvo0aX7TmuS2fwg1d8sskipGOfV14rzD9im5a+8Wa28hCGG2iRlYc5Zs/wDstM/aT8b27fDKWCyvb2QSzxho5LnzQACT0PzDp61uf8E4NI8OarZ+JLnWvF8fh27aSFITPpMt5HPhWJy0bhkxkfwtnPbFaU68FhnNuy+44MRkeKpV/q0VzStf3dT3G2Uz3YEKBnLffPOP8Ks+NPDba1p8LRNDJeWsy3EYmyYiwBGGxz0J+hxTk063ttXWO21XQdZhLZEtnLJCx/7ZzIhH5mumvfCV7aaVHfG2uFs5W2pcAboi3Py7uRng8e1caxceb3JK5yYnLMVh1evTcfVWOMg+JF74faNNX8C2+uxKuN4KyMB7MuH491ryP9oHxNpHjTWLFNG8NXnh+CDc1yJY5pjcMcYHK8ADP5175NZFSMNuJ65HSsu5t2Bfchwc4I6V6KzOpy+8kebGklLmR8rr4Ra4mX7PpOrajMBhILa2eOI+m5mwo+vtXuXwb8ES+DvBcUM3lJe3Ltc3SLyqO3RQe4UYXPfFdVJp+YwGVhgDgirmhad5bMhIPesKuJlNX2NDwH9vmX+wPgLNGAFbUtQgRj3wu5z/AOgivKfh9p3/AAjfw+0O2fCy+R9rl9nk+f8AkVH4V61/wUd0qTVtC8EaLGP+Qtq5UkdhsCk/gGNcPpOnL4k8W2lnGoWO4nSMDsqA4/QV5uZzdSNKjHq7n654X4OMfrGOn9lKK+er/JGD8fJH0zwrpelqxWSS1TfkciS4buPULg1yM8qRMSoAxwD6AV0fx21H+2fih88boJJzdxA9oEj2xn6HMZHtXF+KNT/szR7ubgCGB2BBxkgUSSc1FH6PSqKFKpWk9Ev+CzxLWtTN94p1C4yD507AH2zxXt37NX7GqftC+BtR1q4159I+z3n2S3VYBKsjBAzFskf3gBj3r5+iOQGxyxz9a/R7/gmn4VN5+y9Fc4Qi41a5ccdCAi/0r6nF1HSopo/mLEVXVrSqy3bb+8+efHf/AATm8T+DdLur6z13SL+1sonnkLB4H2KpY8EEE4HrXimgnDbgR83Xjmv07+P1k+kfBbxbc+XgR6RdNuB6fumHf61+YujR+TbZ5Bx83FRl1eVVNyd7GTVlqaV1dqEwp56fWqNlJuusdRnjvUd9dbnHUe9R6XMFuVwx616sXqRLY7zSLvMAQEjIGR6UxZC+tQfMcBjyfQA1Dp9yj2qngEDHH9agN4FvmO4/JG5z24U10VvgIpp3PNZnZ5WywOD0NNVB/Ft59KjMfzgbgTjr7UBAV6fjXFY0Y4hQT8wwOlNt5AnGM+lPEXY44HfvTGUoQQcd6L9AR2PwPcf8J5BxtBKfqxr6TWVLe0dNq7nKhSeqnJ6fhXzX8FDs8e2wBAyU+g+Y19F3TFRECAD5g/ka+P4ja9vBeR+9+FEW8vrf41+SJiCO4x6ntThOwkAzjjPpTDuJJJAB7DtTpANvToOtfLNW1vc/XlrqdbqHj+x1H4SaN4c+yqt/Z6veX/2jOS0UkFshT/vqIH8a4344eL9NHwh0TSUtiNRttSvLszqcbkkhtkCk+gMbHH+1UErbdYtcnqkoHOQD8lcd8er6Sx0uxkUK5DuAGGR0Fezk0m8VA/PuO8JGOSYhro0/m2v8z2D/AIJpftkWn7G/xosfFGp+GPDviqFI2tnsdZthcooYg+ZHn7kgxw2DjJ45r9Q/2jv+Czv7Mn7QnwKudL8YfCWbVpriL5be0mitJInxwY7gKGTn2I9Qa/AOPWLia+Ej/IxPABwB9K2bvxXdm2CvMWB4Gea+2qUOZ3T/AK+Z/NyqJG58ZH0bUddu5NLglt7eSVzFFJIJGjTcSoLADcQMAnAz6CsL4ZabHN4qtUJQKQ5y7YA+U9z0rKvNRkk835gSTwT2qKR1eLYXDYHPOcmuiN1oZN3Om8YX9j4Uu3sdOED3JJ82RH3hPbPc/wAq5m4g8os+4MWPPcnjk1XFpDHIPlB44OatXSRiIbcjIPf0FNpC6nqf7MFkzaLrMqkFYLhEYe7eYRj/AL5P6V6zCbL+woREGW+W6nN16EER+X/7NXif7M07C/1aPOFIBI+hH+Net6eSZrjBJHmDv1+Va+Gzl2xU/kf0lwCufJKDvs5fmz7k/wCCWNxaXHgfxZDPB9qltruOWNMbh80RBOP+AV9S23lNZacIdPDwtLkHbne49/8AI4r5D/4JOatcxah46s4Ag32lvOCTgqFZ1OD/AMCFfR/7Qv7Qdj+zn4NsNT1SVJb64RhYaZGwWe4PYnsE9W7dOTXtZfOCwiqS6H5vxTgq9bPamGoR5pSasvVI67VNZ/sOK/a8m03TWZsCS5nSESY/hUsRuOOwrHvPjd4Y0i6s3uvF3h2H5CJEF4jNF+C5ycdhXwVrfxc1j41+ILzWdeuvPnkkPkxAnybVOyIp6AfmTyeagaXCrt+bPUYrya/EnJNxpwuu7Z9pgvCeEqUZYus1J7qKVl83v9x9neIf2g/C9vY3ZtPFuiSCWJvkeQo8yGTG5Qw6jaRxzXD2DeBvHfi6XXrGeOa8N3HcstleskVzMrkyFkOD8xLHjHJ7ivlTxvBPZjTpHjYJdQM8XX51EjqSP+BKw/Cu8/ZS8AWXxPTX9OlvLiyv9PdLiAogdSjjBJB54YDoe9ceYcZxwlH2+Jj7itfcyxHhdgYU5ThXl9yf5WPrtbLTNSvttnevbNLf+WiOMDYRlCF9jkZPTIrB1X4bx3cS3H2WPfIk0jz2khhkwG2ncy4zg4OOeteZT/Cvx14M+bS9Uj1KBGysfmc/98ScfkaZbfHXxH4GlWPWdHuYljVk3KrR/f4bAbK8+1dmU8dZTj7eyqK/r+m/4HxmO8O8dT1ws41F62f3P/M9BufEHin4c2Nzc6Vqdzcm3hWb7JdLsebaM7AyjAyO7Ka0vhp+3X/b8r2us+Gb20uoV3zBI9yxdByy5PXPVBjvXIRftCaF440a5sLycQLeRJCfOHlMABtyHGRnBPOam8A+EbLT9cuLqLVZryK5iEEQKp8qqSVZnXl2IOCT6V9F7WhX+BqX5nyWKyrGYTTE05Rfpp/kfWOg2yeJfD9pqCW81ut5EJBHKuHQHpmm3Xh4DPy8gV6CdDMdlEuM7Y1H6Cs2+0fGR39q8Jy952IS0PO7/QQo6Z9j2rFv9GGM4I7GvRb7R9ynCt09OKw7/QnOfkPJ9KIuTegn5nnuoaWgQggd6xLuxCsRtOFHFeg3/h6VlYhBtHfsPxrkdfu9N0Ys15qml2gXqJbpEx+ZreMZvZENrqzmLy1IB4HPAOKybyH5iMYI/KpPEfxk8EaUD9o8WaMWX+GKXzT/AOO5rjNY/aj8A2hYRX9/fMOP3Fk+D+JAreNCSjsZuS7m3eREluh4rKuoQoxngdPauB8U/tgaD/aps7DQNeupVAzuCRqc8+pNZc37RGuaiM2fhDy1HRp7gtn8gP51vGjJ6kua6Ho02Rxu/XpVaZxGrEg4AyTjNeaXPxQ8f6mSYbLR7LIwMx7iPzNVIrzx9qN7CbrW4ooCwEkcMCBXXuOF9K09jKxPtD0zTbZ3tndEYiVy49wT1qwtg1tO8sjRRq+Mb3A6V4hqXw98V+JfG80aa3ro0x0DxJFK2xf9kYOBg10Fj+ypc6sSZjq12w5Yyy4z+ZprD3V2xe06HpNx4o0fTCftWs6XAF7PcpkfrWZd/G3wZpZIl8Q2bHH/ACyDSZ/IGsSy/Y3QKAbKAD1luOf0rRP7JlpYWjyMdIR0UkLuLFj6c0/YQ2bGq0uhBqH7V/gfRokIl1a8D8p5VmwDficd6rn9s/RGQNZeGNavCvQuUjGf1pvh/wCD3hnxJAiapqFvpR06YlBsUCRTjPXjqK6aHwh8MtEjxdeJgwHUJIo/kKz9nSWj3L56hyx/bO1x2b+z/BUC7cENPcs2D+CgVTuP2tviVdj/AEXTtB0889YC5X/vpq7T/hNvgloTbZLi4vmHJyzt/LAoH7Tnwd8PnFr4Ya7ZemYAR/48TVWox+yF6nV2PNpv2gfizq96iyeJUso8jctrBHHx+Ck/rUXiSw+KPiHxPe28nibxhd26t+7EUsxVlIyMbOK7rxt+214P13wvc6bY+CjAtwoHnRqkbJzwRhetJp//AAUo13w9oNrp9h4csylrGI0lmYl2x0yBgdKhuzvCIct95HE6d+yh458VyAy6d4qvy/8AFcCTkf8AAzXT6R/wTr8Y6ttzoAhUnn7Rdxof0NJqP/BSP4k3xItrfS7TPQpb5I/PNc9qH7b/AMXNZII16W3VjgCCILj8hT9rVtskCpw6tnqOg/8ABLfxNd7TcSaBaITn5pnkIHpwtdRZf8EsorceZqfi7SbML1Edtyv4swr5g1f45fFHxIStx4n10hjnKzso/Q1h36eLtZbN3qupzZHV7hjU81Vq97DTpp7H2bpP7F/wvvYjqHiTxvFYXEJ8hoxcwQhlTgPzk80V8R/8K51K6BE0zt67pCfxoqYQnbSbB1I/yo+IfjP8Q4fiTci6WOVLuY7pi6gLxwAMe1cJIolkVEOI4/1NRQXlxrmoi3gDkA/MzHjHqTWt8TtWi8SeJ5L23tdG0yFVjhS00uFobdAiKm4BmLFmxuYkklmJ9q+kq1nOXMzzaMFFWR9CfsiaVJY/DC9kwd11fE474VAP5sa+jfCXw00G9+APi/xVdX8kXiLTdS0uxsbPeuJ4plvGmfaeSF8qMZHA314H+zrCdP8AhRo6O0kfmeZMwHU7nOP0ArvoPFMsl3NAjDybZEhRscn7zc++XNfiWZ4iEsXXbs7tpeWu6P674Zy6pDJcJTi+Wyi3b72vn1J7JjJEqkgbTuHFTB1U7ugBwwFQWUZvN+GjVt3Unk1ZXTZkJGPl7fN1r5ucm1sfcU0u4bskHkDOcVY3b48HJHOCfSoFtJULERMT3oUMwzggjgjHSsI36o6bXeg7S7P+1fiF4dtmk8oRTy3bN12+VC5HH1YVy3xy+J+geFUW013SbnWhekzpElz5MQ2nq4Ay49FyBnBOcYrotClmXx6zxuim106QHB/56uq4/JD+dfP/AO19q5l+IcdsrAi1s0HH+0STX3vC+HjUxNKMl8Kb/wAvzPyjxGxtTDZXiKlN2c3GP+f3q5y2t/Ebw9qV090nhuC3MxKECRjvHfPavp/w9+zHqPwt8Qza7f6nJe6BDoC3emxNI25ZZdiojAnJ2bsjtwK+IdVP2a6WPoYhtIHY9xX6G/EDx+3xBn0qxhBitrXSbWCJA2SwigTk44yX3H8h2r9Gx2IUJRufzvleDqV3LkeyLuneMP7E+EzWEf7m4ud0TbTgun3jn8ea+bvGVhKJ7u+iuTEzOdhboQDjJ/Hj8K9N16+kv5Bbxy+WFX7w/g9T/OvK/Hj/APEwW1CqY7f5mBPUjov4fzzWsE7Hj6pm7YfE5LjS4pDPcb4FWIrwdoAxwPStvSfjZF9nEZvCoHKq6ED+teP/ANoSWsrhWXB7cYxT1uFSJmHLOeR057VxVcso1NXue/h+JcZRSimmkel/Fb4kWviHRbSBjC7NNy6YJA2/xe1X/gVa2Wn6NeTyy3EZknOHikZABtHTHFePXeYIlZiMucYI61reDPFV94Wdbi3dzEXJdDyrdOMVjicvf1Z0oM6MHnv+3rF1o+Wh9H6HM0SSTwa9fn7OgdEYo5JyOM4zivW/Bnxx1zTtAfSP7Qd9LvZo55IJWby0lXIEgUHG7azLkg/Kxx1rwaOS3nhEsUao1wqgqRg811OlTPbZALBVAA5ziviqsXC1nqfrEYxrRdOorxfz/Bn05dahEsTKrxzyRgB3hDPDvA5AcDa2D3BqjfSx2OnT3LsGit42lfac8KpJriPhNqXjD4l3yeH/AAzrs+nXunwmeNZX/cPGCNw4BIbcRjtjNWf2n/GXxL+GfwrksPEiafKNYmFg16LaGR1AUuVRwNykgHJ64Br6KjCE8Oqqep+QYvJp080+p6Wb79H/AMAwk/aZsYnUPpt2yk4wJFz9a6fRvjv4bF7ieK9gKkqcxBh6Z4NfJF1rtwJtqSkux646V0tv4ou4pCZQsgbk5BGT+FeNWxNeLSR+lYfgzJqqfMpL0f8Aw53f7YPi3RvGnjnwidKm87+xbS8vJVKMvltJ5cUec/Vz/wABrzjwLqi6Je3+qMU36dayPFzjMjfKn6nP4Vn6vrTazqmo30ibPNkS0jGc/JEpyfxd3/75pl0IrHwHcSu22bUrlYoQTn5U5dvzKgf8Cq6E51K/N2R9fk2VUMuy72FG7UpN67/1ZHDeJPEFz4o8bX99cnL29tBaJgYCKqAAD2CpGK5D4ra4+leC70LhWu1FvyM8MQTj3wK29Ok82C6n3hhc3Mjhh0Kg7FP0wtcP8c71jpdjaKT++n3898DH9a9TCQc8VG5ycQVY4bI6046XT/8AJtF+ZwH2Um1UBuQPyr3T9gf9qa//AGefi1ZWV5cvJ4S12dLbUrdjlISxCrcKOzJkZx1XI9MeISxujYyCemOlRLIyT8Dn1Br62rBSi4yP5wt2P2N/bC0A6f8Asv8AjyYYOzRrggjpgrj+tfkykxiQrnHc9q/Uj4ufFfw742/4JwalJ/btu+uT+DYPPt5GZZHm8mPeBuHJ3Z6da/KyWcsGyRXmZLUTUkndJnTicJWoWVeDi3rqmtO+o27nywHY9TTtPk2S5yM56bc1VnY59Mc/Wp9PkDsOTkdcda96O5xSR1enXGyEA4/LnFQXl35MN8/GVgfGfcYpltMRAOSTjpVXVZSmkXe0ZMmF6+9XWm2rDprU47iVvX9KkVipzx6HipvsrMvQc9KU2TAfwiuVsdrkR5X5RUbAvgEfN3qdrcxqWIUGo2hKbRkcnPNF10GjrPg0pHju0x97dGOn+0a+jJ9rtFweGByR7Gvnv4IxonxH08ORsMsWT+Jr6AvWaNIWOQWkC/gcj+tfG8Sv97D0P3/wnT/s+t/j/RFgHK44GDxntTTKdwUAY9e9OjAwOnTIJ60ucDngHkY6ivlU1qkfrt9NSpPGDrNp6hJeh/3a4P8AaOBj8N2LKuAJmHf0Fd3dkprdkONrCQZz1+Uf1FcL+0gMeG7P5sfvm+p4Fexkzti6etz4jjuLeR4len5o8cS4kMgJ2qR0wKsNPJNCGYltp5OOlVoh5gXIyfXPSt7Q1EWj3kx+bZsG38T/AIV+iH8tlGS4N3ZCMqoaIk57nNQNbquA23PXJNX7YxS3TI/yjaTk9uKiltledAuWGOT+NCvfULFeKANKNrbgSDVgjzTjBygbNXbHTRJIoCgLnnmrMWjOVkc5IVSeKlyRSR1H7NJCeKNVGcYjJx+KV6/a8310MfxqfTPyivJPgJs03x1q8agu3lnaD0/5Zk160lwkV3chjh8ofw2j9eDXxGeN/WXbsj+j/DpXyan/AIpfmelfAf46T/A251i9tDcG4vbP7MkccmxS/mKwMnfYMHpznFea/EH9oLxR498RXuoapqr3V05KBnAIRecIueigHgCmXEwmSViTtbBwPyrz+4uCZp1UggyZI/E1wUsXVdP2X2UfWVsuw9LEPFxj78lZvrZHofgXx3qjWEqm9l2hskAgda1bnxRqEw5vrjbnr5hrhvh9d/6VMhP31+tdLKT5nGBxjgc14+Kdqtj1sO+akrsvHW7yUIftc52Ahd0hYKCc4A7ckn8a2/AnjXxJ4Z1S61TS5JEECpHNN+9RYwckZdAdvI7+lc3ChYrzzjg47V6/8BfjDpvgH4K/EzQX1afQte8R2qRaZeCJ2jhkWJ1DMyAlSC4IOK9LLcHSxFRUqzSVuuq/Q+d4lxtbCYKdbDQc5K2i31evR/kb/gn9u7xLpbImoKt2oAJJZLpD9GXDj8a9X8K/txeH/EAEWrWhgDgBgjh4/wAUfB/nXyPpPgzWdVsY0t1TxdqckaIjacy3bySdCxi+WXk4PHvX1jff8EytK1jw5Z3Gm69rOmX0tujyR31oGQuVGcoSHj5/hJJHSsMz8LstxV6lGkk+8Hyv7tj82w3HeEclDGRcJecf1X/yJ1C2/wANfiYWa3lsIJpf+ebm1c59jhT+tU5/2dLzRJftXhzXpbeT7yrLlc89nTg/lXkfiP8A4J9/EXwXvl0u5ttWjTk/Ybna5H/XOTH5AmuQbx98R/gPP5N7HrGmhT0uIJIkPbqRsP618tPgvOsu1y/FSXlUV19/T5H1GFzrB4qPLRqqS7XT/Df8D7H0H9sn4y/B24trPWG0zxTFIxWJb1UeSfAyQroVcnHqCa7g/wDBVS2ht2i1bwXeaXqCHBiEvyE/VwGH/fJr4E8ZftV6j8QdJ0+PVbC0vptLu0ukJzH5hHBUsnYjuBXT6H+1p4f1aIpqelanpjSjbIYyt7b5z/dYZAz325r7Lh6eZyw3+3Sgqidrbprur/5nz+eZblfOubDNprWVPS3yv/7afZsn/BRC+8TyImkeGLCZ3GAj6oXdm/3UjB/CuY+I3xY+L3izUdB1Rri48A+G9EvBeay1tpjuuo2oKloZXmJ2qQpA2YJL9+K8b8E+AfDPxf0ttQ0zV44ZSf3bWuI8HuDEQCCPUY61qeJ/A3xEh8LT6HF4muNb0Obaz2E92+07TlflckDBGeGFD49y7DYuWCxclGcN+337fieBV4EpYiCq4Ks0n0mmn/XyM/4xfFi8/aGvryxvZLRJETfaS2hEZQAISPkZW7sPn3qcjABBrR8F/sJXmraDaX8sdrHFdxiZTc3DFyD3IA7/ANa82fQrzwVfBtR0zVNNZeVmjTeEI6H5uD/31XQaY+tfEafy4PHAmduFgvr77HJJ2AUSEIT7BvSvpqOe4TErmoSTv5/kfPZjwhj8GuZx5o91r/wT0hf2PdK0ZAbzV9EgHcbd2PzIqC7+Fngfw2B53iKyYqc4jEa/41wWvfAHXtHdTq7X8DScq0u/Y4/2W+6fwJqonwYtyP3k5bHtmu1VZ2PmpU4p2ZY1e08KaX41ubuHVbJ7V9oV9+W2gc8AdRzXQSfGH4c6LCqRW0l2yDlthO4/niubT4RaavylH+owKmh+F2mj/l2kc/Wnz1GtUTyxsaNx+094ashix8PFj2zEo/p612Xw8sdU+OvhxtVso9P0a185oVWQM7nbjLbVwO/rXFWnwvt9y+XprMG77DmvoH4AeHP7G8AJEYGgJndtuzb6c4rGtOSW5dOMWzyz4l/Brxf4X8O3F54e1vTWvYEMkdtNZHZIAMlN2c5Jr5y039or4oahLLa3MkFnKjFStvFkZ9iK/QPxPp++NQVPQnpXzlqn7OmpDxdqM1okItJ5zJFlwuAcHGPY5rPDV7NxmzarSfxRPFm8SeP9bJM2p34LdcEqKgfwb4l1T5ptQu2553THB/wr6J0/9nvU3ULJLaR59WLZ/StvSv2XXvXAm1OKMnn5YSR/OumVWn3MeSb6HyzF8ItQuWzNeO31lY1Yg+CqHBeUYI54OTX2Dp/7IdgF/e6tcuT12xKK2tP/AGSPDgC+bNqMpHX94E/kKzliqaKjRqNHxbB8GrNRtZjxzwuOatp8J9PjUblckcYz1Nfcem/steD4WG7TpJcf352IrodK/Z98IWRGzQLElf76lyfzrN4ymujKWHmz4Ei+HNhbr8sGRjpnJNXbT4eJKcQ6Y7nquImYn9K/RLTvhhoOnbfI0XTIiOhW3XP8q6Cw8PWlso8u1t4wOyRKP6Vn9eXSJccI+rPzn0r4K61fMv2Xw9qEuccrat3/AArf039lTxtqTL5XhfUgT/fjCD9a/Q+0tgo4AA9u1W4oT9eelQ8wktEjSODV9WfAml/sK/ELUyudIhtx3MlwoIH0Ga6LTv8Agm940vNnn3Wj2g7jzWcj8hX3HHGV+g6VZijOO4NYSzCq9tDRYOmj400v/gl5qUqj7Z4ls48c4igZsH8TRX2ekfyn0orP65W/mNFhqXY/kLtNdurOGSKORlWZdjDAOVznj05rd8KeEH1Kza+uJBFEHCxB/wDlsR1x7Cszw5ZJr/ia0t55EgimlWNnJACgnFdvrFv/AMVDFaQEfZ43EECqcqFzjjHX696+znZQcn0PBpJyqxpx6s+m/h3C1j4D0m13KFjtkYdM52jJqxpLs9/fHoDMF474VadYQ+TZxxD7kce0Y7YFRaLIB9oPKhrhsnnjoP6V/P8AXanKcrbs/t7B0XRoU6UfspL7kbFtMcuBk85JFWRcSu/yM7EdTnpVFB8rgADB4xUscxRsjIx1HqK85pQdr2PXpNuNzQjuJHT77FkPzYPSrGl2V3qzyrbxSzGGJ55Ag+7GgLMx9gKzobxi4wFXd1I7VfuNclkkkNv/AKHHLCtu6RHAkUBc59clQT6mlDlm7SZbc0nyo5S78Xx+F9Y1W6aGWdj5VukaMqs+1S5GWIH/AC0HFeD/AB51iHWfitqNzjMUEUUmCecLGpx+J4r3nTfDVh4stLw6jaQXkUt/JIqyruAKnYD+S182/He4S38a+ITGFRZ7z7OoAwFWMDIGOMZ2j8K/UOEJUZVnCEWpRjZu+nTp0PwXxUWMjgVOpNOlOatG2qdpXd+pyfhLSZfF/jOxsUDNLf3KRnHU7m5P86+1fBfjC0eJLLT7QmfS7uRTMVDNKgWNERe+AEZsHvIa+X/2YNGx4ovtdYEx6HbNJHx96ZhtQfXJzXvvwph1T4ZWcesJbS3Et6hkKMWHlluhPfpX2GOp+1i4rofj+W4n6o4yl9o9x8Rfso+Jn0688SW+jXumaL9kgunkvVMaRGVQUJbHCOctGSPmGByQa8l8R/s9DwjIJ/ElzNFAyh1DoIMD13v1HuAa7S6/4KK/FO307ULWw164s9N1C2WxvrC2bMFzAmcQuGySoJY7TwCSRivJ9c8T3fi+2uP7X1CbUrC4XzrZLu8aSW0Yg5ALEgoPf6Vz0KrXuzurDxeV1JXrUbNPomVPE134Ij0mS20uOzuHRh5swV5Tj0LnA69lHasGHQtHvVLJPHEQMqN+efoewrIt7XTfDlw/nXmnuhJxGkm4D3IXJp1z4x02S/tYLG2sdTE8o85UgOxFHUlj93nGcc4zXoR02PCcHezKuq+H5rvUgIJBIkXADfKx98dMmtXwp8Pdd8Q3emWVlpl5eXNzOEEUETSO5LYAAHUn0ro7LxBrEyyx+EvCVlqd/EA0tvYaZcX0qZ6HJyAPwxWp4D+LP7SXwS+JcOraN4L8VWGoTxm0gtrjw0zIQVJYIuwfPtBOV+YAH3qW3LRuw4ycWnY+4fhL/wAEqdX13wtJeeKNY/sPUnQNaWdugnMLDBBmPT2KryPXtXjH7Rnw21f9lvxHFbeLLG5itbsbbW/tomltLrB5AcdG/wBlsGtT4Af8Fffin4H+ItnovxT8KR2ljdwm6EB0+WzvPJUY3Qh2weEcgHhmBGcnjnv2nf8Agqr4s/aBa90vSLG20TwhcKY/sLWsd1cXC9N0krg7W74QDHqeteVPJKEv+HPpKPF+Y05uV012a29DT/ZO/ac8L/DD4yR63q19LHpItZYJilvIz5ZflwowT8wFeiftiftH+Cv2oPhjZW2gX1xZzaXe/bWa9haMOnlumB15yRwT3r4P1LxqZU3tHDEeeXlUcfStO2+Pi6HpS2tnJZ28cke24LSqzzHGPTge1dNDLqdOj7FO6ODGZ5iMRi1jLJTVtv8Aglq+v4rKWTE6sxbCtjG73p2mTz67qNvbrfOZbmRYkbeQqEkDcfQDrWP4X8C+JfibMRpcEs0bn/WiEpCo9S7ALXqWmeErH4K6JcRPcx6p4iu4zFLJtDRWSkchc/xEd/5Vw4vG4LBwtGzn0W7+Z9TkeR57nlZc7lGlfWT0VvJaXfoUdM8O6ZrPxEtfDthrFtLp8dz9lGosdqvGGJe4Kk5AI3Pg89q5TxtqotNHaRN3k2ls8iBvQ5I/HJrZ8PxJLcyomBLcFY40ESMr5OGLE9MIW5HNcr8UrqHULyQRQwRm5uo4ECIF+XdzwPZTXh4efMk3u2ftOIpzpfu4/DFJL8u3UwobQWejWsDAAxwoCBwc45/XNeY/Ga6a68U2MCMQYYd+R1Ukn/AV6rq9wZZZHb77Nk8YrxL4mah5vxCunB+WDbGMnjhRXsZOuau5dj4zxGqqjlMaMftSS+7X9Cub2TAW6jEiHpIvDLUM9mFzJbyCWPHI6Mp96ttJDdaezRvHvUFiuQCPz61l21w8bgxHkehr6pyvofg6Vnc++fjj8f8Awh8Sfg9B4f8ADmkixQeELLTAqrHGwvIoAskrdCwkYDnqMV8LnUzE7RzDy3Q7XUjBBHatu8+Ieqa5pVhbSXjommxskYQBGcE5+ZhyxHQZ6DisfXIE1SYXLMDK6jzBnJOK8jJMojl1H2FLa992382fRZ9nEcxcJe97qSs3dJeXX8WJHe20hGWJx3Bq5ZPA5+VsHPQGse10wTH5Y2bnpitGHw9HGoLYgLHAJfbXtps+d5W9TdhWZgQAB7E0txA9xB5JXjOeDWv4T8F3mrwN5atIEAA77s11Fr8MryKMtJayLnuw2DP44qJTnLRJjvFHnsHhp5Y2+Unn0rn/ABRHPpN4qo5UOp7ehxXt6+H7axQi5urC3PobgOR+C5rIv/B3hu8u2mvbh7wc7VhgbC856kilCnPm1ViXboeJzahcggGQ5NNa8madVMjHGB16GvYT8PfDU1yZLfQ9RuTjo05VD+Ayf1rX0nwO8MmbDwnptsR/y0liMhH4uaKk6UNZySOvDYDFYh2oUpS9E3+Rw/wisjJ8RtNjJEbSTwgMeOua+gry33iFTgZlHJ9gTj9MVh+EvCN6mpi71SWBDbr+4hhjQgnsDgcAdfrXpXxg8Bn4e6o2mz7Tc281uW8qUOvzor4z3wGx9a+Fz+vRq1oulK6t0P6C8OcBisBgZUsZBwlKV0nvayVzl41yc7cYGee1KSdh4HyjPWhYzJuznjj1q7p2jz6sskUEbyOqlmCjoAP8K+dUl1R+mydluYcr51bTCzbvNjlbG3G07VP+NcZ+0agbwvYqMKPtDcf8Br0jwX4afxl8QPCmmB1gW9kaNpXPyxgoMk+wFcB+07AlvplusR8yGO8dUYD7wwea9vKHfF00z4PjaS/sXExv0X5o8XhgKgHsTxXRaVYhvDFyxIAaRBweeAxrBSZUVQzxqAvc5/QVt2V6g8PDb50paQ4CJjOFHr9a/QLH8x9CrBZgzkgAb+MHpWjYaT9olDEfdHp7Vn2s9xIw8rT7lueMuRz+ArZ0i61O2BI0WGQnhfMlYE57dRWclLcasza0rw6rygKMLtB6c9K0Lnw0YrWZQv8AyzJGByeKj0vUvEiyLs8O6UcDjdO3H1+erkfiLxf9qdItA0NCi5LPJkDn3esnzPY0i1co/CGD7N8X9bQEgbW4b6R/416drGI9YnU9QsfAH+ya87+Bsl3qHx51X+0IreK78lzIkGDGCFjxjBI6Y717BaaLFq/ijUkHIjjhIwO+Gr4/PE/rVn2R/Q/h1USyeLf80vzObd9kLDkMV4U8d686N4HlnGSD5nr716f40sf7P1F4sYwq4OOlePiXfPJzkmUgH8687BxTbPtMxqtKNup1Xgu7EOtpgjDgjriu18wsDn8/WvOPC115eqwHsG78fjXoy5IBPp2/z0rzcyuqqdtDry2adJpnqPwN+FFn418L65qVwkup3FlELay023m8qWa4lV/LkduyKVwB1eRkT+KuK0nw3qV8dSmit47u0eaCGGMEpKZpPlCDtzjoR1rrvgb43j+Geo/2qbaa9mS2ZbWPzSkPn7laNpl6uiMofb3ZV9K6T4c/CHUPj1BeRNfXto58QWd/fXdrsWSFQZJGlAIxneFHA/i6V72W08PWdOMlrrc+B4oxmPwVHFYqEvdXLyvtqk1ba3nY80sLWTwbqccuo6PqdhNF0d4SdnuGFeq+Bv2rPEXhrbHo/i68RF6W80/nIP8AgEma+qb/AME22pW3lTJbXYxg+YgO7j8s/hXC+K/2VPCfiQMbjQbZHP8AHENrD8RXvPK+R81GcovyZ+X0uOJ1I8mOoQqL0s/1X4GT4Q/4KCeIdMkK6vpGlaqrEFpIS1tI3HXjK/oK9D0v9uvwN4rszb6vbajpJcYdbi2F1b/jtzx9VrxHXP2HtPtgx0fWdT0w/wAMZfegP0Ncjrn7MHjfQFJtbrTtYiX+8DE7D69K0VXMaSspKa81/X5mn1nhnF/HTlRl3jt+v5H0zd/CP4JfHcs9lH4alu5Od+nXP2O4z/uAg5+q1w/i7/gmjpdzcyHQPEd5asOfI1CASoM9PnTa36V8yeI/BviDw7cl9S8O6palefNgTzVH4jkVueAv2m/Evw+lSPT/ABZq1mqHiC6lZo/pskyPyrGeJpPTE0LecT08Pl9Rr/hLzFS/uz/4N/yOy8T/ALEnxP8Ah9M8+kKb6KM5DWEyzfj5bbWH4Cudtvj78VfhJei21WCdo4+ClyrI2P8AdkH8jXqfg/8A4KIeIrKNBq+maPrUQI3SQlraQ+/GV/8AHa9J0f8Abt8AeN7YWuv6dfaercMl3bJeQfmMnH/Aa8vFZNk+Pjyza9JpfqehHM8/wX+8YdVI94P9NfyR5D4V/wCCgts6rB4h0iSHdwWRSin6g5U/pXXaf8QPhV8WAGLWVrPIvX/UsCfdPl/Ouxn+D3wS+OELfYG0OK5l6/2befZZQT/0zOB/47XB+Lv+CYdpHJJL4c8QNbyHlUvbcj/x+P8A+Jr5fFeGFKP73L5OD7wlZfczpocbYJvkxEZU5eaa/K/5G7b/AAfuIdPDeFfFl5Dbk7hB5xkhJ/4AcfmtO0vWPGvw7m3X/hrR/FVquSzNGS5/FCCPxU141r37LXxh+FLmfS0uLtI+klhceeD+AIcflWdpP7XPxI+HV79k1/TGn2cN9ojKuv4MA3615s8u4ny6VqVVVI9prlf3rc9b2mV5jHXkn91/vWp9ZeEf2sfh+Gii1zwhP4cnbjebYTxZH4Bh+Rr1Pw78QfB3iq0D6DqGiXrEYEURRJB9UIDfpX53W/7VEDeLtTvLjSr6S11dkllgEwZIXVcE+W4wc9eveu++H+veC/i5fGO3nj0e5jGS/NrIh7fK2Ubn+6RX18sdiMPgvreKS0V2r6ruvP5HyOK4dyyriHQo88G9nbmi/wBV82j7Rv7cyTF24P8Au4xWH4hgnazbyby+t9qkkQzFRn6d68W0vSfHfgkD+w/FH9pWqcrBdnepHoN2R+RFa0X7R+vaCrReJ/Cs3lFSGubI4B98HK/qK5sv4ryzFpKlVSfZ6P7meRjODMdSb9laa8nZ/czQtrfxvc6jFJpc5mt51V3mkZmEQIz8wJ//AF16Do9ldSW6/apRcSg4aQIF3HjPA6VH8N/2lvh/qel2tnb6mdPmSNVMV3D5PIGPvk7SePWuxhj/ALatftGnadNOjsSJUuoPLb8mNe+oKT5otNep8/Ww9ah7taDT80yhaWe0AYxnkCr9tZ/MBzk1japq/iXTvFem6XbeDZruC/LedqD6tFHBYAdC67Czbu20HHep/h38UdE+I1zd22l3DzXmntsuYth2oc4yrHG4ZHoO1bOlJR5lqc0aibszudMssW6gj860re1AB6DHpS2NrsgTr0q7DBtx/jXG276m42C13HOcf1q9FagkcfjSW1sCeB3q7FFtGKT9SkOhgHpV61h4zyfrUdvCMVdt4tp6VFkUhY4sHPerEK8nHOPWnRxZAzgCnFMnpgnis2OI9V25749qsIPUnmoEGB2NTA44FJIu49jtPoPyopvUnPpRSaC5/II6hRtHSuy+DNtNqvj3R4PNRo/tSEqzfNgHJwPwrLb4XeInmATRNXPGci0cj+Vek/swfBTxJefFvTyNA1d2jjkdAto+WO0j09TX1mayccHUkuz/ACOPh3DqtmdCnLZzj+aPoQSPE7ZO0N0HpVbQJcWzvnBeeTr3+c9a9A079mzx7ekJF4R15jnOPsrZqn4Z/Z48XWdpai88P39ikkzgPcRlEzvOR+Br8TlhqsYtyi/uZ/Yyx1CUkoyX3o5+NiQzYwN33T3qczqFctxxjB7V6Trv7KHifS9Ehv1tvNjkQuY0JZ1GSNxHp/SuHn8C3trLtdcN75Bz9K5MXhpwX72LXqd2DxNOqv3Uk7dirGnlvghumQOhFE8vlRlyOFGRVm80G7jYyEysioOXOTwOn+Fec3PxltPEUWoWWnWGrXE8aSRbktyyBsEdR71GAwVSvL9xFyS3sthZhmdDBwTxM1Dm2u7X9DsPArf8Ulp+Q5aSPzSQM7mclj/Ovkz40zyt4yv45EMRhncMCMHcWLNn3ySPwr7g+DmvH4bTf8JOnlqngiy/tld6h082Db5CEHghpzEpB4OTXlMn7MXib4m2T+M9Rv8Aw5NrviO9k1BrfUgSyGQmQzuqgguzsWCnAHU5ziv0XhSMaHPiJu3M7fd5n4t4kqeNjSy+grumlJ+r0t92u/U8f0PTNa8PWln4asrM6euuOnnLKpMytgElsgY2g9O1d38WNE07wJpdvbXPjfULvVViANrBHv8ALz0LkthfoBmvTZf2YoNQ0LSNPutYEl9pSOJb1bzyJbh3YtIWOCeST+X1rQ8Kf8E5tP8AiHBqc+mS+H3k0u1a9u5dQ1psRRqQC7Fiu47mAwCSc9K+tWZYdOznr5H5LX4czOXvqk1FdXb/ADPj3TNUu/Deo+dbatKuJNww+zJ9+a9Q0/x68MlvLJZx6nJqUavt8lpS2DtZQAOOQa9Fsf2AvD2l6g01/wDEC0l2sT5VjY7o174BZucV6J8P/gL8OPBVzAbzxD4pnCZBNsiRlgcZHTjp61nWzrAtWcrnXh+Dc5TvGNvmjwu/8BXerwtLY6FLFvbdg2Sxbc9vmxx+FUbb4ZeLReF4dHV4YyGkQ3UUO4d+nTNfpVp+t/sbeH/gPNbt4E+Inibxu6nbcahqnkxh88Hcj4CD+7tJ9/TwLVfi34O0qWUeHvhx4f09CeDOz3DH67jzXm1eIsLh9Iu534PgHMsbJuouS3f80eVa9+038XNA8BQ+H/AuhaD8OvD8ID3K6VcSy32oP0DzSj95Ic9hwPStfwX8Wv2n/FHg0aPHrt5NZmXeJr3Sy0uTjlZZ8EAe3v611GpftA6/dwlbOLTtKiXgCztFjx+P5Vgaj8QtX1Y/6Vql4+7qN5C/pXmV+LZvSlBfM+nwXhXRSviazfokvzuavg39g7xJ+0R8VYtc+MHxv0Lw4X2+bqN+XvJrdEBIjjhhGBzwFBUZNaWu/wDBPT4Ox+I7zUbv4zyTW7yu6WdnaSoiqf4VyGbGc474xXAy3fmSndI7k8EuSc1Pb3ClM7sYHHPNcFXinFyVlZeh72H8NMpg+aXNLybX+Vw1r9m/4N+GmUafpus+IH5HmX17JFGcf7K7TU/gS08DeE4Lu507wPoyatbyi3t7pleQIoBMjbXLfNkqoIxwG9qydd1xbC1uLkkAQRlzz6CoNCjfTdCt0c4lMe+T1LMdzZ/EmuCrm2MqU3zzev3H1mD4YynDzh7KhFOOt7a3Ot8QfFHVNWthF9oFtD0CQrsAHpXFaldtIzZyDz3wTU9/M6oMN1GfpWRLKZG+9luvrmuGirtSR9RJ+6WdGvl0xLm8BAMSeXH7u4Iz+AzXC61cNdeO9OgOCqxTT89yMKD/AOPGu11JDB4btBtANxNJIcDqFAUf1rh76Xd8Q7Rc48vTpHOO5aUD+lfS0Lt+iPlsW9musl+YmsRmK4Pbv7V87eMtRefxRfNk/NOxGe3Jr6W1CJWOSM4PPpivmrWlEusXLEdZmIzyRya+i4fd+Zs/M/FN/u6EV3f5It+EdKi1C4826jedFBIiU43Yrb1CQEL5HhY+VjhljlbP4jiuYtuAByOOBWhHqVxDANk8yL6ByP5GvrIyVrWPxe12S3WrRRKVOiT2bsCBJukCp74IqHRryG6vIkypDnHXkVHcapczjY9xO4PUNISK1/h7dzeHdXgu7RvIu43+SQAFl7Hr7Gspu9y6btJHp3g3QodP02yddBh1OaeDcWkDsu7J5wPpXW6dpfiK4INvpej6YnbFtGrD8Wya2/CalNJt2YqrSLuIUYBP0FdBbuzQtj8T3r5DEcTVqb5KcVp1P3jBeGGCxSjiMTVl7yTsrJLTbZnLDwlr2oj/AEvXZUB/hjYgAf8AAQBToPhZZyuTPd3d0e7N0PtyTXVIrBevygfnW9pOsad8Nvh34g8Y6zo9prkGm+Rp2nafdtIkF9fXDHaGMbK22OGOeThh8yx+uDwQzzMsVVVKnOzfb/gnq4zgrhrKMJPG4mk5Rj3k2/uukefL8PdMtcE228EcEuSM++MVcttAs7YKEtYEA7+WD/Otex/ak+F1zCJb34e+M7a4721n4mhNtn0DyWxkA+pJ9zV7Q/i18MfiNJItwuofDC8iyEW587WdPuVHQtIiiaKTH3vkZCeRt6VvUwWbuLdSTfzPOwHFXCEKkYUaShfq4ber1ZgnZAVXhMf3eKYbwF+BnPOTnNdXL4V8KeJ9K1VvDPja28Taxo0C3k9lbaTc28Jt/MWJ3WaUKWZGkQlQn3STnjFcrHp8zzBVTn39q8XE0atOShWTTP0XKszwOPourgpqUU7aaalqPkAgDnHSt34kxyy6TaXcztI8lxDlievFZKwG3jXd8r56VH438TT6pHaQthIzPGAo7Y9aw0bsjqqJtpnQ/CBtIt/iBp0uuWs19pUUnmXFvG+xplH8IOOM+td74i8Uab4b8YaprHhrRzp+nXUE0MVnNJ5nkq6Fc7sDkZzXm3g+5jsdRSadgFjiJyT1NHiPxdPqcrIrFIicYU4BrG7tZ6EVaHPV5tbWtvoYNlJLputaKZIXQmGcKzDjiLGQR3rg/wBpKMz+GdPRYw7Pct8pOM/J61217KYtY0/bkl2lBB4/5ZkVzvxj0xJtHs3llWOOGYhnIJA3Lx0B9K9rK5ReLptHynGdJ/2Jilu7L7ro8GtILqWQpFAi7Bj7hJFdQdE1OXwtAqiRd0jt8oC44UCtq10yMONtzAwPcuB/OtO00qSSTKmNl6ZVgQRX3/NK2x/MVjhbX4faxqMigSPknq01WR8ItXmGAY2xxzP716Pp2neVLENufmHzDvWikXkWrvg7kbcMc5AOaxdWSLUEeeab8B9eeXKrC/A4Fx1qjf8AwS8R20jE6bdSqcn924cdfrXueiXAilRuTk42ity3cO3OBnk5rP6xLoOMDwr9nbSZNM+Kl9a3PmWjxwyBw4wy8IcY/KvbdBWWHW9RWzuki2xxFndsBvv15n4StG1X9pHxAkKlmIb5fXCR816P4d8Kzav4gvIYxsKRxlw2eOWr5DPZf7S5eSP6I8O0lk0Lv7UvzKXiZgbtyJ/PIALOTwT3rxuK5ZZ3GCcyEj1617P440Z9AvGgd0YiNXyB2Oa8UgO64JBySTx361x5dJe9c+tzbaHKbOjTGK8iPo2a9MSbdBGD/EB9RXlunPtdT0AOc+telaVMJbSJgMkp0z3rjzKK5ouWhtlc/dkjs9AlupLOGODylLYWPcpJb/PvX0z+wjaTQaR4le4ZPOFxArNjv81fP3gDTVmsPtMvPkj5Q3GO+a+lv2HMXHhnX7lNp86/jHI4PyyGvYyNR+sQaXRnw3iDWf8AZVWPmvzR6N8XvEM3h3wJcywXMFncXDJbwXJRn8p3bAOACc9eex5rlPhjo/jbwV4visfEN/HqGmXkbhHN2JHicDI2hsMfQj8a6n42zfZvDdl+/gsXm1K3QO0XmiXJOUxtOCfXHFdZM0KylN5jdwSqbuWx1x9Mj86+lqLmrXcrW+4/HKGI9jl6pqnGSqOV21qrWtZ20t6v5HjXiT9obV/DXi6eG58Nz/2Ck4iW6dHDuuceYCBtIPUD07103xC+LHh34cz2kWqPJ5l8nmRi2QyME/vkcYB/Wr3wp8PiT4bLbT2J05biaZntjOz7QZCQQ+c88HrxWPN4Q07xb8WtV0/UbWy1C30/T7cJbyQ7nhLE/NvIycj3qFKtGF1JNva62+47J08tqV3GVJxjST5uV/Fsk9bpO711szb09bDxLpEF9ZzefaXaCSKTbkMprF8R/BzQ/FMe280vTbwnjLxLn8+tZXg3xgvw6+FJuVsjcww6hNbxW9gd/wAvmN0yTyACSM1reB/jfonxHuJIbOO5W4giM0iTQFMIMZwwJB6jvWsK1OSSm1c8rE5PiYynOjBunFtX/wAzzrxH+xj4YvGZ7SG80lx0a1mZQD9ORXEa5+yBren5Ola/Hc46R3kPLf8AAl5r0nwn4o8af8JBp2r3V3b33hjXLnYiIVjMKsSF2qwDZGOmTnmr2o/G+9s/iF/Zk3h65fRzc/ZUvhGzZOcF+BtxntnOOa5n9Xqr3429UexRw+b4SfJhK17K75ZaK26s7artY+ZPiX4I8V/CXw/eapq+jfabCwQyzTWUoYquRztbB/WtbwH+0D4x8IadZXOla1r+n29xCtxEjO0kZRhwSrblx/ga96/a60IXP7OnjAhWQRaZK+Ufg4GcV55+yJ+zR4j8AXMB1nUHu9JTRkhls54VYid5pJNqODjEeSOc539sVpHLKMVzUpOL8mKnxnjJR5cVCNVf3or9LG94Q/4KIeKdLkjTVrXRtaSLqwBtpT+K/L/47XIftRfHj/hoPxH4evba71PQLbS4po7nT5GaW3u3fbtYshB+XBxlT1r2XxJ+zp4b8SbjPpkAdj95Y9p/MVwniL9jOydGfTNRvLVs5ALiRfpg1V8bTVlNSXmhf2lktfWpQdKXeD/TQ1PgN+z/APDf4n/DWJNa1OyXxHLI5P2LVl8wIT8i7GReg6gqTnvVzxT/AME2JbYtN4d8SIw6ql7EYyfo6Ej9K8s1v9mPxRoZPkGzvlXkE5jc/wAxVXSvFXxE+FMv+j3HiPTUT/nlI0sP/fPK/pWUpQkv31H5xf6Hp4esv+YLHfKov1f6HW3PwX+MPwgmMtpBfXcCfx2UwuE49gc/mKXSP2uPE/hm7FtrumCV0OGWSIxSf0/lV3wt/wAFAPF+jBY9RTS9XReomiNvN+a4Gf8AgNd5ZftteDPHVqLbxR4YmQMMMzxR3kQ/MBh+ArwMbwzkuOf71Lm81Z/erHswzTOKKvVpKpHvB3/DVnN2vx68B+Oio1bSjZzuOX8vv/vLg/pXQ+HtO0+w3Xng7xldaZKvzeXHc8H2xkH8wae/wz+B3xWUnStRtdKu5R923uWtmB/65y/L+VY/iD9gW8t4TceHfEkE8R+6t0hTP/A0JB/KvJ/1FrYf3suxEor15l9zNFxZhJv2eLg4+Ulb/M6I/tM+O/F3w+vtMOqW9zFfK9o1xNbi3vIgDtba3CknkZ56nvW5+xV4y0H4O6xqEWuzammoaxIkMMrQboFXPdgepJHPTAr558Rfs5/En4eSzy28OqFAd7GxuPPif6qM/wAq3fA/7VWoeFbOHTfEfhh4ltAAXZOSQeuPXv0r0sfUx+DoxVGLqP7Sdl81/kcMsLgca5SUYxXRxlr81sfptBACAcZ9KtxW+D61zPwX8Y/8LD+F2ha0Le4gj1G0SVUnjKSYxwSD64yPY110akHIHWuyLbim1Y+LqQ5JuPYWKHBHcDmrUMeBSRr61NEmT3obEkSRg5HOMVbgIGM49sVBGg7EirEaDaOenb0pdbopMmU5A/lT1bBGO1Rd/r2p4ODzge9RZgmSB+evbFSK3Oc9O1QlhnPT+VL5oB6DNAX1JWk2j2+tFQtKMdeDRRZsal5H5WR/tP8AgG3Ki38N6bIAcZSxTA59x0p1l+294e0G4Mml+HLS3nX5Fkjt0VgO/IHSvkifXD5QiRyIweQTn86iTVCWU5Ydjjj8q+ZnxhjpbNL+vU/p2lwVlcNXA+xz/wAFGJLaPEelTF+udy5Jrj7T/gobrGo6D5VtptmrPLMBJIxf/lo/NfOcOqebjJcgDBOcVS8K3B/smF1K7WLFufVia56vE2PqU2+e3yR2UuGstp1ElTv82e4a5+1D4o8R28iS6k0Ub5ysSKgI9OK5eTxg95LumZpJDyxbvXHJOI9rA5yfXvViK7DNxjPTNfM4rFV67viJuXqz6nC0KFBWoQUfRFz4neNpdL+HGtTQFklis5CrdNp2npXxl4U+Imu6Gjf2brOp2I3+YRDOVUn1I796+x7jw0njrRr7SZZBFFfQtC0naPcMA14l4X/4J4+I9el1O/0y6g1DStCmVLuRHUYU4G7aWBK7jtJxgHNfpPh570K0KUG5LV2V9PVH4h40Uq03hqspJU7uOrS9526enXoaHh3xz4g8ReCtM8OJqFveR61cCfVZzNtmMAIYQshA3BX+bIzyF9K9YudUl1a8uZ0T7Pb2tsHC79reXkIu0HBbk9uwJ6A1FB+w3J8E/hfB8RtVvtMWxur1bWC1TJlldycBcFgqgg8dcCrfiD4XeIbT4c6d4pt5bSLRtbWW0C+cXO+PG+EhlBRlyCPUcjrX0VbKsXi1LE06MlTjvZHxlDGQylRw9fEJ1J2trdLpv/SKGmeEpL+1ivJLgpE8qeezgnyFc/fP94AZJ+ldD4Z8C6XLrGrpdaqy6VZ211Pp+oiBhFqjxSKiqinDDeWGO4AJPSsS48Z39j4W0i5uL5NR1++neZFuIvMDBFEaLIo6gIuAOOorqvEXwi1Hwp8LvDXiefU5Lrw7ryztpyNC6LbTK+JojkkBxjnB5zUU+GqlXAyx1Og5Qjp1T7bXOipxZUoYqOFxFZRcrbLS3XW3XQztThOgxeTd2F/Z3M0UV1CZAFikhdSysB1ORtIPQ5NbPi7w9Zaf8LvBWtW5uVvvEAvTcKzgqPJuTChUYyM7STk+lcJrfiO81KyktjqU8gsoGlVg4Y2igdADkDOOh9K9CufhXdeKf2XNL8eR6heS6Ppl8dHubYSrIulXEgaZeFAKrLiRh3yp5NVgOEcVXy6rmMKN4pq2yaSdnpfrt0Lx/GEMLjKWErVmnrzNaxu1pstlozE8U+IrOXwrp6DRlsdTMk0z3cMrfZ7u2+VYdqnkNlZCzZ/iAwMVQ11v7J0e6hGo6VfW/wBvMUAtoAWKJHnf5uc7WMn3cdVHpXDah8QtO0+4Fle6rkWpKRxsWkEIJJwoA4GSTgetM0Hx94Z0WNyILq+md8kR25SPGPevlqqv7RRpcrl3srWPsMLSko0JOvzqN+75r7O9+nS9zufDPjm08L63I8Gpx36zaNcWrWbR5VJ5oniLFSDyhfcD0+RTwayd4UHjkd6w28X2+p3jPaaXJEW4yAFJ/CrtrNc3yAGGOJCeSzHPpXl5niJ13FNJKKtY9zJcBHCqcrtubu2WVmBO3d14GelWDc+RGTnOFwABxUT2LQR52lioJJH+FS+HtHfxNq0VkkggEmTJK3SJACWb8AK4FSbaUdz2/bRSbeiRzXiZ2vza2mSTfXKIyjuoO9h+Smuk2tOnTJA61zVj5V/8QgsZd4LCJ2UuACS7bVJA77Q3512tlZK8OOSc9qWJlyWh/VzswMVVbkYV/ER2xkYyO9Z0dpJLcmNEkkc8BUUliBz/APXrsbvRwY+ACSOOOlSal4C1nwTc6Ve3dvdaZHq9qbyymOVM1uWeMumOdpKSL+BrowTc5LmWh0Y3lpRtfXocrrQF9PpWnh1SNIhukQbiu4l2OMjOB7ivPZodvxHdyx/d6ZHx/vSv/hWn4q1C68S6tNeyTC2Fw5YRxphVGeAB2GK5/wAH+bL4v12RlkuRD5NuGJAwAm45/wC+q+ooU4rmmfEYvEyc6dOMXa/6M6HxLpsWn6hPFDcRXkSH5ZY8hXGAcjOD6jn0r5tvrUvdSNtGS7fzr6PuCl0JBtUFFJyDkHFfP0qiUOUYMMnO05x9a97I38R+deJjbjh0/wC9+hnwWaHLs4HtUqWSvFgeYfouRW14a0BLoCSRQxb7oI6Vr3GlyWkRaAokwGFY8gV7/tUnY/JVHsccunxxnL+cOP8AnnWnoE1suoIDKV5HDKeafea5fT745zEBGcEgAbj6isy3Ml1q9tHz+8cDIPXJonP3GzXDwTqxXdo+sdCRI9KtQMArGox6DFa1uvlISCoJPr1qpDZywW0YAyqoPwqeJgI1DoAeOh71+UYlpyep/ZeDhamoroi2sRbAIJwcmpfi7ZDxR+y7q0DebFc+FdVg1e2ZWwskdxttZlcdCci3KnqMSD+KqyNGSeWAPoeRWxcRRXXwh8QW8r5i1fUtH0t8xlwFkuzKTtHJ4tzwOTXVk9WVLEqolsfMeIFCnVySrGp5W9bo5Lwf+y7ZW/gLTrrxRq9zpmr+JwqaRp8aDcXZl2NJkE7dpDN02DA5YgV0Pjf9jnQn1iyt9I182EtzatFbLeJuN/doRuGcjbuRg2ADwr4zjnrPjJomqeJf2ldC0iyCxWLael3HcmU/JHDLKWWOV8ctIqgMcEnaeeMt/all1vQfB+m6tq2lWe7TL4Rxta3CsQ0iFlYAMcOrxxnOOQfetVnGOqYmko1rOom7aWV9lb5W3ufi+FyzL/7OrOrTvJNWld6W3067nlH7KHhvUfBP7SzWOoAW1rpdpfprwckhbLyHSbbgfMTuXy8cM7R9jmuml1TzX+SEggc7uPSvR/HHhybTvin4g1MQ4u9c8EFm/dgbnjv7UNjklsKNuSB93bj5TXnS+Gr66G512k8nc2K2zbMXi40qtlrFP59T9C8McDGhhK0nLedvuS/zKU1w8rkFo0I64qhqSIZrEEkqbqMNn8a3D4XWJiXcfhWfrumCObT405LXiDk9Dg15dK3MfpVaacLIfcXBaTAGBxwBTIonWQHpnrWodMS0U55I6nnmmyQ8k4AI5/CkloaKSMbW7RhrenEKRveTn/tmakvbW11LT5ILiJJY5PlZHGQw+lGqAprOl4Gf3kuPf92eK0Rpa3HzEYz1watuUVFxZglGXNGauv8AgHLzfDrw9PEqjT0Q/wDTF3Un681QuPhBpDvlDfRE91k3D9RXdwaWm07lHTOc/pVpNORF4XB+ldUM1xUNI1GeJiOGMnq/xMND7kvyPM3+EaQnNtrN7ED0LJnH5EU1vAWt2gxBr0Ei4wRKrDPt0Neu22mRkBDGmOeQKsJpFu3WOIn/AHa645/jorWV/kjxK/AeQT2ouPpKX+Z5DHYeMdOjBR9Pudp42uoOPxxT/wDhIfGNi26TQTMo6lELf+gk17fbadboRiJORwAOlaMOBgDaAB26V1U+Iqz+OMX8v+CeFiPDbK3/AApzj80/0PDv2efBd5ffFfVfEdxbXNoHjcNHLGVAdgowpIGcAZr17SI1j8b6q2Apa2gOB16yVsIwx1xj8ayrM7fGOoEYz9ntwePeSvMxeKeJqOo9D6nJsphl2FjhabulfV+bucR8a4wNZBxj/Rwc/ia+eoZMTnAOCxNfRHxsYJdxNnGbc/jzXzrbMPNZjggH8q0wDdpI9PMneFM1rJiACCTivQfDU5l0qEknkcAV51ak455B713ngubOmoAenHPc1hmMG4o0y2aTZ7noRFl4NiIUbBF835V9F/sI2/8AxbLUH2qxfUMYb2Q+3vXgGhxb/D8CMoKmIAj+9xX0X+xCFk+FV64j3f8AE1mUc4HCL/jXq5JFPER9D4HxCqWyqa7yX5nYfGWD/R9Aizp0Bm1mAD7Sww+MnCZ/j9Ohp/ii2vP+FnaRLHZXUljb2N35l1vYLEzLwhHQ7sDB7YqH482N0PDunanZ2Vvcvod/HevHcsQqqAQWVgeCCRzyOtUfBPxV1P4najqEX9hfY9Mhs3P2h7tZTJMRgRgqMcgn3Fe7iGlUcHu7WPzLBUpvBwrws4xUlK7Std22um9GVPA2ux/DD4CW+otp14Iod0r2bPunXfMRjOB655HSunttIOmeKL7VTJKRqMESLDxthCA9CPXNeOQ/F3QL34O6d4Sgl1XQ9aNzFbi2jiklniPn7uHOzcCDjqDz0NetzfE/Q017WNHnuVsb7R41MouZViWQMm4MmW+YevFKi6dtGtEvvN8zweKhOUnTfNOUr6P4bxs+ul+qfzOM0GY6D4D0ZruFIFXVbieSNACoQLO2SVJGcdcHqaX4Z+EovC8kOkwGF7i3tL0yt1BeR4SufXClB+dZviC81nxJ8DdGvHjutZvrlLkyvYQ7wd8M8aN8oHGWUEj3rP8Agxq18NE1q51Rb2DULTTrqe582BkkiLMu3aGABbEeQB6VlzRU1Frpudk6NSWHqzUkvfs0tdbtLztr+R2B8C30XhDwrpzQWU02lXsEt4ygLGqoWJeNeMNyMcVgvYg/B24RYLlGvNZZmitpPMc5uh8+7n0yR256V0I8VTWfh7wJ5V0R/bEkMUjTx/vrxPILYwMhXOASc9jzzXN6fo4vPgxosESYSfWUlxaTBlB+1MxIZidw45AOeuK0Vua67HJBzUVz7c9/xlf8UWP2urf7P+zr4uKiI+ZZGLKHn5nVf613mh22LV0+T5ZXUZODwxH9K8//AGwgW+AurpuiP2ie0gGBgnddRDj869I0bDW0x/dkfaZ+o6/vnr018J8b0bJGtyAcK49wd3FQSICPmCHHquDVtkyOFGB/dekkfcfvPnGTuGRQQUpIFfoH54OPmqlNpltdkq3kybeGUjkd+aseINXtvDOjXV/cvGsFpE0shB2EgDoPc9B9a8Y/Zz+JN/4n+I+uRXjSONUBuwqjcISvAGfTaQPwFctavCE403uz18HlNfEYariofDT/AB/4ZanoHiH4QaL4ijP2rTbaUsPvbAa4LxH+ypotyGNpJdaex6BHIUc+h4r2gxAjqufcFahngZlwd23HY7q0dKL3RwUcTVpa0pNejPhn4qCT4S/FyLw9e6lZNY3FibmKecbDvBYbSRxggeldqkPxI+H0CyacmrWMfDCbTbozRuOuQoI4/A13/j34LaH8Tf2jm/tayjukstDQhWiBRt87A5BBycKR+Jr1qPR7W0tY4YYooIYFCJGq7AgHAAHYACsp4SlpKHuvy0PYpcSY6MeWrJTXaSTPA/D37afjHwpIkWrXlveuv8Oo2TQSH6sNtYHxg+M8nxe8b6XqtzNc6fbx2/2RoLeU3Frkvky7QQd2OO/FfRmreD7PVY2We1huFPBWRA4r52/aU8Aw+BfF3g258PaEslzdausT29sTGt0uMlWUYFNxr2tz3XmNZnhKrvPDqL7xbX4H6vfC20Fh8OdAhHmskOnW6A+WxyBGuOtdLDuxjbIe/wBw14Jpfxk+L8FjDFbeBNHtookVERobltqgYA5Ydq0bT4ofGa8h3f8ACM6NC3cfYZj/ADkryHSqN20Od1YX0ue5IGz9yQgf7IFSklELGKVgvpjP868P/wCEy+NdwONP0eDnH/HgAB/31NUUutfGudMNNo8C9eLO3U/+PS1nLD1ErXQ1Xj5nvcfmOBiBsem8DFTqkuMmIf8Afyvnp9Q+Mjk7vEOj24/3bFf5sapzXPxac/P490m346fatPTH6GlHCztuhvER7M+kwJgf9WmSP7//ANakd7jaQsERY+rn/CvmC9PxLXif4p6dGCM/Lq1kv8krF1GTxypzL8XbYjGCF8QQAD3OFoeFl1khfWI9mfXcq3SMF2W4QgHOSSamFnOYw26IfVCc/rXxbcwa9cx7tQ+M1vHgck+Ijzjp9xaqS6XHMSLj41K2R0Gt3b4/IURwrvrMHil0ifZuy/bxA0fnp5IiDCIQd89c5zRXw/e+EdDuZ91z8WWniPJZbu+kZj6EDnFFU8Ou5KrvsfmA2mamqDE4AHfAP50fYNUdCRcKfUY6VqrfRO/Bzxzx1qVb+BGwM/n+tfmVXEzSty3+R/Y8MLDpJ/eY7RanFDIwlTKKSPl9qreFtR1BNKtVKqRt7rkmug1HVoYdMuACpZYm6Z9DRptzbpo0ADqGSIYwOnH+fzpwrfuvfjv5EPDR9ouWT+8uW94zxKHBXHb+tWoJt4O059sVlQTM54AK9yO9XbeTylGQcDjiuGcOiPQjUstS/NqcllbSyKxEiIzLx0wDXY/sY/GWP4Rarp11e6fYajp1/ZXum6nBeAGKWK4jZdx5zlHKOD6oK89vL1UtGRSzF1ZAvc9q46+0XWfC9iJ20mX7Bc2sskTXMjrE6EFTIpyA21gwGOMjBr978E63spYim472v6Wa7H4F46QnUwtBwezf6E+jfFm78U+J00Ce8NxpVvqKSmNpMoGUkZHOOea9q+LX7Qsml/ss+LPCM13Z/ZP7btdYsFYL5iSqskLqp6gFJMkd9oPavjr4IaLfeMfixPpGkwXF/qV2xjsraKNpZbiTd8qKq8kn2rs/2krKfwv4T/sm+n0aaaPN6r2MnmS+ZLszFM3YoFPyfwkmv1rL6qjhMRDk9y0unbX9D8AxlNuFJ32Nj4GeNYte8XW9xdvE0Vv5oUF8ndt64/Hj6V6z8Q/2kZbP9lO58H3ertNa2+tRaxp1s7E+W7RNDLt/u5XYT64r5b/Zx0PUPFtzeQ6ZaXF/fwMjJDFH5nykNuOO+AP5+lavxNe7i+HJt72Ozt207/V7FXzpS5UYdh1wBwO3PrV5RUTyqrT5fd5X00vuXmqdSrTqOV3oekfs7+N7IWPiG4lMMb3cHBYD94c4OSeK9Kv/AIx23gn4R+JdKjnhW2122gLwq4ws0LhlfHrhmHr81fOn7O3hrVfHmhrZ6HY3Op6nJNIi28MfnNIygMuIwCSBwTxW9r0d/b+D9YtdShihjhie8mAiVXMwG0DOMj733c49uK3yXEzWWzpqOji/QxzXDuVaM79upneFvFtv4q1e5imRN4XcrYGTg12VusQthtUKRxtFeD/DjxAmm+LIZJnCRYZWJOAMj/GvZdPuzIjyFsADjHU/5zX85cSUGsS5JaSP6C4BxqngFBu8oO3y6HU2mqJZRqeCxGOmat2ep5fk4PtjmuatZMqpP6mrsc4UjHJPbNfHyUUz9Ngm1c6CTWpVQqHBOCMgVPF4nOlaNeyW6KtxfRizXH3tp5cj0yAB+NYTSliAyngflTdd12Hw9ocpDlbs27SBwAxXnhR6Z5JPtWuCi/bcyIxvKqVhvw/Dvc392wIaa5KA56rGNv8APdXoWh3BnA2jrz0/SvNfDMh0fwvb+YzbliEknux5P6mneEvjnCvjRdLKOsjfKrk5VjjO0+9TXwNfEc9SkrqJWGzbC4J06eIlZzdl5tns2ieH77xZqBtrG0nuZljeV1ijLsqIpd2wP4VUFiegAJqbwuYr+XUJ795podN02cxLu3fOVKqB6AbifTNY/h74oax4Le+k0W/urB9RtJbG6e3cq0ltKNskZI/hYHaR6HHeuj8P6hp/h34Navc3DwpLqccx3yygOyhSoCr1PTrjHPWvQyfCpvm7K7N85xkopp7OyVt/O/Y8K1iBZL4kjIGOnbisH4VeIbfQNd8Xrcada6jBqE8lqUmBDwMEULIjDlWUgexGQetdGzC8ffE2VcAq2e3rXCeBD50utSHOZdVnIP0OP6V2UpWhM8mtSjLEUo+r/A6ae0l083cMqoskMbK6sOVIPb34r5rkWWPc5j3K3IkT5T+Yr6Y126W4s7uZYo0XyAuFzjKqAW57kgk+5NfPGmqstgpXhGHOT3r6TIJPlk2flvih8dBP+9+he0zWZ7S1RfNvAwGAFVScegNPGkapq0RkSy1CVQeZHY4P4Yr1v4c2ekaG0EjXVtczNEpYNZ+Z5R4yASRz74rb8QXml3srN9odV9FjCgfgK9znSdz8mSPCX8L3UcgMwEOeqjqafoGjpP400yJVXL3EQIHb5hXbeJoLLy5fIl81x0GMEc1z3w2VdR+KmloMNi5U4HovNZ4mbVGT8melk1L2mOow7yj+aPqUwiJFUZ4GAfWohbLK5yOMeuKIrosOT0H4VLEc88DPNflUo6vW5/YMNERnSlyMEgHqK1NX8KS6x8ENVgjulsni1/SLh7g5xAv+lxBzjkAPLGM9iwqG2XDjjgHOM9a7D4fatpVpc3mna/bzXXh3xBZvpuqRwY85ImKsJY88eZFIscig8Ex4PBNduXzhTrpnzfFuCq43K6uHp6yauvk07fgcv8ePjBdfF+0tY9Lutc8O6tpqywarBPPy0rGMOGkXDFC6/LkcAZPLGsbwFrGrS+K7KbVX0mDRCLOO7tHH2mG4jt9nzsOShOwAsCPvY6dOn+LHwE1/wHpS6te6fc+L/D1uNln4z8NyF454edqXS4LRSAYBWUKwxjLDBrmdC0zS/iFf29loS+OvGlxMQTptnY/vOQCFLIGyM98D+tfaYXDZbDBrDuk7pNXTvv1u9n2uz+a6tevGo3UbUuq2/D8z1dfFFt8RfjJr2raSTd6HZeEru3W+Nr5H2yXzod7HJJYh5Yxk4BI4Arlbjtxj2zXXT+HJ/g/4JvdN1f7FB4q1yOG1m0uzmEsfhzT4n8xbZ3BKm4llCPIASVEQBOWIHFzuGbHp618hjadOnyUKX2Fb/h+77n7jwFhK9PASq11bnk2r9rJX/Ap3q4YsOACee1YeqoBqWmZzk3qE49NrHNbspBAXnpzjmsnV0C6hpuclftfp2CPXFBWkfdy1hYu3kRO7Byo79qqFM5GD7H0qxdXUSEAtyPQVXNzGwJ3kk89KSbuaxWhnalBnX9JXpzMSPT5BW0sQKjknPIBrE1C5WbxTpQBDDy7g9enypW8v3BjDHHXPFbTbsrdjmg/el6gkYYYO3H6VMkOM8dT+VRbxHgsf/rVFcastttAkXHuRiobsu5aTexr2iKq8BsYx6irEeIypLDnsaxLfxCsuBEjyH+LaMCpZdVc7T9mc4PGGAqJNNNrQh05HRRyIpGDgZ696sRzqh68jqMVzUniGWG3817bCcfxVSHxOG4jyMLng96tyitGZewnLY7UXKsP/AK9ZdpOX8VakFyf3EAP/AI/WEPifCHBaDOR6Vky+PriTWLqaGLy1mWMEDtt3Y/nVRmrtIn6pUb2D42vgxZBX9y2M9+a+drQkyjryT+Ne1+Ntbm1mwZpzzFG2PYda8RsjuYE5yehr08vStJnJmkXFQizYsm2x7iPau2+HzeZbuABlWHOelcPaHKdsA+ldh8O3JvdnuPrUY9XpsMBJKofRulXAOhoF/gQL+g/xr6V/YijD/BKNyjuG1G5PycdBGOa+S4vE7Dw+1uYSkjjYZA2B6fXOK+vP2KbIad8AtJx5p8+a4l+TPdwB/KvTyRP269D8/wDEb3crS7zX5M9XZQnede2CMioUhjiyI2iUMckBAuT74xVgShQf3rg/7S8fyoM5wcyQv9Rj+tfWtXZ+Gpu1jKbwzaPqD3X2S2knkYOzsS2WHQ4OQD7jFc/48+Cui/EG7SbULCFpE4Z/IjdpAMYyxG72GDXYvGGOTDC2fQ4z+lRvCEI+SZTjna//ANes50KclZpHVQx+IozVSlNqS0vcy9N0q38P6dDZWcZtbS1QRwxqh2xqBwBUWuWR1nR7mzM+0XMLw7xw6bgRkc9RnP4VoSHLn55wM/xLn+lMb51/1sbZ7MvNNxVrGCqy5/aX1ve/meReCvAXjCTxLpMWs3Zk0nw9vMTSW8JkuiUKKfMVyc455APqawvD9r4me/0XwleaFpv2TRtTW7kuYXlQKiOzhwhUKTluzEc9K91kiGOFib/dNMeFgMbZlGcgBsgVyfVEtpM97/WKcm3UpxemllZJ666ddWeVftXk3XwwtoMhvtWu6VFjbgnN7Dx+leheHpN+nFgzKHlkb7vXMjVwH7T6mTw/4XgJc+f4t0hCpGMgXSt1/Cu98Mts0G13eaMpuyp4OST/AFrseiR4KfustsqkdYiT/wABNNK4YYVwO21s/wA6k8/cPv8AU/xJWZ4q8RWvhXw/ealdGIQ2cZkYA4LEdAPcnA/GocrK76BTpyqTUIq7eiPE/wBsX4i7IrbwzbSsS225vMHBA/gQ/wDoX5V0H7Kfw6PhnwSdVukxfax86kthkhH3R+J5/KvHfBnhG++OHxeMl6PMW7nN1eMuSY4geQM+2FH4V9Q+GfE2na1Le2dhIMaRILWRQnyoQoxjHYdPwNePhE61d157bI/QuIF/Z+W08roavSVRrz7/AD/JGlKrHdkSbT9DioZlwnYNjnIwanIDdNhz1+bFRS7mUAb+Poa9k/OjzfSm8z9ojXOeItGs15YkHMk5/kK7ho/l+6SPYgiuG8OQ+b+0B4rY5Pl2NgmMYIP78/1rvJYNikk7SOmUI/lQ4sq5UlgU8j5T7gqfwrhPHtoL34o+Drb77SS3BA8wLk+Xj73br17V6GQ/JDAkY+6/+Nef+ONMn1z4w+FrWOCSaR4LkBEA3sSYlwPf5uKhrSw4P3kfTknwvm/j09WIH/LfxZckfkAKjPwpi35fSdC3Y/5a+JLt/wCtcqPgr4md8Dw1qIjzkjeA2PTJNI3wM8T7P+Rav2YZwfOUEeleX7Np/GvuR2uav8LOuT4T23P/ABKPBB74k1i7cA/TdWD8QtGtPhxoUV7/AMIr4H1WOS4jgkSC7uGeMOQobDPyATzisq0+A3idrYmbw/qxk28FJYwM++aig+BHiYCQzeHdXJVf3e2VMBvU+30o+rr+f8EL2i6RO9s/hrpcsSONP+GEe7nmOZj+slWI/hzpygAQ/C9Metizfzkrzeb4M+MUb914ZmG0f8tFUk/rTh8HvFvlMH8K3BkOSCAm38s0vq9vt/kUqi2cT02DwLYROQsnwzjPfGkq385KkPhOyQgDUPh5Hj+5o0J/m1eRf8KV8cQo23w02WOQWRCc/nU3/Cl/Gioxk8LFmP3SvljB/E1Kof8ATz8g9p/c/M9I1SxtotThhGu+CoIwhkMi6TbKAQRx97muZ134gavoHjeSybXfDx0RLVJku7PS7Yys5bBQr09+vSuI1j4E+L7m3aQ+FJmuCMLggJz6haseDP2b/FM+oRQ6loU0PmAqJwyrHDgcEqOtCwyvrU/IftP7v5nrVnrSfLIfiJpqJKN2F0+0VqK8Pb9nXxfaTssPh+dgCVB8xcH3xRVrCQ/5+P8AATq/3PzPy6vPFL6XzcS2UHb5pDx64pnhrxrF4v1Y2en3ul3V4qljGZGUADqSSMV4V4q8SSakWDMxLdST1qt4ZnfRhJOrMkkq7cjIIFRQ4SwCivaxbl62PuMb4n5vOq3h2ow6K1382e23/wAVra/triytrqyuJm3REIH5PTuK6TS7u9VIPNtYFi2gZWTkcfSvBvhc32nX7fIBZphn1619D3DhWHBySOOma+V4kwdDBzjSw8bJo/SeAM5xma4eeIxk7uLsrJLoWobraMEEKeQelWhdnByQBngA9azYkK9FY9+O1WIt7HDIScZGe1fJyp6XP0yFRJWRsaNEt5dLGge4nkYIiRruZiTjAA5Jz6V1n7Sv7Ofxe8J+C/D93B4e1bVNO1TTmihtpXy2lpvMmzyy37tSWL4wOWbIzXN+APGd38PvFNvq1n+7u7PLROUz5bEEZHvz1r0fVP2uNd8X2hsNXuLbUInUnypQeQeD0PSv0rw/x8suc8TRqWlJWcXa1u9j8Z8VK2KxLpYNUHKmve5km7va10nb9T43+G/g/wAY/Br4lQa9BZ6k+oWvmhjYwySvA7Lj70YyDhuoPFRfE2/1v4t6jFZros+kBOZXmikRcgEkncM96+1PB/7Yi/D9Gt9N0/RLZIG2MkJC7T6fWvO/FHxctfiH4nW/12zu79hK04MF+iRyPluNuehO09Pav0DD59jIYaeFhNOMt9E3rvb1PxOvh4e0TlTaiumv52PA/gB4+u/ghpcs9pd3OnaizOJDFvhe4QhkaPzFGQrIzKcHoxrF+JvirU/jNNHHp9h9ksoGY/MQsacZ7dTX2T4d/aU17wyIY7MPLbRoVZblIXyvOAMjAOAM/jWt8NfGXgO7lfUPE+j6bc6rHN8qysgjRcDHyjCkk5JJFdNPiLHU8E8BBrkflr3MPZ0JTUqsb27O36Hyb+yn8cLn9nGW01jR9VOj61bmZZJYJjb3DxSKY5IxIORuTI/E+tYPxK+KOpfGSWe30qwNvaOBGxVvlABLfMe5Pf6V+ltl+0l8Prex8hfDnhd0KFD/AKFCeDxgcVytnffB2PWhqC+EdIa4U8J5mIv++M7c/WrpcTY6lg3goNcrVr21s97fe/vZKpYeVRTqptLs/wDgHw38KtF8O6v+z1rGh3upaNaaxe3BkjabYJonTHlncfmCnkEelQ+GNeivzNZ70FxZEJxIGV8cFgRwa/Tv4cftK/DzQdSSNfAHg+W32lGjewhcEfQDJ59a9FtP2pfhTISZfhX4COQB/wAgK3/+Ir5TMsEsVCzdmfRZBxD/AGZVclG6e6ufla8C2trGAQ792ByaktC0pC8cn15r9W7D9ob4ITTq0/wl+H7lTnDaLBj/ANArD+NvxO+B3if4e6nJovwb+HkevyRrFbyrpSxpb5PMm1MAkDpnjJHXFfLz4WrSek1+J+gUvE/D/DKjL70fmXvIYr94OehFZPjMxOoto3Mk+pTJCWx91MjIHsFBrv8A46W1j4M1pbi0s0gWcM6xJxGrAjoPTnpXmfh6d/Enj0SXA+S1iefaPlCs3A6fU/lXmwy+eFnKNRq6Pt4ZtTx+Hp16N0pd9zR8U3vk2ixJj5uevAHavE9D1qeX4r2Uqudr6gvGeCN2P5V6n4z1Ha11c9EijYjPoBXkfw5sn1v4h6PHAU3C5R2LOF4Bz36n0A5Ne/k9Dlw9T0Z8DxjipPHYWH95P7mj6l0zXr2GO5sbaWaNL0COWJCT56qwcKQOo3Kpx6gHtS+M7uaDwTJvsIbZXtXKyhiWlwpOevT2qnY3Hl6xayKbq3USBZWhkxITnDFSeASOg6VZ8fXf2jwLODO/l2OnSh9qbhG5VgFOcYyO9fP4RNSXvf1c/V8wqJUm+Xo/yOQ+F87T/DzTDKxZ9pGT1xkgfhj+VYHw6hM1jPJwFm1G4c88H94a6T4aQ7fAOlnIUeVn8c1gfD2BYPBKzMWaV55WRewJkbmuipvUfS55eWN8uHTevJ+kTpzbrqFnIgXaJAEYeo5rwnV/BV/4SmmtLiCRfKdtjhCVcdiCOOle26TM7yEseCM4+laixtcEH+6Oo6dK2wGYvCt2V0zj4n4XpZvCKnJxlG9nvv5HgWkazcWChTO0ZVf4jgUmp/EN4JNpuZCQOirkV77/AGMsp+eKIA8fMoNMm8L20xSMWNlK7nYB5Csx/SvTWfwe9P8AE+Hl4Xz2jiF84/8ABPm278X3OoRsvmyRxN97plh6V3f7MvhW71z4gw3scJ+yaepeR8fLkjAGfUk19OeCf2Ob/UtFn1rU/C8drpNkQ9xJNaBNwH8IyOpr6q/4J7fst6Z8e4PF19ZwQWegaHNGk/hKH5E1CwkDrJtm5YTRnY6E5+ZQa66mMqYmk6FOFnJdexwYbhrD5TXWY1q6nCk03yrrfRXu/wDLu0fI1xYvFMw3Qjvt8xf15qKO5CnaHQkHpnrX1D+1v+wrF8BdDttc0LWLnVvDd2dn+m2aQXlm/J8uXYSrHg/MMZx0FfME7f6UwXaQDw3T/Jr4vF4SpQny1VZn7hlGb4fMaCr4ad4+j/UUyyksyMcsM45GafawTKPnLY69ScVEUCIN68H061Klojgkn5T2HU1zRjHZXPVUmnuvu/4J0Hgzx1r/AMPNZW/0DVNT0q7xjzbWd4949GHRh7MCD6V0/iX9ozxZrumtp9ndJ4Z0R1+bStAi/s6zlduZJHWPG9nYljuJGTgAKAB5+ulwnrv/ADzSLpETocFgAeMVusS0uRN29Tgq5bhatZYipCLmurjr+ZI5ucZTzwRyAATmojd3QxuaUDpkqaZdaYiR7mkZUTksSMAVxWrfF/w/pl6YDcTyn+9GmVH45rfD4SpXX7qLfoY5jmuDwNni60YX2vpf8TsJrgtLhpGGecciqV/d7Z7EBsBZ8nnkfI4/rXKj41eHz96W7C9P9SSfbvXReHvEWna9axXNkUu47ovbMXQhoSAHyB2PyD8GPrTq4DEUvfqRaRjhM8y/GS9lha8Jy7Lf1NWOMSLkyRL6/MOlMWEk/K8RH1FDafBktkc84xQ2l2pUNK6xxr8zkKTtHc+/Ga44NPa57UqcktWvxMy/Vv8AhLtLUKdxt7kcHIH+r/xrTOUbAfjPI7VT0q8h0P4l2RfTorhW0+5VBeQlkA8yL5wAw5wfWrraBG8pdGfYeR82M/rW1ZR5VvscGHqTc57Wv38vQJRkktuJ7AmoPsX2k7lR27kdRU//AAj0qklXf/vsmiHQ7uNmKy3A56b8GsPdtdN/cdXv+X3ksGm3WQFUIV6ZOKkn028WHLMgAPbt71A2n6hGykXE+RwAG4pY7fUhuHnSHdyM4oVn1Jaqdl96J76zuFsmLlCnAxWN/Z/mYO5MD8SK1GXVfKIkk3DvuQc1RFlOwJDIM9cAY/nUqKvo/wAyouaWq/L/ADKs1rIGzsBC/lUVpbNPc3HO1QV49eK0TBdKcKFxn06VRkS+t76ZltoHV2AwJCCcDrjHHX9K18pCc23szP8AFkRs7B+58puvavGrJyTnGeD7ZNet+Lbq8ns5vMtQirEct5oIFeQ2RJGc8DP4V6OBiuVnkZvL34XRsWDMqhgMEV03w9m2a1GAeWYVzFuNsQYnII6ZrofAcmzxJZjPBkUfrV4nWDRy4aaU0z2sWk0tkMgRMOSQea+4f2TozZ/APw4C7pvhkcjbnrK3Xj2r42uEtm0mRkdxcCMtyeDhsYr7X/ZriNr8DvDCs6xk2IbGBg5kc16WQqaqvn7HwHidUj9RpqPWf6M7k3BGAJ0J7ZGMU0uzjJMD5/OpGkZ/+WkJHYEf/XqNo93VIWJ6Y7/pX1aPxIY0eRgwR565U81GwAzlJQSP4W6frUktsNozbrz/AHWxTJYtv8Ew47Nn+tIRWZyuCHlXPqM/0ppY4IMy8/3lpzHavWceuRnH6U3fgE+afxSpYyJsSMSPIfHU9M00xlR9wjHdWp0hGTzC+exGKjeMY+5E3pg4oA8v/aTG668AxEyATeL9PPzHI+Uu/wD7LXd+HAJNBsz5ef3Cc7sH7oJrgv2hx/xWHw1gw43eJ0kzuyPktp26fhXoGhxBdFtV/dZ8lBz1+6KctkWvhLDRZAOJQPbmuQ+NnhRvGfw61C2iaRriJftES4wXZOdv4jI/KuxMWTkRqD/sv1qOVSEAIlGR2INY1YKcXF9TbCYmWHrwrw3i0/uPnL9mLWvs+tarpi+XbXmp2x+zzs2GR1yQP1z/AMBpn7P3imfwh8TptOvXkQ6g7W0oPGZgTgn8cj8azviJpE3wh+MTT20W2KKdb227bkY5I/PcKt/HTTxpfjGx8Qae4+z6vGl5E6DAWQY3Y9+h/E187Gbp2t9hn7DWo0cXOX8uJgmn2lH/AIGvqmfRzyyHqGOO5T9Kgnk3ZyFAH1U1S8HeI08XeFrDUYTgXUSu2H+63cH8QavylghGZC3QYwa+jjJSXMj8Zq0pU5unLdOx514HAn+M3jZ2AIT7DGOc8CFm/wDZq7rOehwfZs4rh/hpm4+KHjyQ5LC/t0B6Y22sf+Nd3IH5GG/75BzVSXclkBwF5L46DIDVz3haAX37VnguHgBYZGO0EZBngFdA6DB4XPuCKxfhzB9r/bB8LRqfuWZJCtnrcR/4VDfusql8SPu42sYcDDHjuxP9abLbR7xnfz6Maa8K91b6hjSPbRnsw/4Ea8SR6thZIgsYA3deCCae8agcZwecZqAwRsuMH2+Y0wQhQfmcA+rE1nZXGyx5SAkkHn360xEjLZ25A6ZJqvtVzjMmPZjTGhVehcDv85pJW3E3cfNaxSblOSp7biKgltoAyjaTz3Y/40ksQZM7nB9nNRvAhwcvkDrvPFTfXQY92QL93HbrT7YIj5x+P4VUKIEGS/Pq5qNriO2jd3kZUVTkljQlqF7gSpkJGAc4oqkrKeQ7bW7hifxooFvufzM6H4s0zSbd/PsLS7uW+7LI5Ij/AOA9D+NRPq9ldyTTXFwGlYgxoowo55B/Cvfof+CN/wC0pcWxkX4J+OkYHI3WajI/76zVS4/4JDftJWilpPgl4+PP8GmliPyNfW+3h3PKcfI8k+Hup6Xa+MLd0lW1tw+4+Y44/GvovxfeeGvDaacYPGXh3XTeRCZ1sZWY2x4+R9wHzfT0NedX3/BLD9oDT43af4NfEeLy1Lt/xI5iAB1yQMV5VrPwR8SeHdZt9Ou9C1aC/ul3xW5tXMsi88qoGT0P5Gvnc0yGGYVlW9o1ZWskj7bhvjbEZNRdCnTUk3d3dulj6UtPEVheW6rFeW491kU1PHmU/u5lbnjuRXzHefB/xToo/f6D4js9wJBewnjBx9VFVdN1rxH4Nnj82bU7ZfvKJd6BwDjI3dfSvGrcILeNVH2+E8WIc1q2Ht5p3/Q+ttKsnuL0JK5C9QCfvVnanHHJ4zmVAEWK0QD/AGiXY5/SvFdK/aZvtPswYjJdXIx8kmCB68jmug8N/tFWeu6zdTahay2DNCgLg+ZGgUnJbuOWrzZZBjaUW4xuvJn1FDjnJ8ROKdXlb7rT79jW8B3dpcav4oiuUB/0q4CY6rIApU/mMfjXBeOvCd/qV/cw6Qk87qqySRxnlMnGPxq54J14weLtamG6W1urx2Rh0kI54PuCKyb/AF67u9Yu5EkuLETkkOhIYY+7zX0WXUalPEc09EkfI57j6eIy5xp6tt/m/wAzW8EeCmuvBuj3c019HcXYuZGVZmG4ICAMfXFemfCn4MwyeG73V9a8Q61p1hpOnW8t7Ok6lEllZzyG54VVGB/erj/CnjhtIsfBunyzxSRx2F3AVZQwGShPbqSM5r1H4e/EfUZ/h/40Oi6ZHqsq6rDbJH5gVJBHDEmMngc5Oa+l55M/LKvuxSWj9Tl/C3gq6vfD+peKJ/Gkll4YfVJdP0qaYpH9oSMDMhYgcljgAf3WrlvAN54r120l1GbxBdQW1xcPFZnareaoYgMcnGTjjHoTTfiO+peLv2V9D0uwiuLu5ttRmku7eNN21/NmLcj72CetQWKXj+CfAUdtuMCXaTyFeibYiQT6c7vzrWMbnB7WSlqVfit8ZvG3wa8dPo8fiS21MC1guFubaErjzYlkMZ3DIdCxRscZU4JGKzbb9s7x9bKANXVsdN0SnP6VjftA3b6l8aZY5pdxt4IIm4+7iNTt/WqmteI/C09jIkGizxXBiZQ/nbgHyNp+gGfzq1EznUbZ33hn9tfx/fajDbjULeQzOFANsvWveLH9onxHp0zo0ts+6L51kjyWOB7+tfIHwP0d73xnG7KxWDL+wr3HUdbTSbWSe5G5nxt+bk4NfMZxjq8KyhRk16H6hwbkuFxGDliMXTUtdLroja+JniW88Y3EN3fvmRx8qIu1UUdgPTNYnhOEw2Gpaop2tLMLWMY6qq8/qT+VZTa/LdWZuJ2IRIjgHkAdal8E3z3fhSNTwAxZhnuSSf514tWMuVym7tvc+9w06cZRpUlyxitEUPiLcmy8IX7Z2Ex7fzOMV5t8H2ZvitoJXPF5GePrmu2+M155HhFl6eZIq8H3z/SuS+BGmXGp/FDSpIIJpktZfOmKKWESAY3MR0GSBk8ZIr6HAXWCnJdmfnPE8+fO8PTXRx/GR9FWkqTzqd5+aXPX7vvTPHTpN4E1sxvu8uCX3LYRufp1rMtrplc7Mjcc9etUvGuoyWXgfWXQhWNs6tjnAYbT/Ovk8Mm6sU9NUftOZ6YKpO+0X+Ro/D64WPwDpKHhkgA57nFcp4BkK+BbBSwBYGQ89MsTzW94Mu/L8J6YTnbHbKx/75zXO+CPl8F6aCclrdc/iM10z0U79ZHBl9Nc1FLpD/I6VZFjctG5bCjA6VMt1Iq/KxA74FU7FSI3YjIAxirUEgbLMvB7ZzXG5a2R9Eqel2L9qmdgDK4PqTjIrt/2fviZL8H/AIt6H4qjtrHUp9CukvIYL2ETW8jocjep4YZHQ1xaKgQZHU9at2mPsmVwRk8epq6eIdOcZIxr4OFalKlNaSVn6M/Qu8/4KEar+1r4Z1Tw14jtdKhbWh5kL2NqsKJJkEKFXHFd7+wv8LPEXwVuri+WC5hs9SxE7xLwyk46/Xivzg8AeIZtKu0eFmWSIhxz3r79/Zs/4KgJ4G8DQ6ZrkcN+lpGEQOhY5A4wMfrmvrMuzCnWqc9Z2kj8n4k4axGFw8qGXU7wk9V+p73/AMFRPFPhnwb+yU+nNEZNU1mSMRJn/VHHORgdOcH61+TUsCxuxAzjj2r3T9tD9q6f9oTxL9qlZUt7ceXFGXYgDqOtfP15qJ2HkAt3Hb3rws+xca1e8Hoj7Lw/ySrgMv5KvxSd35D72WM5GRkY/GmjUhBHnjjjmsuWR5lJLYweDmmqXICjJz39K8FSbV7H6B7GzNIa+8cmQFYdCPSpR4lLRjKMB7dKykjc44XA4/CriW4uUiATbk4z/KqST6A6STuY3xi8ZrpXgSdUZkmu2Fuv4/eP/fINfN3iDRR4j1CST7VJGU+UKOn16+9e0ftE6PdR+HbGSNdyRXOXI5AypA/WvE7rRtSF2728/lo/IU9v0r9A4dpRWFvHds/nHxUrVJZsqb+GMVb57v8ArsQaT4TuNH1KKb7c8qE7THg854Hf1xX0R8EfDeoeGdSubC/tpbW5sNQ2TRvjMbG3YgccdK+fdP03Vo9QRru6SWGPkoByfTtXvfwH1O9ttKEs8jst1cu+XcsX2RBVJJycDcQK1z5L6o0zg8N6c551Hk6JnrT28Lk7kU9s46VUv9ON3byW8YRWuInC/wDfDHr+FZVxrlyzEo5CnoKz77ULhIJW85wwjYZBxtyMHn6GvzumrT1P6Xr0Jqm2mWfEc623jizdSCY9Km2jHrLCKt6Rfm+ICna5PzDsaoeN3hXxBYNFIC89lOjqf4AJYdp9eTu/KltYTpFg9w52k/cXPJ961qKV4p9jzcHyuEpLdtnVBSsIPzZXsOhpBL14O0njFcJNr9zNwZ359DwKfb+J7uLhpCw7Z71EpxurM6FhZ21O53bcHI47D+tQWpMsjsTg5xnpXM/8JpNECCg54Bq3pni1XAVxggY+tZsl0JpXZtX8+Idhxhjj6V4f+0b49vNI1I6fpLvutVXesbFS7sMnJ9ACOPWvZJb9LpYyCBtx1NfMPxjvbyT4gavJFGsksd42FbowxgfpivouHKEZ4luavZH5z4k46th8sjCk2ueSTtppqzJ0f4i+JZb0Ld/bbeIqf3nnPhce5NfRXwqkvdb8NafIxmuLq8hXBOS0mBjPvxXzb4b8W63p+vWl0sFvbSWMqXEcjKJAHRgy5U5DcgcHivpbwV8Q7zUtI8PXrRRWt3p1lHCHhym/BZ95HQE7+g44FevxBSpKirq2p8l4Y4nF1MfUjdyXL1fW6sV/iLHPaWk6TLIjCBsgnHrXi+ntzjoRXt3xX8VXHitrq8udplW3KZAxuwDXiGnDcM9uOK+cwKShJLY/Ws1c3Knz6OxsQSbYwefp6V0ngXUvtPiWyjZI2HmqBhcEc1y8bgxEjjIrY+HtwYfFVowA3LICPrXTzOMWcdON5qx9GeFrM+J9ZttPR1jGoyrbh2P3dzYyfzz+FfoH4C0S38L+C9H060dDb2enwRKW/iIXJPXuSa/NNNSlhuLZUlZSzrkgcqc9q/Sr4ZQG28C6OhZJClhACXOSf3Y5r1MkS55eiPzzxQUlSoa6NvQ2iCwyRCwpht+7QxFvr1/SpGiLHHlwn8ev6VG0ABH7hQCezYr6M/HSJ7cnB8kjHo2KidSq8icZ9Gzx+dTmIFjmJl+j1HJH+7PyTj6Nn+tSBVfjGTOMkds0wy9/McH3SpmI9ZxjnGMioy3pJKP+A/8A1qkCF5ARy6Enk5XFRllcYPkHAqwzEA/vWwPVKjdhg5eL8VpMDyP4+FW+J/w0iwoK6nez/Keuywn/AMa9J04lLCJdy8IoAKZ7V5j8dn3/ABo+HsY8ssI9Ymyo5G2yK5/8er1WJjHH8plAx2XinskVf3SOU7sE+Rz0JGMUxiNuBs47q5qVpMfxP+KZqNgCxBZDn/YNBJ5r+0H8LLv4g2+ky2EStdQXKwyMz9IXPzH/AIDjP515j+0x44tNM1TTfCOnxo8GixL5gLqGVyMKvrnbyfdq96+IfjK18A+D9R1efyWSziLog4Mr9FUfU4H418sfs4eE774v/GWbU9T3ywWspv7tpEAEjlvlTPu3b0WvDzCC5vZw+KZ+j8KVp/V3jMW/3WHT5V3k/wCvxPpL4NeGJfCHw7sba4VxcSL58qOufLZudv4cfjXRu2c5Mag8dCOasE/OcZI74fNRyq5Q8SYx6g161Kn7OCguh8BisTLEVpV57ybf3nnPwkH2nxt48YlQP7aCjb833baCu5eEKpAdAR9Qa4b4M/8AIX8ZSlS2/X5wDnGdscS9fwrupJ8gABgOo+YVq3qYPYi3eXkFs4PaTpVD4Kw/bP2zdHR8ssenrg5yeZie3+6a0GO4clvrtBqv+zrbJe/tihSMeRp1vzjHWSU/0qJq8WXTfvJn2s9jGxIO7kf3j/jUctkkeMFx/wADOP51NNp8ZHIfp2dv8arPYRrxmX2/et/jXhPU9PzEeMLwd4B6EMaY6hMkNIB/vE017dWTlpf++zVc26kt+9m54/1hxRsCZOY1bBBk5/2jUDoHXJeTPs+KhZNpK+bPgc/ezSCMjGJ5eenI/wAKHF2FzD2hO/78uR/tUyWIluJJMH3p0do4U/6RKcnqQOf0pZrCSRciV1x6qCalR7lX0KkuQnEjj3zXzb4lsvFPxj/aH17SdK8Y6z4WtdDgVla0O9JGwPvITt79a+kJrR1GTMxHuoFeE/BIM/7Q/wARbgy5IdY+nHataUHqzOcrtJEK+C/jp4Ui/wCJf4z8MeJYYzxHqViYJHHuyUV7LCsiQ8SDB6/LRUNt9R8qPUbv4weIFBefV50A5JLBVA/lWTL+1ENMk2TeNtLgk/uvqEII/M1/MT8WP21fir8bNRkufE/j/wAUaoZCSYzfPHEPYIhCge2K85l8SXlxNukvLp2znLTMc/rX1PIeWf1T/FP9tG40P4T+JbyHxnpVx9j0m5uAi3kLFtkTNxg+1fz8f8Nl+M5dW+1HUNOuGLFlMtlC5TJ6A7c45r5f/ti6dSv2m52vwR5jYIrZ1TQG0rTbaYXDu9wu9UAwV+tb05uGxMop7o/oH/4IZ/tQeI/GH7MGqXepLpOoFdamgRZLUMkaiOJtoB4BOST9a+0dR+IOneJYkj1bwT4K1SJF2qtzpEUqqCckDKnHOTX8mWgfGPxd4EsUg0fxNr2kW7SF/Ks7+WFd3ALEKwGcAc+1dl4Z/b0+MvhGZZdP+J3jS2aM8f8AE0lcfkxIrKceZ3ZUXpof01eKPgn8EPiDDJFr/wAB/hZfpMMOV0OCJm/4Eqg/rXyp+2f/AMEVv2OPG/w617xUzar8AZtMt/Pk1PTpJLzSoTlVG+1bd8pJGdhU81+Y3wD/AOC+3x1+E93CmvalYeOdOjI3xanAFmI74lTBz9c194eFP+Cjvw6/4Kwfs6eJPhdb66/wy8deJbNbeCLUG3x+asiSAxuCPMUlMFcg4NYOklsi03c+Bvhn8C7G++E/xk8O6dqum+IZvD1/Dr2g6hZn5r6CDzo2lVG+dEmiO7a3P3c9K+f9T8WyWUZnkihLxDcpK5A/DpXvA+EfiL9in9qDWY9T1eC+tbC/bRdWdZ93222kk8pm2nnGGD8gHgV4P4u8Kz+HvEmo6fcIS1jPLbkFeCVJGf0riqeynUVz6/AVMTTwskvWxjS+LIL9o7iMRIwP3tpUrk87cdK3vAnxBbwvbXMWm6ne6ebiUS3BgdWRiO7Bu9cr4U8MWt/NDLctdLA4OfJGTkA4HPvj8Kz/ALPDYW2txy2siqhUbgxBcbveu2NOO0WfOyzCrJ++k/kj1rwR8Y9U+HHhjVNG0q4iu7DVXkkcXVokjq7jDMpByM9cA4zWT4E+LL/D/RI9KeG2vEt8/ZzcFkYAknBweQCfauU07wTPN4Hm1W1mhX7PMq+U7hZWBUEkDqQAeT2yPWuX8ZNKlzAJQVcRgkZyAe+KpRl0ZH1qF/epr8UdbPokuralfajc3kN1fX7MztIuT8xySOePT6VHpnw4S5kInvY7ZVRiDsZyx7DHbPrXH6bpmoahGXtYriZU+95QLFfTNK99faXMqytPCW7MSKylRq7xkd1PHYPTno6ev/APU/A4XwPPIY/LuGlAG7aeB14/z2q3rmsS63eeY2VU9BngCuQ8D6hNcwkzuzLjOGbOOa6C1la7uYokICs4HPevmsTRl7Zynqz9UyjF03g4qkuWPY2vEMps/DCRKQXmCx/n1/TNbHgZfL0tkbqx8wDH4VieKFW61K2tsHbGjSYBHphf61uaKn2KSOPO0Bdp/KsMTrT2PTwutW5yXx0uwdNtoQesuSB7D/69ZP7Pt1ND8TLCOJ5ESTeZQpIDgITg+o/wqz8cHxf2ceAMq7/yqt8BYWTx8kilhsglOe3K4/rXr0Fy5ZJ+TPgszl7XiinBdJQX5M9uth0YbTnnFYvxQdV8B6uBuH7kAE8Yyy8VrWT/ACpkH5ODVP4wwj/hXF4UUmSQIBx33ivkcDH9/H1R+zZ3UUcvrf4H+QWDCy8CxlSMpYZH1EdZPhCER+GtPQcbLdAcf7orqL3wHrkHw8uLr+yL8Wltp7yNMYGCRqI/vZI6Vg6Cgh0a1Q8fuUGB64FdNbmUWpK2o8AoOpHld7RRqQkeWwUknAFSwxZJBbBx0ploA2TnBPy9e9SRbScNgkV58nrY+igvdJfKO35h16dqmtoGjHJI3DI9DTX2pgq4Pr7VZhzcqUAYkD06UJvdA5JblnTg9hcJMMsmQGAPSuvtT5turAlhn6cVy+nWl0Zv9TMVPJGDj610FppN8kPyKNpHAZsVs9rmEocz0Keo3QmvPLPy4OMbs1UnYSy5UgBeBWq/gi7uZ97yW6nPO5v8KsweAGTb5l9CAOgVCeK4p72uenQgoo59CU4G7B6etSwqzxNgfMOQe+K6SHwRZRDDXk798hAM+1XLXwxpcLf8t5GH3svgfpRGMU7s3nzNbHKxBnTAAx15FacsP2e1tyTypBNdDHpOmJgC0Vv95if616h8Av2TPFn7Tdxt8L6HbR6YjeXLrF8hSxgI6hT1lYf3U/EivQwmFqYip7Omm2eNm+bYXLqP1jGTUIr736Lds8I8QWcOpWBiby5Uc8rgHdXON4B09hn7DHxx939a/VT4cf8ABFLwQlpC/inVvEXiS96yJBcf2dZ59Fjhw2P95ya9f8G/8ET/AIP3JURfD7Tp8c77kzXDfXLua+oo8L4qKvOry+h+VY/xXyyUrQwvtEusrL9Gfihb+CdMh8zdp1u7EcErnbz1rp/hn8LLv4j+NLDR9LfTbS4a3mkU3dyttCoUDPzHge3rX7f2/wDwRt+BuiRg6h4T8M2w7r9mUmup+H37Bv7PXwlv5rvTtMtrC9ePyS9nZxKzL/dyR0qcRw1XnBxVb00v+bOJeLWHhF/VsGoS7pr/AORR+Dd14bTR5JY7qeF5YnKBYnDqCDgncOMccY61TWx09H2XNwnlupVsuuORX9BE/wAHPhcOPtGqMBwPlh6f981z/jX9ln4H+P8ATTaa7pDazalhIYry1glQsAQGwU64J5rN8KOy/ebeX/BNf+IzSeksN/5N/wDan8/8egWL+P5Hn1LT9PtrTTVljcsZjdBrgJhFUkkjDMRxgI3tnS+JWlW+neIJobHxHpHiKzhVTFeWXmRxyAjP3JVV1YHggjgg9etftHq//BJv9kDWXd5/hhp6SSfee13WrH6mJlrzn41f8EWv2NrL4WeIdZbSfFPhWLSdOuLyS/tfEE+LBUjZ/NKS70YLtzg9cYrpqZBeHLzfP+tDzKPinKFRzVHTXS+n/pN/xPx1lvI1GN6df7wpI7lGBHmJ+DCvB/t0V+plglaSFiSrHgke47fSmeecffYg/nXF/qsr/wAT8P8Agno/8Rflt9V/8n/+1PfReIS2ZIhk/wB8Uq6hCqf66PI5++K8D85gT97rjGaVpT/e/DuKceFY/wDPz8P+CH/EYZ/9Aq/8D/8AtT6M07V4hEVM8C44wXXmsfxJ4V0HX9Qa4uEtHnYfMwkAJx0zg14WXJXBZjTd2MY/MmtafDjg7wrNei/4Jx4nxUjiI8lbBxkuzldf+kns0Xw/8OQuGFtZHnIDSA/zNb+mmzeR1W4tUijbAxIoGAo4HNfPB+9n5jjii2uisL7j1kPSnPh2U/jqt+v/AA5nh/E+nh7vD4KML72dv/bT3LxVqEM2m3YWdG/dvhRICTwfSvK9N5U888Vz/hGQ3Xi8kMwCxSn2/wBW1benyoVcFWaTI2nOFx3z+lcc8uWFbgpXv8j67L+JZZxRjipU+TVq177W8kbKyGRNpPbnFb3w/CweKrQnkK2euegrnLSSIswcODt+UKeM+/t1q/4a1230DVoru5cxwR5yQCSCRgfrXLOjJxcYbns0cTTpyU6jtFbt6JHstpf/AGnVrXI2p5yNjH+0K/T7wVDjwppq+UrBbOAZJwR+6WvyY8P/ABL0jUtVtIorpi8syqmY2G456dK/W7w/ahNGtVMJfZDGuSw7RqPWvS4fpVoc/t4tPTc/PPFDMMJioYd4Soppc1+Vp/y9i40AxkQrkf7Qppi45hOfZ/8A69P8vHHkuB/vf/XpjRADHlyD3D//AF6+kufkBGYgGOEk+m//AOvUc+fLOFmH0fP9akeEZ5jkxj+//wDXqOdNyfcmH/Auv61I7leQbRgLOMdTmmE4Xjzhxnp0p7Ltb7s4z70hXAx+/HqKTERPIwYYaXPuv/1qa8rYz5jj6pTzGc7gZgPp0pj85x5xz7CpYzx34wsbn9oXwdGWDiHRtYlxtxyUhT/2Y16x5Z2EbH4J6N715L8Sh9o/aZ0KM728jw3esN3Qb7q1SvWQVZRgQnA7NzVPZF390RkYKCRMM+jCmNuA583nnnHWpJFUYO2PH+9UZ2k/dX0zvqUQfN/7dHi69lvtH8PBGjs5VN4zOdoncEqAMddv82Fekfs3fDMfDT4bW6TRbL7UcXV1lCcEj5V/Bf1zW78SfhNp3xKvNGnvUQnRrsXC5bd5i45jOexIU/hXS8KCQCAOMb8V59LCNYiVaWvbyPpsbnkJ5TRy6grWbcvN30I3X5iMID1/1ZzUExQplvKJHTgirLbmHG/Pf5xmoLosIyP3nPP3hXobnzLPPPgMplt/EkgYuZNevGGBxw4X+ld1NEZGO4ZHXJjziuH/AGfxnwvqjuRibWL6Qbj/ANPEg7fSu4kALHkdMfeIoYN9yCSLapGB9CpFY3wOTWpf2n9Vbw7py6pqsVjaeTbFwgfmcnliBkAZ61tMducnPrhzXJ/DDRZPE3x48T20Gr6hosxt7VY7uyIMyMI5SAMgjnI6ii100EX7yPdPGFx8XvC2l3N9fWviSyWJjJK6tBLHEpP3QofoK0tH+PnjSDRrVrnwRrF4hiU/alTHncfewGOM18sftz618Qf2HPB3hXUR8SfEHiWHxHeyJfW2pbJIkREDYVVA/vfpTPBH/BSZZvDGhWfhrxlpGvXd1bF7211fTJLb7HLx+5R0YAr1wSDXm4zCyw1FYib919T1KMnUlyR3+R9ZS/tB+JI1XzPAniBVxk/uZD/Q1UX9pfUolJm8F+JYTz1t5SP/AECvnzW/+Clvin4Y+GJr/WtD0CazthkS2l47M3ooUkHJ7daxtC/4LJ3+p31rFqHw/vdOS+kVLWWe6aOOYnoNxUgE+5rjoV6dam6lOSaXU2q0KlKap1ItNnvniv8Aaq1qMI2n+HdZtYxkyPLZyyEjsAuwYrrvgP8AGG/+KUN9JdxS2wtGC7WgMTHPsQDXFeD/ANr6TxT4cvbzWV8N+FXt13Q2+o64BJdjBOU2xkfn61872vxf+OvxI8XP4o0r4XeJL/wles6W76Pdh0virMokGWUkYHpWmEoTxMXKi013ujKr+7ly1FZn6H6RMlxIFEnK89BWrJbJIuBcR8jjpX5l/D/xj8W/jT8StZ8JN4ffT9V0GFJpbLxBezWk6o5AGTHnOAc89qpftC/Dr4n/ALMegzeKL/w5pa2EO3F/pmuXUotXLAA7JOp59MV6Ky2SfLPRmDxPY/SLWwbJceYjEdwOteEfBO4WP4ieN7g4JluyMhT/AHyP6V5L+wb+1R4h+J3hS7tNbe8vp7I+Z9quZNzOrdFHHavQf2ZtTl1XWPGU5CkvfMELH/abiuadFwbj2Gp3aZ7Qdat7UKstxBC7AlQ8gUn6A0V8nftka3LqPjS1tfKlIsrccwy4wxOT+PSiiGCUldkyxNnZH4WKQuQec8VPa2DXcchU8RjcckA1U52nsBUok2rtXgnriveRxEkKMmGzwpzmrdxrU+obFlZ5RGMKD2HpS6S0cSv5o3Ej5QR1NRhVV/mXavcUgIJ5TMQem3jGelRksCee9SSrmdtvAJ4r2H4S/swaF4l8IaV4m8WePdB0LQ729ks57a0k+0atY7E3mSSFgqhCMYIckllGOuHFOTSQPa542rEHJ7+9XNF1m50LUIrm2mlhmgcOkkblXRgeCCOQR7V1eoeHfBUPjOWystV1KXR/tGxL+4QB1izjzCijk452j6VBd/D7TruQtp2qM0RP7vz4uSO2dvT8qc4uDsyoq6uj2H4Zr4r/AG5fHslpFdx6l42vIUIiublYpNXMSBcqWIVpdijIzlsZ616ZdaDp10VPi/w/qGl+LdPj+zXVrqNvJBHqLxqVVgSF+cgAMpIyRkHmvmDwd4b8VfDvxDY6zpQuIbmwnSe1uoCyNG6nKsucGv1J+BH7Rkn7bfxZstU8WSHTF0rwXZadq1rIUlgbUPts+ZdmSCpjwT3wR6V5uKwkZrmPewOdVsPHkkrrb5H54a18P/DNpHFaxajfabdhf9IS6hCiMgDoRyQT7VVsfhdq0sFx5GpQqsoUx/aiFVh6png5r9Vfjb/wTk8Oa60FxN4f0e9speTcWZeHYvXOVPHHtXw38b1+HfwP+IWqeDrfxZqmlvZBGhS6sFvbQ71DcONrKOSDwelOlVk9LHn1I0ZO8W16nh1h4H8VahaTNBZQahaxSFGWCHeQcc5A6/w1578Q/DWowa88dzbSxXEICtE4wyA/dGDz0x+Fe3eMNHl1rTQ+ja74V1XeMxyWF95M6Hr9wkEVyGnaTqnh7XY9Q1OxubydSGZ5m80sR0JznOOPyFVUxDhByS1OjCYCFaqoSmkn1POvD+u654DdmtFuLIvgt8uN+M4znr1qtr2tX/jC8hNyuXjUIG24wBX0T4i+LemeK4LQX/h7SiLaBYGSO3MLS7c/vGOTlznk8ZwOKx7jQPC2skSWtlHZu4ztMx2g/lXmRzmadp0n8j6z/UqE0pUa6a7M858NWBs7EBgPmIxnjOK6jw1pW/UYZNy4X5sCtSbwNJGN0E9gBnCoHBxUPhrTpbDUrhJlIMSnkdD71x1K/tJOR9Xg8F9XpqktbEBB1XxjIF5VXWPnpheT+ua6TUUa2mibG0Mc8n0qv8PtC+0q90SGmlJbHcAknNemeH/BdtdxhriSxecHCM7ghR7A15eJx8aTcWtD3cDltSpaSaXzPnj41S/avE0KKD+7tx26Ek1c/Z9v7hdcurQSyfZTEJGi/hL5wrY9QCfzNex/F39nKHxR4hs9TGowSWbwCGeOzmiWSMqeGwT3B6+1U9N+HPh7wBdRrozanLcSLi4ku5Y5ASOmzaowPXJNeuswoVMuSg9X06/M+IeS4ynxM6tWD5U783S1tNTYtrYIdxUcDpiofFWrQeH9DEk+SJXWFHAB2s3Q81peSIVTcSHbpkcMDXDftFsU8G6fGmf3mowpwfZq8nBJqtGXY/QM8qqWX1I90fWmuftTX2t/s5+IfC+raPbxQ6p4curSyvIYShO2AqM568rjI71nfsn33wm+Ivw7j07xB4bs/wC0jLI1tfmUwvKnGIiwOAy88EcjBr5uv9Rux4evt1xOVitZVClzhV2E4HtVf4XWjy6DGN0qpubO3616Uc6qS96rFTtpZoUMkpQn7OnJwur+63ufSPx/0T4eeErY6d4X0a3uLxpUa5vPM81bbgkRoRgZbBJ4P3a8pjisJDkLapx1K1SWzAjBCuXAwct1Fdt8PfhPovi7Qba+utZu7ZzfNZ3MC2qhIB5EsqESOwVmYxgY4ADDnNeTUVTG126cVHyWiPYqY/D5VhFPESbXfVu/42M7wxo2kanfRxXOt6RpUTfemmimdU/CONmJ+grqvGfhLwT4Y0+OTTfiTp2u3DoGeC00W9jEZ/ulplQfiM0l78GNL0e4uTNb+K7yB7q3tbNbCG3lkPmwrJ5rkErt+YYA5I61Z1n4B2eifD2XUNmuarqJacR/ZQggVUuHhUsNjHA2Zb5hjJ9KpZbiLWtsePU4wwLnGaqSSeysrP5uP36o4F/EdqqnbLOx6cJgH+dPt/FIXiMOc9R0r1W6+AOi6X4qt7GbRfFsj+RcmSAM5UvG0QVhItuPlBdgdqsPu8jNeXeO9Ej8OeO9UsIUVYbKdolCz+eEA7b8DdjoTgc1jicDUoxTqbHsZNxRQzCo6eGTulfVdL2L9prVpJZB7jUJIJt2DEto8hA9dwIFS/8ACV2NvCcQT30jD5ZGYwBD/ujOfxIrD0uRYrsNIsgi+UOyDJ25GSPwr17xxp/gxfGCSaPb6FLoptpBE0P2hyJPNXaZQ+fm8vOMe+ccVplmUvHVFCE4w13k2is74neWq8qVSrpe0En1WnR31+481tLu51OYJDE0mByDwBXQWmhSpAZLgBe7AsePQepP86tW+oRWH2o6bb7bSFslsBRgngkdefTtX2P/AME+v2Lz4jurHx54ztN0MTCXR9OlX5c9riRT1P8AdB6da7MtyJVqri3e276HncS8aLLsKqv2pfDHrfz7W6lb9ij/AIJmP8Q0s/EvxBtHstHfbNaaIAUnvB1DXB6qh/55jkjr6V+h/hHwhY+H9PttO0+1t7KytEEUMMMYjjjUdAqjgCq+ho11KsFtG8kpOAqjJr0rTvh8PC+jjUNSkCuBv8odgPX3r9FwmGw+DpqnTVj+cM3znGZnXdfFzcn+C8kjY+G+i6doMH23V1hjtU53MOW+nrVf4j/tJxG1Nh4dgNvGSVd9oG4dsY5ryD41/HSw0Lw5qOu6/qtnoXhzRYWnubq6lEVvaxL1ZmPH9SSAMmvxS/4KL/8ABwJ4j+J19f8AhP4Jz3fhTwwpaGbxGybNV1QcgmEH/j2jPY/6wjnKdKxrSUpXR5sE2tT9R/2sv+Ck3wq/ZVd1+Inj2wsdV27l0i2LXmpSDtiCPLL9X2j3r4r8d/8ABzf8NNJ1J4/Dvw58a67CpwJ7y7t9PD+4X94w/HFfi/quuzaxqU95e3Fzd3l05knuJ5WklmY8lmZiSxJ7k1WNxGh4HNYuTLUUfsCP+DnrTZctF8G77Zn+PxGmf0gpV/4OdtPUc/Bu859PEa//ABivyDh1ZVIAAGPyq9b+JLVMB4lOODwaalcGl0P13h/4OddCKgt8HdVEh4wPEMWPqD5FeUftu/8ABd+D9rv9nnVfh/ovgfVPCcfiB449Su5dVS6MtqrbngVVRcb2CAkn7oYY+avzw0J/DmqXzPqmrTaZEo3ZjtWmY/7Kqvf6kD3pvivXPDFiIh4cOvXMyuGln1FYoo2HosaFj19W6dqrmQkj0HVvgubG6h/sLU7K9kkhilmspc2swLxq5XDfKWXdjhucGub1S2n0S6aC8tp7aZPvRyLhhXPy/F/VLnUHuJhbu7uXYqu3cScmu007xTafE7QktLyQiRBiKZuXtm9PdT3FTzJ7lHPNrcQOSGIJ6VDP4tt7fdlZCF4woGa4/XtMudA8QXFrcK0c8MhB54OehB7gjkGm6Tva4Zsnb1b3padBWsddH4zguWCrBOp65IxUy+Jkx/q2z9awBKPXJHenJNhcHI3fpT5Vawepqy+MkgnIEDEr/tcVXk8WhomVYm+Yk8tWNNHI08jlWCjuVNQ+aCO3HvWLm72R3wo0+VNo9A+EUX9r6pqNwW2fY7RztIzv3grWpbhSrMHBcN/qyDyMdc9KzPgZIqx+IMckWQI7/wAValtE3ltLxgvt4IzxjtXzOMcpV5c3Q/YuGqVOnllLk0u2399i/aEPuJZFZBkKzYLduOPxrN8Z3ZtvDsrAH5SuBj3rRtInkDyAEpHwzY+7npVTXFWazVWAkBkAwfoaxwcm8RFHoZ9Llyys7/ZZ3nwxsvDetDw9dx6zqkviF7yCNdPNqv2cLvHR92ent1zX7MWqeXEqhZyAAOCcDAAr8T/2eNF8j4xeGIhFIqSX8ICuCB94dK/bNBvL8z/fb7o6cmvpua8m73PxXGVVPC02oqNm9r9o669WL/D9ybJ7bj/jTE5YqEn49W/+vTwoC/8AL0e3Q1F5eJTjz/rk1VzyRrqUbgT57ndx/Oo5gduds/XA+b/69SmLLZxOQPfgVHKpI4Wfr/eoewEDITIOJh35brTT5hAH77HfnP8AWnEbVxtmwP8Ab/8Ar01ojgfJJjPGH/8Ar1IhrRsF/wCWvHYN/wDXqF1fnAl/76qfySOkb595P/r1HLBiPIRt3UfvKBngXxw8QN4b+N2o6gS6/wBmeC5JVywyGN/Fgj/vmvNP2Hv2rvHPxF8Yw6V4xZIrS60157B7i2EbamRICJY2wM4QsCFyPkz1zXpvxT0W18SfHrxJYXsMk9rceF7GykSJiZGE1+4IB6jp+GKxPA37M2ueBrLT4rGy8MKdLh+z2txNpt3LNDHzwGMuRnnp1ya4cZnOCwklTxM1FtXSZ3UcBiK9NTpQbV9z3RvEjKmfLRv+A14D+118e/iB8MNU02fwlo017p5t5zezR2ZkitTgbZXODwvJweD3rsJ/h344RQWuNEVRzgaTcMR+c9ZWsfB3xNrB/wBMvNFdACCjaNIyMPQgz4P41xf6z5YtVUT+Tf6D/snF7OP4r/M9I8HfENPE3hHTNQjktboXtrHN5sIzHISoJI9s5rj/ANo/4m+J/Cnw0urzwlpUup6xHLGY7eCDzJJF3jcMYPUZGccVnWvw18Rafbpbx6xoFpDCuEjXSFRFHYAefwPpVW/8Ba1qNsEuPEmixD+62nxLz+M9VHiHAPWMm/SMn+gv7MxN7NL/AMCj/mbP7Nvxt1H4nfDVb7W4bS31mG5mgvLZV2vZsGO2Nx/eC4ye/WpPj58Rde0D4cajceGdNOoaxGoMEMcW9pDnoB9K5mx8GS6JblU8V+F7NXbeyx2dpHub1P73k+9VNY0SK+tngufH3hxEbIbKWQx/4/Wiz3Bt3XM/+4c//kRf2dXWjt/4FH/Md+wt8RtV8Y+F/ElprWn3OlX9hqbubOSPa1sspZyhYgbiGLds8ivdWkwMDzGz2yK81/Zl+FejfC/wddRaSILv7XcGWa/WUTG/b+/lSQMZxgcDFejlQGHyqSPRTXoxqKcVOPXyt+D1RyVIShLlluvn+KI5mwpB3Dt2rzrwV8c/C3wB+NXiHxJ4uu3tNHivbW2Myx+YUf7OduVHJGT2r0J12ZwoORyPL6V8Zft63gX4e+KlOQZfEdsuNpHS1X8O/eu7AUVXrxpPZuxlKXLqj0P/AIK1/tg/Df8Aaa0HwFZeE/EKapbafezS3zRW7o0KOqAHDDnOD+VeJ+FPDPh+w8BWdzYlLee9w8kIJG4AnaelfMFhMyXkYxuQtgr1xX03p+rQ6L4I0GCJlWaWDzJVVC2wY45x7n1rs4uyyFKFChTbsnfpr3uehl9Vck5SWp0Gq+BW+J/wwu7RJrrfDOp38uoxyvP16iuI8FfAPxH4l8T6VpNzBdW9lbT+cZZJgyKi/N8vPfHU9K9l/Z21yET3sszTyPIwWMJDuUEjo2cce+DXbfHnxHZ+F/hbPI1lGPPyqsqjCY+9x16dK/KKuYV8PjJYGlH3Zv7r7n1dLB06uHjiqktYo85ttN034ialFpWomPzY2MUL4JxGueTz7dvWv1I/YmmTRv2V/A1lakRwQaYoVR6Ek5/WvxU0v4iw6JLNdWgl82SBo0doiSmSM4O7g+4zVPwx/wAFI/jX8K4IrDw/8Qtbs9Psh5VvbSLFPFCgPCgOp4r9G4U4bnV9pTw7taz1Z81mWNc7Tnufpp8HdQufFH/BTP4uLAguNllbx4HBIUJnH0qz/wAFVNWfRf2N9eikG3zZ4I1zJk58wHHv0r8qNf8A25vHmseLv+Ek0/V7vQ/FdxvN/rumzNbXd+WxkNswoT5RgBa4nWfir4g8aXks2r67rWptcyGWX7TeSSLK5OSSpOM59q+rfDuKdT29S0VFben+Z5axMPhR9X/Cn40Xvwa+Hem6l/Zt/faNcTiC5a1uBEYmI+XJz+VdHffG/wAReDfEZg0Q6tZw3im4lkil4GTkbiOpxXnXwq/Z0i8e/C3/AISOyi1G61q1MUqWQucW7IGAZmQ8Egc11PjbxXp/hr423WjzSG1j+yIByZFjfA4x718fUmnUkrGri1Znd3Xia78bW0V9fz297cSRjMk058w/WipNCsn1QW9pZyRTzSELHH9jJ3H0oqEvIls/L238GadYusdwz3wAzut34T8xWvpmi2sZPk6VDPFjAEqksPxFdJBp2k6CiGTacdqbc/ECzg3CO3AAHB9a7VF9SbmTB4RuJMlLSIqegMYyn0NE/gmXyQHsUcjqxj5P5Vf/AOFqSwkmOMYxx0qT/hbNzIFDICfYcU2l1Fds5TxH4VtLO3M4shaug5wx5Prg1zNnBcarCyo4aC2O8xsxxz1IHrxXeeO/Fw1zwsyeV824cgcCue8C6THP4e1W6lUkW20gDqw7j8qiyGQaF4bmfRtUvJ9OfyriJbexmddqiYyp8y+p2Bx6c13nwa+OumfBrUkN34T0HxSWX9++uQNcrBgg/uYw6oGyo+Zs8Ejoa7XVtatviJ8HtGWTw+R/YVwVgvogUW8iVOIj2+Qnkj1ArxCGSC88dwiaJTbtcKGjBwCpcZGfp3pxZV7I9m1z4y/F74x/DS30oQs3hi2XbCLgRiRwCTks2D34xgDtXsPhP/gmF+1b4Q+HOla1o3gm11zw9erHq9mdHv7W8e53qpViEcOwKgAqc4yRjJNU7H9iu9+JPh//AISjwdrQMUhy1jcTHMLD+HPoa+xf2dP+CrOv/sWfBrw74A8WeEbHUI/D8JhtbmDUCJthdnKuAGHBYgHjjHFGJr1JJNSu/PUKMIReisfNnwa/b98SLr2hWlzrWoaTDqesf2B4t8PwxNFp+krPK0Vs0CyO77lKHfyAN23nGa+dP+CpHguTwF+1pqmmy7d8VpA25eA4KcHmuT+JvxTbxj8ffFGt6fELCz1rxBLrYthyIj9peVFJH93diux/a48RTftcfFm98ZXWpWNrf3UUcItoIWMSKi4Ayckn1JrJxbkpxVu4+ZWaufN6YAHAGPbH6ircGtXdu37u7uEHospIrY1j4Taxo3zC3+0p/fh5H6Vz9zYT2j7ZoZEI7EdK1fYg0rfxpqtoPlvJT16nrX2B/wAE2/hRof7TejeIrHxHZySX+mTRNbXSSlGdHU5TA4JBXP8AwKviuNNxxn29K/RL/gkb4HltfhBqWtRhg9zq7KjjggRxoP5k1zYiMHC7R1UMXiKbtSm16Nnvnhr/AIJHeEPFUMm6bXLXjMckc+7J7jBGK534h/8ABJHTfh/AJbHxReyG5ygiuLdSV/EV9jfDb4y3vh3TEiuLWKWFeRltuPXioPG3imLxtqhuJTFEiriOINwo/wAa8h4ai3do9ilxBmNPRVW/WzPy5/aI+BHhr9lPw9o0/iHX9bjfUGNuktharKrOoJJKlgVGB6muF8O/EPwLdabIU8chGDfKl9p08Tv+I3KPxNe0f8FzIra10LwBDA6s8txdSFAQeFVRn82r8+IEJtgApIDflW0MqoVFfU61xfmENJNP5H1jHeaHrChrXxX4alDfd33BjP8A48BVu10KAo0v9t6DIRggreqwPtXyPtztwOT7Vu6SxRogGIwM8GlLI47Qlb5HfR46rR/iU7/P/gM+pU1GytUCyanpvy4xtmB+tZ/iPT9L8aC3gmnt7gWsy3EflyjhxkDPr1r5m126keRF8x/U81RNzLC4bzJGI/2jzURyO209TsfiApLlnQuu1/8AgH1Z4jgtLDwjqXmzQr/o8gY5GT8pGPrTvhvpDy+FbZbaG4nMobAijaTjcemAa+WLtpU0u5DyPgqOCxOeRX7Qf8Eyvg9beEf2Bfhrruxxd6rZzzuT6PcTEH8gKHkajHl5vwL/AOIjVOfnVFf+Bf8AAPiqLwtfz3ENsun6j9plBKQi1kMsmOuFxk49q6rRPC/xE01Y/wCy9G8VWYibcPsunyw/Nt27sqoy204z3Br9EJNONs5mH+tPCtjLKPr1FQXFxcMTulfngc1jSySMHeM2iK3iNiKseWVGLXm7nxHrnif43a9pENjc6b4higgj8pXTSUt52T0eVUEjf8CY1zumfBX4l3mllbbQ/EKWMpLbDvjiJPU7SRyfpX3XLbPdTAFmfnA9DWp4gke60e1tjDFH9nDDcgw8uTnLHvjoPat3k8Zaym2ckePMRT0pUIR+R8Az/AD4gT5Nzo+ptj/nrIp/9Ceqdx8GPE2mhfP0i6RF67pI0X+Zr7jvdFCBmbc5xwOteffELSkFykcgdwp3+Uoyz+gx/M0nkdBK7bZUfETM1pBRXyf+Z8rTeAdd0uASDTLeJTnBeZWJ/WsDVdbvba7ME2+Z1O3ZEdyg+nFfRWq/CTWfiBf7OLK3JwscYy2K9X+Bf7DlhZXkd9f2xlRDnMgyWPpW1LJqMtEiZ+IOZWu+X7n/AJnC/sB/sX6h8UtdtvE/iyzktNAs3ElvaTDD3rjBBI7IP1xX6kfDvwZLraxW9mscUaYjwP8AlmoHp6V5h4K0lbC2trGziVQoCKqjgD0r6n+E/hNfC/huLeB9olALk9c17tOjDC0uSB8hmWbYjMa3t8S7vbyXodD8P/BWk+B7RppQzOiEtJgbmbsB6CvJ/wBoD42Wek6Xqeq6vqdvpegaNbveXl1cSBIbeJFJaRz2AGf0712nxZ8XvpenpYxFS04ycNkgdOfQ1+B//Bf/AP4KVy/E7xrc/BLwbqBPhvw7OG8T3UD8apfIci1BHWKE/eHRpP8ArmMwm92efueF/wDBV7/gqzrn7ePj6bRNDlvNJ+Fui3B/szTiSj6o6nAvLkd2PVIzxGP9ok18bPuuDjI+uKgluS7Hk5HWrlj4ga2gaMxwvnoxX5lpXKIJbKQR5ZSRjOR2FV2IU9Ccd663QPGdrOsdvqFrDPFuz5keFkT/ABHsa35/hdpPii2Muk6innMpYQyLhsgZ2gDqTUXtuOx5mHzjoaQuMcipdQtH027aKRCkkZKurDBUjsR61XZ8HkY9aq/YQ/Pfk5/SgZ28ZwO1M3ZP1FOBO3rz2o8gJrWVQ20hWzwuataHrcmhX4lQnHR0z94elZ6krz3+lSSnegk7nhvamgPVm8M2nxdsLQJMlvfwjEM7ciRP7je47fjXV6L+wB4ouW0DZqelwxeJkZ7GU3C+XIyruKMeqvyBg9yBXj/w88Sto2qLCz7Y5WBQ/wBxv/r19j/s7x3fxVt5ksNF8O38tpZmC4huknY7iwP2gBZFw/GMrgcdMmqjBydkDkkrs8fj/YW1uHQ57+fXNLghttS/sy5EjqXs5NwXc6g8pnPzDspNeRfGj4ca38DfiFfeG9XNubqzKsJrZxJBdRsNySRt3VgQfUdD0r9EdI+A3iO2tbAvofhY3Gks255bSR/t4JLYmBlw/BwOhyAO1YPxf/YM1X4yeHI9KmfQdLgW7a9hubbTc3NoSmDCsrSFvKPHyf3gKv2E0tSHVgz89rDxnNacEzYxjAfipm8YxTnLqDz/ABRK39K+p9V/4I3eKIYN1n4v0R3BI8u4gdNw9cgn8iOua+f/ANpb9l/XP2XfEdlp2t6hoeoPqEbyQvp1z5uApAO9SAyE5GMjnn0qJRa3KjO+xpfBfULbUl1wQrGrfYxuKpt/i71dWzVZjuGQepHO6vOfh748HgeS/wB1u86X0HlfK4Uoc5B966bT/inZ7l3xyLnngA185jsJWlVlOK0Z+scNZ5gKeX0sPWqJSje6d+rdjpoLcIxKkgEeprofBXhG38XaosNw8iLbjzVKHv05/Oua8N+NdO1qUxo483qFZcE/SvQ/hIRc6vPtULtiB4HvXi4z2lGN9mffZbHCY/8Adu04Pfqme5aZ4t1/4x/GHwJJ4hv7a7Ol6tELOOCyitgpkeMNnYo3cKMA9Mcda/SG2mDoT5r8sxGB7n2r84/2fLc3Xx48Gx48wnVoMg9vmzmv0Zs7jdaJiVRuGcEZK5r0OGUlhmoqyT0Wy/A/NfE3BUMLjKVHDxUVyt6eb/4BKHB4Mk3Tpt/+tUXPm9ZyBx0/+tUvmA4JmJ+iVDIf3gy8xHQYXH9K+iaPzQduwSP3+D71DMS5HE3/AH1/9epDkE/6/g89qjmi+UALN17t0/WgCPAIPyy49d3/ANemEEf8szz6vmlZMZ/dO3/A/wD69Nktwy58pQ3u/apSAaybQR5S/wDfVRyRhWJCx8erZqSSEBPuwjB4yeajlAUHLQDHPPagDyPRNEh8Vftd67YzD9xc2WjWcnluVba01yxww5Bx6V9Gt/wT/wDhmDmTTtWmI/56apO382rwL4NJ9t/bU198hlS70WEYGAuILl8V6t/wU5+KHiz4YfCnw+/hLVtW0W41HV/IubrTo8zCMROwXO1toLAc47Yq5yjCDnJXt23N6VJ1HGmna/fQ6qL9gb4UxdfDhkJ/56XMjfzNT/8ADD3wrhP/ACKGnufVwW/nXS/s46jrOtfAXwfd+IJbmfXLrS4ZbyS4GJnkK5JYYHzHjPFef/FD/gpd8BPg74huNI1/4n+HLfVLRtk9tbmW8aFh1VjCjAMO4zkVrCCkrpHPJWdmdBH+x18Mrf7ngzRWH+1CDViL9lf4c25BTwX4fyP+nRa8U1f/AILf/s1aUCB431G829Ps2hXb5/EoK5zUf+Dgz9nzSonS3bxtf+8Whbc/99yLVex8hcyPpiL9nfwJbphPB/h9eOn2FP8ACua8WWnwh8F6xHol/wD8IRpuvXqqtpYziGO4mLkhNqnn5m4Hqay/2Rf+CmHwo/bdkudN8I6jdQa7ZIZX0rVLf7LdtGOsiDJWRR32kkdxXnP7SX/BOPUvj5+2v4b+KK+INMsdM8PtYsbJ45Gnl+zuXK5Hy/MTxmlypOzQ99jQ1XRxoGu6hZJbrZLDLt8lSFEfyj04qtIpHO4cDqXre+IbeZ4/1p+f+PtucZ6AVhSNswMOCemFFcsimV7gEIW3pyMfeJ618Oft9agtp4F1kurt53ioqMc4K2qD1r7jllEat94Aj+8BXy/8T/gjb/H1dUsb59RjsrTXby5aWzVZHQiONFGCDnOCPy5rfDYl4eaqw3QlDnfKfn7b3Mcsinz0ttpBy6kgflXuXh74leHNR0TTfP1yys5LW38mZBJKrSAdCMqR+GRXTeOP2JdD8Ki2ke78SXUNy4Rok0d0ZR/eduQtb+kfsY+AbyGNJdQWCNF+ZluSJicccNgA/UVrjszqY5qdVWaOmFFUtE7jvg/8bvh74W8RWk17rdxdOZAJY0iKxQgnGTKWGRjk7QcVJ+0f458O67rVsvg7WLU6ffLiUC/89EPJJZWYlc/Spvh7/wAE2/DXiLxvC1/4kmtPDc7NiZp4DcYX/ZVufTgVyPxt/wCCbPibwd4u1I+H0sb/AEISM1lNJeok7Q9QXTqrY7GvHVChGbqcvvdzp9pUceRy07HG6tp11410xrXSL+wkuLNWdmllWBGUDnDN97/9VeOXyMkrgkblznBBBNdRbfCp49UjgudRtLd5ZDEEE43Kw68HFZ/ir4P6l4d8YCxQXN7DLGsqyxxkjB+ma+r4f4go4ByvG/N8jixWEqNK+hhW6ttyeMcCrKOYpBg/dIFb/jH4PQeErS1d9Xtrm4ujhLeHJkB6nPPFZ9j4QuLJo3kjmkjLAED734Z719FiuMKFSHs+Rxb9Dmp4Oa1Wp9Xfsh/EXULfwhqek6ddanaHBleSFflGFAK7wOB04Na3wt+G3ib9pT4srpFve28t7ocJu5Zr0rHvjHJAdVLZ6Yzn615r+zl8cNQ+EWh6hoEfhrUJ4dZY5uZpRiMEYyQBg1f8B/ETXvA3xC1jUNA1W60m8eFYWlgbDMhHzKc5GDXxDoqPPWqxtbqtTpfNJqEWfVn7LF3e3/xi03dJLLaRyyxO5lV49yAgrkDrmivNv+CeEuu/8NASQy3AbShG90y9mkYdSPU5orClLmjzIicJRdmj82rzUpLgks24k9+1U5tQSEg789sE9/SvVvAn7P8AoHhnw/aeI/itrWo+HtJvovP0vQtKhSbX9cU/dZI3+S2hY/8ALabqPuo9eu+EPAPxm1fwymofBX4JWng/RX+WLU2tor7WbkdmN3d/Nk/9MUjUdhXRzE2Z816B8MPF/iS3E2meE/E+oxMM+ZbaVcTKfxVCKh1/wT4j8HNv1fw9r+kxDq13p80Cj8WUCvvj4Tf8Ev8A9pb4y+HJdX+IXxH8SeD2cjyLWfUp7qR1xks2xxGg9ACfwrlPj9+yV8ff2S7WLUPDfxNvfGVojBp7SO+ZpoR2ZoZWZXU/5FO0n/wwnbqfJFq+j+I7e2SC9WNY3DvBcLuSQgdOOxqtcfDeeC9MxRZ7GSUO0NlN5aEZ+7jntxXvul22nftC+dc/ETw54b0bxPDMgF7pUC6ZNd4+958UWImz/eChs5rG+I37Jc+liTUfDV1PaA/MEjkMkbfhWbg09Dbnb3NzXPj34T+JH/CLaNPp48FaFoFhJbtAsZlBcKSPqWYDJ9SSa+YE0O+t9csNQnsruLT7+4b7PO6FY59h+YIx4bbnBx0Ndbr8niXwlbS/23pJu7SL5Xn2Yx2zntU8eut4Xs9K1e103TrhJo5Ugt9RgW8tlDqUYiNuAwJyD2OD2q4RdvdRDt1O28Fftqa58OLEWenxw/2YSzG0yVWRyAu8kc5AAwOlch8Vf2kda+Jihp4kh2dNh2gUaD8W9M0bwtpOmXvw98L6hPaXMjXuqzyT/ar6Ftm2LasgRNm1iGUZYvyeBXO+JtS8Oah4guJNOsr2x06QhoraWYTNGe43cZGeneunaOjRlvLUxfCs4uvEX7xgu+JstnodpP6mtv7U0LBg7Iw6EVzl+kDag0luGjA5UZAxUbXtyV3G5OT156VlEdj67/4Jx/suH9tH4ja1oTeKdM8Oz6ZphvIH1BWeO4fzETyxggg4YnPPAPFfWj/8G/vxA1+Xy5fEXgWW0X7soaWcsPZfLH6mvyUsNev9JuGuLO9vYJVH+sgcoy/iMYr3r9mz/gpR+0D8EjFa+DvGXiW9thKIksrsm/gcn+AK+fyBBrnq0ud3UrGsZJH6AaV/wbT2moTodb8XRxqSN4sbFYVwPRndiP8AvmvsP9j7/glx8Nv2U/h/b+Hn13VtfghnkuNrssQLO2WzsGT2HbpXx54A/wCCzXivxL+xLfeNdct9P/4TLSb4QzWsKGKKaFpliSQISSPnO1ueDjpmvcP2pP22LrwV+zno3i7SppbJtV0eHVgsZw58yJZAv64A75Fcjw8k/fdy3NdD7k0P4E/CryIo4fD9gpUAEzM8hY+p3E+1dMPgH4Sv4AtvZafGhGAFhTAH4Cvwf+G//Be34maTrSRy3un3sJ5NtqFjuwAT0kjO4fipr6e+EX/BwHa6sIV1jw3byM2A0mmaguQf9yTa36Vo8MuqJ9o+59q/tdf8EP8A4Qftj6bZ6p4msQL+yVre3n07UZLOeJScn5F+Q8gclT0FfHPj7/g088I3KTHwv8Q/F+kFuVS6t7e/jX06eW3619AeBP8AgtL8ONTjjN9qeraGzj7t7bMFH4kYr2rwL/wUi+H3i9ENh400Ocv2aQA/pRGil8NwdRvc/I74q/8ABq78aPDIlm8LeLvCfiWJMlY7q3uNOlb2ztkT9a8B8Y/8EQv2nfhveET/AAuv9WWMY8zSL63u1PvgOG/Sv6OdG/av0jUtot9Z0e4DdClyAD+Zrcl/aJttVgiGNPZYl2gxSrlvr61qozW0iXJdj+VXxt+wD8bPCVwTqfwk+I1ns4JfQbh1/NVIrkrv9mX4gWT4fwF41jZcfe0O6GP/AByv614vjZCOlsf+AOprQi/aAso4fKl0o3K4+80a5b61vBSe7M20fyGeN/hd4q8NeE5LrWPDGv6ZAmFFxdaZNAg5HBZlA/Wv2u/4Jj/E3w58cv8Agn58O9J8MzzXF14OsI9J1mOSEp9mukTLr7glwwYcEN68V9+/tU+LvDPxY/Z08e6Bqnh22uLHWPDuoWkwZV+VWtpBuAx95Tgg9iBX5B/8G5krSfDzx1GT8mEfAPdnT/CqmujBO+p9R/D/AOJcXxF+NHiLwjHol1bxeG1Ie+lBCSOGUEY4wDu+U552n0r0U/D60zlkU59jXZtp0aF3CIrMcsQoBb3NRfZhIQOfU1zqLKueY/FvwjqXh/4c6jf+GNNh1DW4VX7NatwZCWwSB3wMnGam+HXg6+1HwLptx4itIrfW5Y83MaDAUknHGTg7duRk4JI7V6RcoCMKOD61GtqhUsT9yr5dBXOD8QeE9O0fTJJ2ji3r9xGzlz7Yrzifwj/b+qSTtEi7iOFUAYHQcV6N4vuxrOqsqAiFOMHrUuiaIjnIUKOmBxTp0ru7FKdkZXgf4Z2tmyyyxqdo4GK71FEFssaKFUdAB2ptnarFH2CqMjAxir3hrTZNe1uGBFJMjAAYzXpU4qCuzlcm3Y9N/Z48Cm91D7fcJmOL7me5r3jUtUTRdKeVjgKuBWD4E8OR+HNEgt0UBgozWH8U/E6kG13okcY3PIxwEAHOT2Hc/SuCUuedzpSsrHxp/wAFif2+x+xp+zNqmr2N0i+NfFbPpPh2Pd80UjL+9usekMZ3A/32jHev5vtV1GTULiaeaSWeeZzI8kjbndickk9SSTnJ619R/wDBXL9tx/22f2vdX1Kwu3k8HeGt2i+HkHKvbox33AHrNJufP93YO1fMzaOk8TbAwYDhietK5SRlx2slyRtjJHqKlWDegg8oLMW++TjFbGgaXMsA+RFBbgvyTVm/sbmw1OOXZbyDgKWGMZNPlGYUnhu4t4WlzHtHo3NaWg6TqkRint2AZSCu2QZUiuul0S4u7NhNFbsrj7isS1VvCEllY3ctjd2rRlpMxMOc5A4P5U/Zdyb6GH8SLy48ZeMJ737FHbzXCr5sURyC6qFZvqSCx+tc3cWT2vMiEEdjXpuueGvJv1vtOT54DucHBJHt6in6noEHjPRY5XhVLtQduwY59KSiO55btUjsPb1pY4FKjqPbNdqnw2g1WykMLNZ3UAxtY7o5D3Hqv61yV5plxYTMJY2QKdobHBIPY0mgTIWsgTwxyPWj7G3lkbhz196lEmR/OnA/MMcGi4yGOF4mGGG4HjnvX0D+yr8Z7nwR4q0/UEubm3Ut9mvvKbDNGcZPp6HnuK8Fhn+z3CyAgP2OM4rd8B6wbDWxEzYW4468bh0oje4nrofqJZabeXUr3I1zWJFmRXiZrn5JM+gAxXin7XnjzxF4B1PRLTTPFWt2E91DJLOkNyNzcqF+8D0y3Suy/ZZ8enxt8KLA3MjSTaMfsbjPzYUZQ/8AfJx/wGvDf25ooPGHxb8K2kwlhWOzuJJJlbbuUyLgAjuCCPxFNTSeoaWMQ+PvEmsw4l8TeNg5wDJHrLx8+uNpFcJ4o/Z01DxjrNxqMmr393c3bbnlvX86V+ONz8Z4+ldtN8Ib/wANabG+ma1eyTqoLpcRh06dPWuo+C2vaw/iW2ttT8HWGuxWkq3FyY9VFgZYUO6QfN8pJUHjgn1reMozsrEuyVzxF/2L/FL2n2iNPMtlOGlETMie5Kg1LD+wz4y13WE0/wAPXPhrxPfTZEFpZ6msF1cn0SK4ETMx7KuWJ4ANfqz/AMFE/wBmnS/BHws8OfFf4PlLH4d+PtPTUIreLf8A6I5T/VAqwAAJ/izxnpX57eOtI1nShI10hkhcsp/cZBIQE9z/ABH/APX1qP3XM4u5XLJx5kfL2v8AhzVvh/4luNP1OxvtI1XTZjFPbXULQT28inBV0YBlII6EV9LfACRrxZbggAyQRn25GTXnnxW8Zz+NdEfT9cuLvVNQtmMllf3TmSaFsDdAXbLNE2MgEkKwG3ALZ9K/Z+sydGmJ4CRxL06fLXyvE8YqirH6z4VOf1qpHpp+p9AfsrW4vf2lPB64+7eh/rtUt/Sv0PtJZFtUG+EYUA8e31r4A/Y6sx/w0x4aLcFTPJn6QvX6CWcWIEH7tflHas+G0lhW13OXxVnfNYR7QX5sa9w204mTGMfd6VDK7AqTKxz6J/8AWq4VyOZFGfQVFcYC5Ltx6LX0Nj8xICSxPM/5f/Wpk8bPglZmI9WqeNllJC+a7Ac4FNniGRhJifdqQFP7OW/gI9cv1pgttv8AAg54y1WWhCgfuh65LVyT/GnwpB4p/siXW9Kg1L7StkIZHILzsu4RA4xvKkHbnOCKVm9gOg8sAdIeTz3NI4ATh1B54CZqaW9hi58+FeO3auR+L3xg0z4VeCb/AFq7neaCwhaV44VG6TAzgZ4zxQo30QXMT9m+E3H7Ynilj8+Na05ORjhLBz/Nq+3XYoB64/Wvzv8A+Ce/x60v4xftia/Hp4SWLULyPVYZo5hIjKlqsDIOBnDc598dq++vi38R9H+Dfwz17xXrkwg0rw7Yy6hdOeDsRScD/aJwAO5IrojG2g5bI+Av+C2/7fWrfDfSY/hL4D1NrLxDrFuJ9evIJNs1nav9y3RhyryjJYjkJjpur8o9J8GLcpuKPHPG/wA8bcqw713vxS+I95+0X8YfEHj3VJW/tfxBqEl2yqc+UpOEjx6Km1R7KKSG1Ea5HDcksP6Vo3YSOH1b4YxXFtMUi8qR2DRlW+4O4PrXCa5pEug6jJA5LID8r4IDV7ZNOk7gq+44xyc1z/jvw2PEGjske2OVX3hscHA/rUJ9gZzPwE+MmsfAj4u6B4r0K6ktdT0O7S4hdSQGwfmQ+qsMgjuCa/pN+EXjyy+M3wj8OeMNLmVrHxHYQ3sQ67N6glfqrZH4V/MApMczKcbgxH0NftJ/wQI/aUf4g/szar4FvJne+8G3fnWm7nNrNk4H+7IG/wC+6GmTbXQ7/wCJvxk8NaN8atY8OXusW1vq7XhZbeTcGYO+1McY5IwKwvip8YdB+EekQX+tXaW9tPcJb78ZCs3Qtk8D3r5+/aQ+FVzr37a/ifxVcXLxXGn3UT6ZJFDJcbWWQlw6quMY7Ej1rU+L/jfw58RNCFhr2jC+t1cSiK8uI4FDjOGwZlPHoa5m4LVs2VGpJ2jFs9i8QfGHRrL4ayeKIGe4sBZm9jAj2tIm3PfpXwl8cP2qZfEOiR3XhPV9Q0l21a4ummtbl4ZJVlVSFOMHCkEehr6B8PeNZNB8E22i2dm+q2UMJWLzD9rPlknC4jjdSo6AZ6etfNn7YvhWbwZpGlh7kCTxDPJfXFlHaJbR22w7Y8RhFKnBPPGfSvUyX2dTFxjZNfeLE4WtThzTi4lL4Z/tZ+OdM1mE6j448SmxJzIv2kyE+3INegR/tieKkt7+4Piu2uY4yTbxXdlFNuGeAcrkmvlBYZiQI/MI6jByRUt1eTw2DeWxG0Zw3IzX12JyrCTk5cq07JHBDEVI6Jn0h4N/bm8SeLNbNpqugeCr9MEh5NGjDgj6V1Or/tV6nqrsX0bw5DKFwHjtnR8enD18n6TrU/h/RLjVIGH2mKAH5hxkkCsT/hdes3txhpwjN3VR/hXzWZYPDQrctKNjspVZW1Z7X8T/AIqX1prFpq9rbaZFfxT+bv8AIyFIHBw2R+dRw/tpeLjdNda1qjS2tyiW721tFEvnIvQcL8oHr1rx3xX40uJtLsVuZJJd6lznAzzWPZ6pFfyqgDA9cEVlTwmEcLNLm9EOpXqydm216noOveM/D2teJWv5JdYhlmfzAYhGBGT26c/WvYNFfVNe8GQrZafeXdo4ATdaRSM/cHJwcV84aBboniXT5g0aKlxH9/GPvDr7V9OftBfG7V/B9pav4Ze1tC0gjMVtEk8WxUAxjkYJrzaqftFBa+rOmFN+ydXZHpX7NnwM8d/F/TNUGl22m6db6bJslj1O0EE0hYZwjEE4/StPTv2F/iFpXxJaxvbGyiTVpEb7RDcrMsUQIDOyg7sDOcAZOOK9a/4JTfEDWvGvwk1q91vyElF4IlAtjFwFHY19AaFex618TdTut0BFnGlrHwRjuce9U42Uqff5/ic3PrdGD8J/2bYvgR8Srq1gs9A1GOK3RF13STdLHd4UZJSfG3J7YyCD2or1hpkdXO1O3Kv0oqIQsrCPyQ/YP+Beuav8Yr74rfF7FroumRyX082vksbmQjAkdTltq/wjHzHaqivVP2kv+C114YJNA+F9o/hu3DmMeJL2NZL10HeOHBWFT2C/MO5r5+/bf/aDudf1iz8HR3U0OlWLrPqLRDcZrgjIyOMhFIAB7kmvm+8db64wm/yi5EbyLtyPU1pYD0Lxt+0t4/8Aivq5/tjxn4j1i4uJNqSXN/KQSTgHk8V9OW/xO8P+Afh5p3hLw/dNqd1DEJb+9LuY2lYZchm5Yk5A7AAV8YW2lWmn3cRWZ7ySIhmK/KgOc8E/1r0vwprkd3drOWURzA7ufuGtlVlHYhxT3NvWNVe41qaTOWZyRg9a7ibxvrPwe+GP9pfaGGo60PK06CXDiNc/NNtPoAcE8d6841/WbXQbBp4WWV2yEbsx9fpXn3jTxzqvipPMv766uXCiHMjk7UHCqPQY7VnCV3dlSbtZHS+NPjlr3ixjbapfQ6hEFILCBV3A9uBg1wZu1s1WMs/lKSYlkbO0HmkYNbNEGyMj068VLo+mz65/oqW813MCfJjijLvJ3wABk/hVN9WSlZEAuhISq4bPJJPWnLAHbGO+TRc6bd6PKRc6VqNmy9BLbumfwIFUIPELLdbnJCr0Ve1JNPUCxdad+9PcDt3qtcQFUOCPWrF5r0s0gcWUmxuVKgsT+VQJpmseJJRDZ6VfyvJ8qrFbuxP6U+g00dd+zj4GsviT8VrTRb/zHsZIpJbkRNtZ1RScA9snApnxOk/4VV4vm0vSJZ7eC2lWbaJCBv6g/UDjNe4/sj/ATUvhJZ3Wv67B5Oo3MDJFbkAtaxkZJb/aOBx2ArgP2xfhtZ2XivStS0xruZr+0zqKtFhYbgO20I2fmDR7T04IIpagrbn1l/wTM/Z68MftB/DvT/DPi6O9n0zxF4ZvmnNrN5U0Mi6o0kUqPg8hkXggg4ro/wDgsT42h8C+DtH8MaSWtLe2WCxtUjc5hhgQADPsFQZrY/4JIRjTNT8KW3V4vB4Yg9jJcySfyYV4V/wWP8VPqPx+ttN3ZWzs2mI9GdyP5J+tc9R3qDT0Pj7Qb9r7Upmm8uSSXAMjL831zX2F+zX+z1ps3wCtvEmqeGtO1y88S6xaafYrdagbdo083fKqAqVPmIrLk8qDXx14I0U65q7QKSpYgZHOOK+67Vkvf2Sfh9oumOkz3LSQ3CShiYnNrdRvIu09V3bhnjIXPFXNXsm7At9Dk/2j/hBcfDCaGDTNB1XSLO4mihVBJuePzSVRRsb5myrgcfwj1rp/h7+yj4O8V+F7y+1Xx1Lo+oWGxPJaHMt1IVJOxXXcQuDliQMkAda7KKXV/GU3gZbp7m6t11mGyto724e5nna1s5JXlWRh9xSudo4BfHOK9QsPiLF8MfBSW1xpMWpWcEzPcKriKa4WT5cM56KvJFZSXSIc3c+Y7f4Wa3oni+90/QPF8E9tYxiQXD3tzbrN+5E2FMEvUqVAGOuR2q58INb+J/xIVzo3ifXNKljcIqPrN44k64A3F/TOPava4/E/hbxzp/xGutM0m3uZLbUZbm31FdswSOOxWMRhwFG0nJG5ckrkYIOeX/Yy+Glvr97K99btcxQX2VLyMMLsbGCCD1rSzS1C5oyeCv2ldBt9Oez+JF3I2o3S2cMJ1Zlk8wo74IaHHSNup7V0vgr9ob9pb4NazF/bHic6vBHIiSQajMpVd33VZlhVl3HAB5681F8fNe0D4Zaz4cuLe3u5xJqshES6hcJGdsE6H5t+AwcgfnXGQfGjwx40j1yxtp9ZF9c2cNwltJeXX+iSiRPMUMXw6jnbnNFOvdqKNnh5cjqPb8z7X+AH/BQKL9qz9l/4pTX+ltoHiPwfoF49/bicTQyxva3BjljcAcExOCDyCPQ18w/8G4RA+GvjwnJ/1OD/AMD/APrV8Dx/H/xh8PJvFtn4f8T6to9hrts1rfwW0xVL+HYR5T+q4dxz6n1r78/4Nz7ZoPhL47kAJLvAoAH/AE1eumWr0ObRI/R26lGAO3eoYgGQkY+tZ+teILLRxuvL+ytAT/y2nSP+ZFclrPx68E+HZRHd+L/D8DtzsN8jMR9FJzSVMV+x3XljYWJx9O1Z3im/TTtFYLw8nTtXl99+3V8MtAklVvEsd2Yc7hbWk0oGOvO3H61x3iL9v34f+J7u2SObXIIXOEaTTm+b6DOce+KHEaZ6XbLlwSAWJ61uadjCqvWvOfCf7SPwz1Yn/iq7SLYQG+0I8W0+mSMV6BoHxR8B3d5bW8PivQXmuQGhUXQzICcD8zW9OCMpSZqXc/lwbF4J6+9esfs1eDd876lOgwvCZH61w3iHw5DBqltZph7qVhuA6IPT617/AOANGXQfD8FuqhdqjP1qMROy5UVSV3dnQ6nqq6Xp8kpIBAIFfnL/AMF1f2y2/Zq/ZA1HS9PuzD4q+JLyaJYlGxJBalc3cw78RsIwezTA9q+8/H2rFwlqnPcgd6/nI/4Lb/tZJ+0l+3Z4itLW5M3h/wCH6/8ACOaaEO5HeJibmUdvmnLjPdY09K5ltY13Z8c6lCyzRyxwAc46cVet7C5u0ZSyL5g4wM1X1C5nCRSQwkoOcMM81qaNLc3pWRI1gX/aHU/4Vduw9SLw1YXheWH7Ym1MHGMsPp6VsXnhKbXLZoYZDLcAfKHOGyOgzWdqWm3/AIc1A3sUGYZV2ycEqD+FdZ4fnDW1vcxfeOHB6kHuKpJLRi9DO8KXd3I09teAxTwnBBXDH6/jW5qGl2eqW1u7o63kJG116H6+taOqXo126WeWGKJlGBtGCR7movMWOPMQCx92YYH4UXYLVEdpZywNwQCwx9aE03yeUJDZyNvAFK8qvGAWlk+g2ioZLpUTBSAMRx+9wc1LfmOxJNYhyzEKHbr2z71Rn0iDznDRLJHKCGRhlfep7dJEJLFiOxV9wH4VP5n7olijDuQPu/UU20twZ5h4m8H3OnXFxNDAy2iOcAHJRff2rCh+ZiS309a9kuJfNAHDw4xkDOfY+oryvxBoVzpt000ls0EUshMYJyFHYVLQFLbnjAPfmnQStbzJIh2sjBl9sUzJHOaQ5Pfip8kM+y/+CffxHuLDxzPYW8K3Q1a0MiRHoxQEnH/AC/5VR/bDnuNT/aF8HWMkQht/se+LaM70e5ctx6BlI59K8m/ZL+Ilx4G+IPh/U7WTy7jTr5VDHkYY7SD7YYivV/j9bXer/te6Cs9xvVdOjniAPKDzZdy59Sysfxq7aXJ2ep3V9oiLA8sjukJ6M/G72ArG0fxRp/gvXYr+W3e/EYKeQANrhhj5iQR68VqXMTXRdrlpJMN8qj7qD0rmvFkQNuQFyHcAcY7ikhXP0X/YU8fDxl/wS41bwTqjedD4Q8TzW+n7/m8iCTbKEGewEmK+WfjV8LtJuvAfiCOAPdrawvcwTpG2xwrsVbCwsQskmVYFvkCbuhr6K/Yo0+PSP2FvEV58sa33ia4YyN6RxwJk+wwa8O+NOsLd+A/F13Lf2Esj2Ny5m3QFJ5pImUYU3DsFuUBVMKCvlMQATXNUf7y5pT0SR+b/AMRb8yaowy5+cN83c9z0HJPWvoD4Bw7NEvGAIUyIB+C183+KnN1rZAy48wcgYB9/xr6Z+CNoYPDdyW4Jn/8AZRXznE8r0oo/YvC2K9tWfp+p678IvHh+FfjC+8SqYWfQ9HvruMS58vf5JUA9+rYr0v8AZP8A+CnWr/Gr406V4UuNE0xrW8NzDcSKjxyWzRLIyFCWYOpRFySAcscdK8Tl8B3/AI78HeMLXTngS5XQJmU3EmxMeZGCCfXHQdSeBk4Fdh8MfhJodvq/hDW9F0jxHpWr+GoYTeSeHvC10v8Aa84C75JpZtqkNgjgAEMc11cNxSwav1bPA8Tp82c6dIx/U++H8chRxHEPqc1Tv/G108LeWgJxwFQtXiep/HvXLdSw0DUbFDzm+1HTNNA+oMrOPyrmdZ/aO1Aq3nar4VswOMSeIbi9Yf8AAbeDB/OvZnUpQV5SS+Z8JRwOKrfwacpeibPHf2rfiB8WPC3xq1LWFtvEWl+EYrmyk/thUlgitypYGNHBChW3fMuDuIX0r7bt/iD/AG5pVtfwajA9reRLPBL9oVRLGyhlbGc8g5r5M8R/Fuz1+7RtS1rRdSiBDCKPw3cXqKfb7TMq/iVqe4+NqIAiaj4rdCoAW2t9PsFA6DGI5CB+NctTMsMt5r7z1aPCeb1Phw8l6q352PpzUfFaTBkOowM2OArs5/QGvj34lfs269oPx4i8c6PqT+Jpf7YgvW0dLeS2hhVMZkaWQhM/KBwM8+1al98WYr0n/R9euiOv2zXroqw/3YTGKxW8S2UtwZV0Pw6snd57aS7br/03d65ame4SH2r+iPVo+H+b1Pigo+rX6XPqXU/jR4e0oYudUtLdu6y31vGV/Asa4j4lfEvwZ8R/DV1pV2sus2twpSSGzknmMgI5GYYye/Y15AfiJd2Vv/ol3YaeG7WWnwQE/wDfCA1U1X4qatqUXlyapqtwMfxXbqv5ZrklxLQXwxb/AAPVoeGePl/EqRXpd/5Hq/8AwS6+Bj6J+2G2v6b4dfwl4dtbee1sraaS5a4nIVCZQJgDscdc5wRwB1rsv+DgL9p5/Bvw68K/DGyunhuPFk51PVCna0gYCNG9nl5/7ZVsf8Es5JNR8eSzyFnZBNkli2PkTHX618Yf8Fa/jAvxP/b58awpNFcQeHDBoUEZ5EYijBkx/wBtXk/GvfwFf21NVdrnxOb5d9RxUsK3fl6nz1p8MbN5yKsW4c7R1Hr9TUGpaozsQAdo44qeSYJCEQgcYwK9O+Hn7Num69pNrqWv64mmaddKPKBkWOW8fv5e7og6bsHJBx61rNs82y6HjcV8wIBZuR3q1HeLOjISenT616t8af2XovCGlteaHLdusUZl8qaRZ1njAyWjkCj5gOSpHTOD2rxqzudjjkDb17Zog7u4zzzxfpMek69NDGfkHOOu3PvX3P8A8EEfGEvhr9q0WAdhBr+jXVvIpOFYoRIvHqCh/OvjD4n2US30MqALNLkP719Zf8EZrGW1/bR8GoHH7qG7Z/lzkfZ36fnVN9BdT9Cvhh8G/CnxY+KHj+/8QaLbazNaaiiRC4Ztka7SzcAgHt1FehWHwo+H/h+TNh4I8OQsCAHFlExb8SCa5X4DaHc+KbP4gw2k/wBma51xUkkU7WKCNSQD+OK9cPhiCyhmeTEyqhKqw+5gcVjSpU7XcdT0sTiq3tFBSdtNLn5V/tp22rWyC90nWNT0ewRpwLS0leKCUiVj91SBnH6V8n6wk8mlxaneXEkxnP8Ay0cu4+ua++viN4Mn8Uz27CW0VJ/MKJISSmCzM2OgHvXjXxd+Beia9a6fba/qUmi+bb/aoJlwFIJK4xz6Z/Gu3DZrVw8eSG3ov8jjxNHnqOUj5YtvEBspN8ExiYAruAycHgj8qQSRXqOizxqSCBuOM17dcf8ABPb+2dNW90bxWt3aScxubfKtyR1BrlNd/YQ8XaKrtDf6ddKozyWQnH4V3UuJG5Wklr6o5nhGtTA8C6Rp2ti8ttQliis2QIzMcL14/WmeO/hN4c0Lw7NeWN7bNcxY2ok24nn0NVdF8Ba34m0XULDSrKS7vImXeiEZwpOT+dc9r/w/8S+FbfdqmlX9nESF3SL8hPYZ6Vy5vSjUxnMpyi1bRWtserhMwhTwsqEqMZN3953uvxOhHwij8U+DrbUHlaMxQkAKw5Ayc4rCT4UTeFZLe9urmFrSRSw2Z3g44HIqbVNQurJbVES7jjjgX5lU7GqCz1ybU2lhnaSRdp4YnC/hXNSpSdX+Jp2t+pnXxFCdOMY0+WS3d9z6J/YT/Zw8N/tBTa7/AG14el1ptOMZt1j1SSyYZJ7qCD0719c/DX9lv4U+Er+G0u/hH4g3PMFEjeIHniJ+mATXkn/BHiwT+zvFEoSCRHlhQBmw7EA/L64NfbDSQqyFoHQ7zgox6eg+nrWdSmpPU4lJnHePv2mvDf7N+nvo2k/DhrSCc747n7YRG5HUHIzkVwfhX9vq0W6m8nwNabr2bzJZxqDksT1PTFbP7SlmvjDwvDpNtDJeNPMcsDn7Pgeo6E5715F4f/Zv1fS9TWC2gV7KMgpKzjJ+uO9TTiloTOTPsrw14wg8YaHDf25hEVyFIVshl9jRXM/DN18MeFreydwzKRkeXwKK0vElN9T8SPG+oPr3xC1qaSSBZnuJZme4kKr948Dg89MVz0II8twnLA8Nj862/H+mxX1+mrxgm31ACbdjoTyQazILQ3NkhjlglE7FmiU/vUA6H0GfrT8yixY6JD4hUrNfR2CxDIyjEPzz0749av6R4m/4RV2gj8q6tycJvJBYe/pmsg6bHbyGK4vZIXBwyLHlgccD6ntU6afHb3kdqgVXkQs0t3IFAweo9Pxqk1YLG5qGux+KJXS3tZ4ntYzLMpcbEHrz1/CqWleHLvxHq9tZ2MEtxPqRAhjUfMW6DPp9azrZAIpZ9u0KojGO/NegWMr/AA28GHWpQYtX1ZDBpqdGRcYaT1wAfxOKmLu3Y3q0VThGT3Zwl5cTLdSWsywu1tI0ZlQZDEccHuOK+kf2D/2l/h/8AfEMWo6vodu+qw7RHd31v9oSFs/MRg5VfUAZPSvmt38kYG75Rn3qrczhUIzncPXmnvuYeh+lX7SP7dfw5/al1bS7G6vNHZ7uMxXBsrdogu1SfMdnUndjjAPQAV59+zzqfwC+Ffie7u9LvPC97qlyvlRyahKJGgGcsFDqFBPc4zxXxf8ADv4gXHw41W81a2hiluRZyW0LSAEIZAAWx3wM49yK5ey1J9c8UPcyhVedmkYIMDJ9KlTle3QXImfrlbW2gjbPFpk720sYljdGhKOG5yNqDKnPHtiq9/430LT7lyNIuX3Da37wDr6AYAr5d0P/AIKG63onhvT9MhsdLFvYWkdtHuiZiVRQozk+1Ymufty61eoZV0zS5JCciNYWG72yGpxxU72YPDxtc+lY9Q8PNLdkHUbV5dzmMxI8TRr8xRstkg7enQ187ftvtod4mmX+mPqBub24dpI3iighiCoBhEXPUnJJNVPBP7eGieJpJbfX9F1DQpGieIzRYuIgSMcjhh+tcJ8afG154gu7qWC70fWdJnhmisJIJNzW4JUglD80cmMdRzzWjkpO5Ci1ofUP7L/7QWlfswa74d8SatG8umiz0bw86R8FDNAjtJ9FGWPc4NfR3/BWP/glXJ+0BBb/ABJ+F00N1fW9mza1Zmcid4413AwxnILAl8jILDGPSvjnwV/wTv1/47/Hj/ia6lPoXhk2lhcW06OJkmMcCIU8sHh8IwBPTdz6V+sXh3VBYWIjRyqsuwgtnIxjB9eK4a6Td4uzRtTdtGfhD4A+GOteE/EUUOtacdNS4uENvPcWrAXBYMEG04ZlckAFQRzX0XpHijWfh9B4a8M3GlS3mn2q3TPZwyNE0yyRhZMh9rHPy8A844xX6K/EL4HeF5PCWqysstvp0NtJNPaeUl1AUVWYhYpAR0zgCvkf4W+FfhB+2bD9n8B6nPJqHhdUv1tNktrLZDIQSG2l3wuM4B2jGcZ7UlOb1RWhyXjL472MfxY8CpAsnhfRvDS3D2drfQtaoJXT5nO7K5dncZB4XaM8V6j8Qbrw744sdQhsdX0rWrG8KrFLaTblkUkE4X73HQZA6ZqDx7+xxq2s6po9z4b8QaNeDRgwvLafTvsEt4XXEtuz2zyxKMqCG8lW45HauC8dfsha5aXjSnwOZHkIMklk9nfrx3BT7LL+Yoi3azRLS7na+DNP8PfCr4DfEHRLa1mtL2YahLdqEaVraRJmggSVwNqNtLMRgABhk5NbP7ExtNN8Ez3F1OsZubkeWzg8/JxzjHJavmvTvgL4o0PR9SU6f4g0KWWedfLZNTjS9jLkqXWMTR8jHyknpySea9A+GPx61/4QadAth4K8UzPayea88D3RUPgDggINvA6iuiDg1Z6C5Xuj63+KX7GbfFTSPDd1cHWE8QarJcv4Z0m007zjq80QiEituwQNsuVKhuQ2cAc+GftBfsIj9kbQNf1C/udNuPEfkiBkspxIlo/lyO6ZB+Zl2gEjgNkdqh1X/gr98Ro/HGnai1r4x0270/TruxW5S6laZUuGg3qrSlgmVgUErhsd6zP+FvaZ+09G8nibxFD4J0xFZDLd6sby9KH/AFqwWqq7vLION0jhF3E4J4o9hCL56crle1lbkZ+dviFVW61bdIodWZVB6uehr7i/4JzWn9mfsE+N9009qb3WdNt0MUjR7iZ5iAzLyFOOcVpftR/s0aT8EP8AglT438Y3fhtNH1bxz4vgXQ11C2T7fYaaZ1MKsdoZXkigZmB5w4yBkiu6/wCCNehDVv2KPEfmokqzana8sAwO158datSuZtmPP8L2uZgb3UbadQxKMQZFj6cAMclsdyatL8HrCG5SN7m9likQGUwQgTznIyuTwBgNjHY+3P1De+CbZreNRbW8PkHI2oBn2qsdALMZRjfjHC0c0mLQ+ebL4OaaNTkCWGrXMEJwgciONOB820DnHzcnPX2qXTfBeiWMtwJdOkuWlk2s7zyM8gHUHpgZzwPU+2PetX8PG00yaUdT1J4rzsaDi5G1GZic4Ayc0rS6sE0Zsen6BZ2UcMHhnTD5alYzJHuK+/zE5b3rtPhBoN14v8Z2mn29vaWUdySbi8+zoGRQCWI4649+tR6R4C8797P1PRP/AK9eifD/AEv+x5HlUbWaMxLjjAPBx+FEU27CctD3/wCDjf8ACZePWuTveCDAUtzwvA/lX0NFcrbwkjbtUV4p+zHpSWelzXBXG44U16hrmoGCwwDgycYPpRN3lYqCsjxH9vP9o1P2Zv2XvHnj5pFF3oumSDTlY/6y7kxFbL7/AL10P0Br+Y69lF5rd1cSyGa4di0sjNueWRjlm+pOTX7A/wDBy78eZtC+FHw/+G1hMUm8QX8uvagoP/LC3HlQg+xklc/WKvxtu9GcAXPngFzyfSqXcNjVik821mUuBKei55qXwpqC6hbR27uq3KnyyGOM4p2h2cFqyeepljY4Y45J9RXQ2nwpttTc3NtdC0KDfuPIA9SO1apS+yhXRveGtQXQmZLmL7RbyDDKRnP50hWFbhplgjtkdsiOMfKPpUFpGY4VM0iybeNwGA3vikvbgBcjrjj/AGR60nJrdjsk7j7y7CsC2GOMhPQeprOu9ZMgxnf6EjAX6VWub0yPtB+XPJxy1VWJBPfHNZOVx30Jpb15EIZ2IHQGo2mSQAMo4NV2IUjng+1IkwXIJyf0ovcVzTt7lQc85J6jtVqO95G8kqD98DkfX1rHSbaMDafxqaCcqc7sKetOzHc0UDwXRAwUbk+h96zfG8sTeHLhbkZAACEdd3bFXYH2sccr/Dj1/wDr1JLGlzEolRZFQ5wy9KV+jA8k3d+tJwGyM5ra8d6WlhrW6FVjimUOqr0U9DWN94jrwOuKV+gzp/hpeG3vJkDENhXA6dDX1bffA/xN448Z6b480jV9GWe40+FY7WcMu0bOevqSenvXx/4JnMHiKME/fBTAP41+hv7NnxY8Hv8ACjQ7bWNShtLrTrJknjWRTKSGKqdoBIAXnPc44ralyu6kzKo2tjkk8PfEPQ+NQ8MQ6ivUvZYlRh6gZz+VZlxrdnfaraW+taHe6VG0yh/kkgbORx8ykV7lqv7VHw78LxiSObV79kwQI4mIJAwTziuav/2+NC169Sx0zw3NcPdgr5l6VERABOSASc/41c4w3iyYyl9pH1T+zeH0v/gnjbKiJ/p2s6lLF57Ag/6W6qrEDnhBkj8q+e/jhrF1Y/ADxkGmuLVJbBkZHkuUiYNIokiQNLGuQwDRfI2IRLx81fQnwtRx/wAE0fA0f2Y376nHd3PkSsFE3mXE7bScYxjjOOlfJ/7Rmp+T8A/EfkRxKjiBC3kBPMUyARyAraqNw2tCf3nES5/i58ypZ1GdNLWx8Byzo3ihmZ1O8so7biTjj65/Kvp34NkN4XeTaPnmY4J9hXy3Iqz+J7dWb5xOu1SM7juHBr6o+DaFfAsJPVpXPH1r5riWfuxiftPhbFXrT80epeBbmaw8IeObiB/KddNt4VccMm++t1yD2OM4PY1T1bW9U1pma91TU73Gebi6eTP5mtTwLIkHw08bSMVzNDYwKfVjeRED6/KaxmikdhnbuPoK+erTnGjTjFtKz8up+gYehSnjcRUlFNppXa/uooy6cpRsRgsR2GD+dPgtyYuQQQOQRVspIJDyOenHSk2tKpx82O2eTXDOcj11a2iKZhVGPBzmrrAKrYI4HHqKjkthKD9eopUgaJCPMkHrzilCy0kKaXQmzlB69/m606IgsOT+YzUGxhx5gI9x3p2592AYjt7lcfhWvPF6HO4MW6k2oDyMjg5ArNjlYzM2Mc46Z/Wr00UkqcMoyaqtp0g5B3Z9T0rK0nqjRKKVmfav/BJuyI1u6l5bCTE5HP8AyzFfmh+0trX/AAlH7Sfjq8kSP7TL4gv5Xk2/M4NzIBn8K/UD/gkxYPaW2oSPxtikIBHYuo/pX5O/EKWOT4o+JpoWZhPqly7M2SSTM5/rX6hk9/qkPQ/mXiyXNm1b/Ey98NvDEfirxfbW9wQllAGubs5wEhjBZuffGB7kVzvjDxpe+OfF097fEoQ3lwwL9y2jXhY0HZQOPwrqvCfl2vw88QTSZilvvKsAeAXUsZGAP0RfzriNXsdl8GVGHT5v71ejG2x81Zpn0/8Asw63L46+H15odxJ58mn4mtmfllGcY+mcfnXzd8RvDZ8IfEjV9PVMLDOWjXsqthl/Q4/Cvbv2HHkXxrPbkHbLZyZ/DBFcT+1xpA0/48X235TJDG54543L/SiSs7oEeK+P9PFzBby7WMocLn0Hevrn/gi5ZtN+2TpMhwVt9IvZfqPKI/rXyh4viSJFyzHLY/OvsX/giRYCb9qTUJzgCy8NXsnB4OQo/PmpTdmx31SPvj9lmaJfDHiqeSXUFE2vSri1yS/7pOuBx+ldzdalYxWtz5tuzzhJCjyzZYYUkfLuJzXO/shaBaX3wu1meS1F3KdZuWRSADuwg4zxnjvXR+NvGGjeA/BesjU9Q03TZHt5PLSe9jMjnYeAABg5xwM1MH7h3VouVeyPzQ+Ovxabwp4stY0N8jR2S+X5TnYd+c5GfT61w/xk1Gw8Qw6Xaavd31kTaBoZfILA7jnDE4Ygdvxr2fRv2Q/FnxR+OieJrdtLv/DbaZGscSajF50UwAGHiJDDJJ7YNec+OPgV8VL34k39jqmjS2+lWswEC3O2MpgcHB+YjntxXj1MY1U9ny7dTolhVL3+b5dST4KfGz/hF9JsfD9nImoRI7BbjbsTHXoxzXpWs/Eib+x7l5bCBv3TZZc8DHWvPvh9+yd4k0rWJNUu30VrqV9xghicRqOmAO1dvrH7Pmv6hpdxHBZW6SzRMiv5+xQSMd60g4SkpS0MpqSVkjwb9jPUba28Ya1cXUJmjlBICnlct711f7bmtabefCaOG2jkillvIydyjpzWt8Ev2MfGfge9vGvpbSz84cSQSea3X0/xrtvHP7Jtv440WKy1rWL6ZIpPMzFCkZDDgV043F0ni3UUroVKjN07WOU/Z/0bR7r4P6TFdRxSSmLJDAMDz713Ol/sx+HPiFZzS/YNGjRGxueIKxPp8ozWh4O+E+neBtBt9Ph8y4itlwpcDcR74r1P4b+Dbg+HpXtrZYknYbPMGC+OuMVzUqnPU5o3sOtFU4JdTF/ZL+FWmfDi512w03T7GIRXgWUQvgSkLnr6V7NHBhYiIrldztzG+S2Oy/SuF+HOn6j4Jn1iRwbGW6ud6+WA6SL0yT2rqJvGl1ukLSWMwXoxi2MT7YxXoxempwtFXW7+HSGlkaSOF2Ul3lX5Wx79zXH3/wAa9K0m1hSXVsSTEiNYYD8+PetX4ja0q6HdXE32grDEcpbgOBxk9a+SvFnxITWdXgEcstmlo7eU8xDqAeuR2pSdmJU29T6PvPjBc6DqVrqFvbXN5pkiM89w7ALHgevTNFcf8H/CaeOvDdjBPcaLqlgjEXFvfX3kJID22ggjPtRUqTGoo/OTV9ak8IaeLHVtP8+1K4ikjwUkHbB6Vy8A0+9uG+xyvbMedkwwPzp2m+MNQ02wNmClxZSD5oJxvQfT0/CovO08yBptLm2/9O83X8xXRd7EiSx3VhBLC97bi3ncSMoYEsR096veEfDJ8Y6ssNtDc3lwSAFijyv4mm2raU540O8YA5/e3G0EfgK66b4661p+iJpmh2+m+GbFV8thplvsnm45LzNlyT35FKTbVkFjR1Dw5Y/B/X7Ua/Zm8QRG4SxRxnf0RZP7oyMnviuL8W+LLvxpr82p6hKkk8nyxxou2OFeyIvZRWdd6lJcHDlnJYszMxYux7knrVVplQlnPI6etZ0oOC1OvF11U5FHokh80hjBJbJzzVCafByTgE4p014JHxj5f51VmuGAK4HJ6jmtZXOQnEu+Ex7vvA5zxmtDw3rGkadFCs1gPPQFZXLEvIe2BnFYbtluPu4wealsREWfzsPgfLu5xUruwO0g+KNpZgldM05ZYztCT/MRg9xUo+OAiCultpcTjkbLbJU9sHFcKwQSZwp/CpBGoXHykn/Zp83QqzZ39trtj8Y7gxTGKw18jENyR5cF8f7j/wB1/Ruh71ymqabe6BrDRSLPY3ts2GQ5RlYd6pJERg9COeO9dVL49PibRYLTWoftM9om23v0/wBeFHRH/vqO2eR60KYOm9z2H9ij9s/W/wBmfxFKlxBNr+ias4a7iec+dE4ziWNmyAeTkHg1+gvw3/4KGfD/AMcQQg67/ZE8mMw6gphKn03fdP51+U2laRFdWCxpcwySsu4CN8MAf6+1WoJb3SYXUOzKV/iGSp9SKcrPci1j9tNB+Jdl4psS1pfWOpWkylT5UqyowPBBwemK8z/Zw/Yi+HP7Mfxgv/F3g9Nc0651S0ksp7Ga8E9mqPIkhKBl3rgoAAWIxX476J4g8T+AtW+26PqGqxSsSzNZ3Dxse5bCmvSvB3/BTL4w/DuQfZvFUuo2sfBt9Vt1uNvtnhv1qPZrdMV2elfHzSdf+DP7RHjrR7e91PTby21i4ubZoZnhaaCaQyxSrgjKlXHPTINfQP7Mf7YHiHVfEfhbTr7XzdRNNb2FxBNtZpQQiEtu+Zn3HO6vCF/4LGQfFPR7bTPir8K/CnjC2tV8uG5RdlzbrnP7tz86DJJwrge1db8IP2hf2XPEPjbStWj0nxf4W1TTrlLyGGe9nmtUdGDjP3/lBGcZ7U0pWs0Nrqj9SdLtIWb544znvtFdToWkW8DAxL5TesZKE/lXzl4F/bm+GfimJHsvGPh+becBTepG+fo2K9W8O/HrQr9Fa01C2ulI6xzK4/Q0rdxJM9UHh+DUlIuAZhjB3sWz+dP034caRbXCypp9mrKdwIiUEfpXH6f8cLCFM8kN71bH7Qul2+fll49sikrIdmfHP/ByV41GmfsreBPDyyBX1nxMbph3KW9s+f8Ax6dPzpP+CKfh55P2IL3y0LmbUImwB1Aaf/Gvlf8A4Lx/teaH+0b8afDHhvQb9Li08CWdwl48bhka8ndC0YIPJRI0B9CxHavY/wBlj9sx/wBgj/gkvovjm08PQeJZtU1uDTEtZ7praMFxdv5hZVYnHl4x3z1rRMT7H3e3gq6l4+zPg+1RRfDK+dsrDhfQkcV+WnjT/g4p+L+uBhonhfwF4fUj5WNtPeuPxeQDP/Aa8m8Xf8Fp/wBorxhuE3j+fS4m6ppNhbWeB9QhP61VmlqxWP2O8c+CJ7fQnLqI1zgnrXAWmkw2LYVMu3c9TX5H6H+238T/AIpeKNW1S++IfiyCeKCP7LA+tSrCCoAOQWC5OMnjqTXR+Ff+ConxN8FLJu8XR6m0anZFqFrHdDIHA3YDdfepauFrI/WnTNK3SqMAke/QV0uk6aoKrz8vBr8rvAP/AAXc8b6C8a+IvAvhjWFAG57O4mspG/Muv6V7j8Lf+C/Hw5ub6I+JvBPjDRl3DzHs5YL5FH0JRv0rWKIcWfR//BVj9q3xv+yL8H/AEHw/8TX3hfXNXuZ7ieW2SKTzII1UFWWRWUjcy9vWvkzwH/wWX+PvibTJE1Lx5cXF5DNHHBs0awVJV5Mm5vKyCOAMDnnkcV9X/EP/AIKPfsHftr+FNLi+IHiDU7K50eB47Oa70/UNPu7YPt3gNEro2doODuHFeCXHxS/4J7fD3V99v4i8e+LYLfeI4LaxuG4IwR5nkw5J7EkYNeXmFPGSio4da33vY9zKKuEpzcsWrq2ite58CftZ/tV+L/2ufjZqniHxprj6xeWrPY2QKJGlnaJK7JCiqANql25OSc5JNeX30kV1pDwJuO1iVYDj6VN430qxPiW/u9OWS0025upZLaF3Lvbws7FELHliFwCT1xmrGhXa6Sygw+ZE42lTzu9/rXowi1FJs8qq05NoPB+rW8zQQXIMbqeWboT2FdzbKcnaSqt94Dv7VmWmgafKZGKoxXkIwwT7VpWzC3tlULjHA9qpabkEswCqSQNqdBnqay766y5Trnr71Pf3+E2jkDgZ7+prOdS5JBAz0wKUhruyMKd2ScAnjmug+Hnwk8SfF/WmsPDmlz6lPEu6d1wkFqv9+WVsJGvuxru/2VP2VtR/aM8XlAZ7LQNPZTqN6se5hn7sMQ6NK+DjPAGWPAr9F9E+DPhT9njwFaW15YCz06Aeba6PZxtPLO4HMj4G6aT1kbgdBtHFKySE2fDvhb/gnJc3duj6v4gurmZgC0GhacbhF9vPmZFP1VSPeovF/wCwLpmjQny9c8UaVKoyH1LR45oPxMD7wPcKfpX0P8Zv+CiOufDS2nn0f4e3y6bbZLPM6RuEHViACRgc4JrK+FX/AAVD8NfF+6j03xLpf2A3YAjebDIc+jDkVCTYbbnxD8TPgv4g+Es0EmowwXWl3bFbXUrOXzrO5I6hX4KuO6MFYelc6shf1GK/RL4t/CHTL7Rb69020XU9C1RB/aOm5G28j6h1P8Ey9UkHIPsSD8HfFr4bSfCjx1PpvnNe2EyLdaddbdv2u2fJRyOzDBVh2ZGHaqQLXYyrSQSJtztI7d6slwqAFuvX1FUYZArjn5h396sDPOSQTyM9/wDPFUxo47xzoFzbu1/LMskRbYF7xjsMVzm7dzkfWuz8dapDBpbQOC0twQVHpg9TXFI3Ungg1Ay94eO3XrQ8kmRQAB1zxivscfsj6/8AAjw2mu65PpbHVY0i2W0xd7VmQMI3yAM8H7pIyCK+MNLu2sdUtpkOHilV1JGcEEHpX0H+1b+3Jrnxj0LSdIi0mz0NLdkvLyaCQvJfTKhRTyBtUDOByeevFeBmc82WOw0cEo+xu/aN726W1XnsnrbofQ5XTyh4DEyx0pKskvZpXs3fW+lvv+Wp0V3YOR91tp5+UY2H1rQ8I+F9KFzP4inmSzbRI3e/tHU7LgFSBJHjoTnBX1wRXzhafH7xFYoB9rMq+h5NbXh39pa/sdXs5r20hubaOdHnVfvSxhgWUZ9RX0KZ860j9gfG+t2Pw3/Ym8A+HrpZXXS9Ct/tUcU3lPC8iB3JYuu0K0jZO4cKfWvh79rr4l2kXw9msiLOW5urhmd0EbZcBQ7D5pCFkTy2xngKB1JrU+PP/BSvwR8RILf7Lf6zJFbR5SCK3kiDMV5V+gIHpnGfpXx/8VPjNN8RtXkn3XCwjiON3LbQBgdSe1czhed2bU2oq5iWEhuvF9n6pKM47819Z/CmUQeA7IFcA7uQP9o18heCrhr7xTaLsOFkLswOc4HGfQf419i/DAbfAmnA5IMefYjJr5Xia94pH7V4WK9GpLz/AER6Z4UtvtHwi8SSgjA1HTV56keZIxH/AI6KzAx2ncWya1/Ddy1v8Hr4AKVu9es4yPZYLp8fmBWfcMOBjJHGK+fxF1ThGPY+8wUm6+Ib/n/9tiQF2YZBYAj6d6h3Fugxk9RmpZHEkjZOPr/SnE+ZtwOQM5HBrkS5lqtD1L23I1DEgYZSfWlkQHAJPy+nepJYWZlG5R6gHFPgiEj9FweuKhRSeoSnoVzEpXHUZ/KnlEVcndz1P+NXVtwrAlFX8etQuu8/Kf6GrcV8jJyvoiuIVIOGJY8cc0sUYQlQcdvpSgLjqc5xn0/GlwFYnkbuvFSop7EOT6n3P/wS8X7N4N1q4P8AyytXbn03t/hX466hK19r2os7AyTXkr5PfLk/lX67/sLeNNI+Hn7PvjLVNV1Sx02G10mVi9zcJFkgTHA3EZJPYc5NfjpZ3skpDBSpZyQOvfpX6ll0bYaF+x/MXEM+bMqz/vM7C5tZZfh9bwQzLHO95KVYjPREGfw3H86r6foLXd2sbHzXhUAuAQGyeoz2re0Xw3d6z4Ie9ggSaDRrsvOzSBAolVVA55JJU8D0ru/BXgyK6gQlS4XBGa9ShT5meBUkorU7H9irwBLN45uJlUhLaxkdjjHXC8/ia8v/AG2FQftDanCrc20McbeoPLf1r9Bv2FvgFHY/C+81y4VEfXb5bWBmXkW9uDNM/wBMhR+Nfm9+074iHib49+Kb3gh9QlVD1G1TtGPbAqq8OV2ZNGaaPG/Hd6NPeNz+8APTNet/sIftpz/syfFa6vrHRLbULjX7CTRgJ5WRITMVCyZHXBA4789K8R+JCuNSiy2UYEgZz3qP4XR+b8QdDjHBa/gXj/rotck3aLaOiO6P0p+PX7Ovx4/4Qe1TwZ48vG+2TtLqWl2z/YoAXOTJESxPA4IJyevtVv4ffsIX/hmyEmoavc69rMsYE91fSy7iSOQvJAH619jWVtFDZxjb91AM9+BSTBSQwUZ+nSvDWJrPZpHqTbl8Tf3nzt4B+BmteAvGmmX/APZ8yxWUyBjFOGVhn7xHVsf0r2vXYo5HjivHj1K4jXD3LKTvJOeM84GcfhWzNLujGR1HTHNeX+O/HPibSIpGGhxy4kwqR27zqU/vFlb/ANlqJwdZp1XqvMiM3Ti4RWj1/pnRXmh6eclYogQeuzGaz7mxgs1/dxL/AMBJArye5+Ificak8Y8Q6HaQSksYriAxzQH0UyAAj/ezVHXvjN4k8Hxzy3+s6HcWKABHWFC4btko5BB57CnHBRXmJ15HrUpVDlhhe2Ov41SuxE+Q6793t1rlfCPxsvNcS0H9nNqq3IGfs1vgxg9STnH4HFdjL4os1Yb9N1eNR1BtWOPyyKbhy6JFKpdGa+kW00n+ri9gVxiuw0cCy062jRSAFOCr8n6+lcP48+Ium+HvCt7fWFtc3t1Au5LWSJ4GlPoGZcV8y2//AAVTisdVe31DwjJHHbuY8wXYL9edwI5I9jXVgI3TObES2PtOGS3mDLLPJEpz1HHHb3qvc6elycLNC+8eYxYY247GvHfhF+3P8PPiBpKNL4ltdGvijK1tqYETAk9A33ce+a9O0rxTpXiKHzdOvtE1OIxZDW10jD9Dya7+V31Oa559+0BqZ0vwxeosGor50R2tZuFjYe9fMXhr4YW+s6c1+99dyI5O6CeMOjfjwRXt/wC1h45t/D8LWck19ZNLBuMakFXyOp9K8Q8I+I5LbQY9lwDbS5J+cY/GuTFSlFe6m/Q78JTg9JP7z1TwH40l8CaIv/El0ee2BAEizNDISOgO7IoryS/1Ca71eOZZjPAVVPLEnyDJ5JX196KzWKslzblvBqUnyvQ+MoJlDD261Y+3LCeHAyO1c+l18oOcjtzUyzSXHyhJHI4AVSTXp+Z5djbbVEwcOcN1xUcupBh8uSe3tVWy8LazqjgW+k6lMW/uWzt/IV0ej/s/eO/EI3W3hbWWU9HaAoPzOKHJdWOzOemvGMWf4c447VXmnY4VmAOMivUNJ/Yp+I+sKqNoiWjMfvT3KKB+Wa7fwl/wTf8AEuoyF9a1Gwt0C/KkBZyD9cVDnHoPlPnPImUKAMg/e/wqxaaWlxIqMygZ6noK+uNK/wCCaGn2oRrvXbsk87UjUZ/Oui0r/gnz4etGG6a/l28nc45/ACo9sh8r6HxoPBymJnM8Q9AATmpbDwNJeTqsJaZn7RxE4FffHhX9j/w14egIbSo52c5V7gb2H0Fdx4e+Cum+G8fZNPtYkIxlYlTH6VDqu+iLjBdT817n4fXtlMYntLkNjI3RlevtWxonwg1nVgDFpk4U/wAci+Wo/E1+lEHwu0h5zJc2lvLMwwG8sD8KfH8JfD9w2240m0kT1aEHP51PtZ22LTj1Pgrw/wDsleIdZthKsKPEwyDEwc/4V0mj/sJa7fxq008tvu6oYACOfrX3Ro3gPSNDXy7WxtoYh1SKEAD61sR6T5QyEQjqPl6elRep3Kc4nxb4e/4J7Xkc6vPNPN6D5V/lmsL9pz4SRfs8eEdOlktZb2fVZzBFK8hKQbQCQeByQePoa+97fTZY2BWEn6dRXEftTfs9j9of4PX2g5S11FCLrTpnbaq3CA7Q3+yQSD9c9qUOZSvJkN3Vj80tM8Z6ZduspkfTrlG/iPAOezD+ta3inwdbfEKxE8Yjg1ULnemPLvPy43fzrzzxv4TuvBfinUtMupbS5vNPnaCaS0lE0DMpwxRxwwzxkccVUtPEFzpEYnsbiSBgRuUHKn6jpXoKzVzCxT1nQp9IuWSSNkKkggj0rtP2ZIItX+J0OnSLKTqUEtsNmDjK5PX2U9Kz7r4k23imzEerWirc42meIff9yOx9xT/h+lx4I+Ivh7WbbMaJeRzwyt8qyqHAb9Mj8aJaICf42eBtU8EfELUfD95azpe6RcPDIHGB6qR9VIOfeqHh7QdaWEizbUUlI+QwSvHtOeT8p5r3D9tvV/EWheNLPxJYCPTNP16FY4FYwXUimFQhBfBI424B7Yx0r5/1H4leKL9v3+t6q49EnZFP4LgVnQqqpHmTuhyi07M7G38a+L/Batb3fiXxHaXG0Zg/tCdHizyARkckYP0IpE+M3iy/cxN4m8SzQn5SkuqTuCP++q4e31sXZxctKJWOfMds5PuTzWt4V0ifVL9ILb95K2WwpycAEk/kDWy1J2MHW5d2tXDAk5c89ye5/Ouy1D9oLx3rnwTt/h9c69f3XgfT71L+HTGVfJgnVXVWDY3cCR+M4+Y8VgTiDR9RuC0CyyeYSGkbAX/HmqOoau1+WG/fyDhBtRfoO9LVaAVZZctjnbTGP7v5t2PUCgsEUk9hUaXLochiPSgBzxogUhjgdiKktiq3SbiNpbnmo3ka7UcKCOpA5NMnyuAykbuhNIZr31sl47NGwIx271S+yFPvHGRxzVBXZPusR9DVuzuTLGVdixHPNVdAW9LkCjO7kHB9q1NKbdqzjIwAoAPANY1hKITIoUtuPAzV1NLuGX7TgDb3B5FJSA2fENzBcWbQMW8wHcNoyF+tR6FqkY8hJ1YGJvv9Qal8PWaQBZpB5u/5mLcgj0rd0/R7O9ug6MsKM33WGcEf0pu5Jf0dkukMqncCdxIrR3gE4IzjA46VTsoPIgZF2gEnpT55Ps0Ocnceh9T3phcp3MimRwOvQetbHw88CX/xE8W6boulwNPe6ncJbxKOgLHqfQAck+gNYYkEj7du7Pp2r7G/4JVfBwa94pvvElwmcM1haMeiLtDXEg9DtKoD6yGhJNg3ZH0/4Mj8J/sH/s7RaleJHPbacvlWEA+WbWb51yz+vJGSf4Y1UdSteWW2s3nxl+JGlp8VfEd/ot94qjF3pfhSwElu00JG6M3Myj92GUZSHO4rg4UEZ3NEuYP2tf2odR8S3Ma3Xw++GbjT9FtXH+j6hd5yZCvQqWUyN6qkKHg15b+2b4jn+E/x50/xfqmsWetzWl3LrOiaHFGy3LXckaRNPdzf8+6FdyovLNwAOTTbWxMUdp+0tocHgW303QfA1rYaFq9w0MtpaW2nJcSa0zTCMwMXViyhSWfJ6EZNc3+3H+y58ObPwlb6pEbLwb4ieZYbOW0gYWdzISBslRRiNCSB5nAXIzkV8++L/wBrD4q6h4gN/P4r1XTbiEeZGlrGkUUCsOiqFOAR68kda9Z+BfjfUf29P7P0TxTrNtYNpCRyazBFajzdcs0mWVfKOcRSF1VZDj7rZHcVMkM3/wBhz4nXuoWeo+DdeWRNW0VmURz/AHwqna8Z91Irgv29/hTHYeHLi4hjw3h+7S6tiP8Anyuztdfok6oR6ec3rXp3xd8Or8Kv25vDGvWsawWviwKJ0QYBkz5Tn8R5Z+prX/bL8ODUfAOpROpJl0TUbY+5gAuU/IxClLVXBKx+eUCqBggkelWnBEe7sQRz/KoLZQoyC3I79qnkI8gDk896fS7GY3ibS4NQ0+WSZN0sMZKMOCuOa8/hk8zIxjHGOtdr4z1GbT7BY4gAs5IdiOgxXHgYGAeo5NTfXQoSIDzlJz8rDoe9ewar4X8B6t8Jrm+1XUdZsvFtvMVtorVVlguIsLgMrYwc7uQfwNePBFE4bkEEE/nXsmr/AAN8TaxodrqNnpxu7a5hEqCN1L4Iznb9KUo3QI8SkRojyKTfgnByTXUa94VvNGlZb2zubVx/DLEU/mKzRpBmbIA9aV3YDKLktgA9OatPpkoiDAqQw6d6sPpEoJCLuYenepoFmlUL5TZBGABk0pSe6N6Mab/iM0PhdPeWHiZbdGeKG8XZcLtH7xV+YDP+8AePSvsHwDAIfB+mg9PJUgA9v8mvknwajWniWFHVo5ApfawIJGOvNfYPg2IJ4T03DYYW6fXpzXxnEr5pJM/cvDSlGGFm4u6b/wAj0nRtifBRV+QSXHiGPaO52Ws5JH/fX61nXkKswDLuYcjB6Vo2unu/wl0OVOANaus8cn/R0HH5n8xXP+IvF2m+Goi2o6np9mOuJbhFb8s5ryq9Jy5IxXRH02DrQpyrVJySvN76dl+hIIw0mCOM1YjsQXwW6V594h/aX8KeH4w4urq/UdTZ27SgfU8CsPVv2r0v9Fln8M6fZ6jPGpPlXNyUcY/2QM/madPLMVNfu4nNjOLsqw7tUrJvstfyueuXdsDICGzgDg1Zt7ENwMk7ccCvlzwz+0J47+LN+2b220TT4jtdrO2Bcn+6GfJ/GvafBXxsbQ7GC2khmvHhABmeUmZz/eJPWu+HDtZL35JHzOK8SsGlahTlL1sv8z0qLwfqF5BvitbiRQM52YFeda18XNE8MDU11WS50htNJRxe2zw+ZJtLCNR6kDjjByK9A8L/ALQ1tqN0tvI1xbykYAmAOfxFa/jCHSPiB4b1XT547ZP7XtHs5pPKUyFWXGQxGeOo9xWlPJ4Rkvaao8DE+IONqRaoRjD5Xf4/5Hxj4i/bu1e7LLpOh2VmOge4kaVse4GBXF6x+0j428TBxLrktqjdY7VBCv6c/rXKfEDw9b+EPHGqaVZ3p1K3sLl4EuNnl+dtOCcc45B/Ksy2MjSHHygV9Nh8rwlP3qdNHxuM4nzXE6Va8rdk7L8LHW2Hj/VbqAWl1qN5cReb5pjmlMi7/wC9z3rotLu1vMsHDZY8561wuhXUdrKd0ayMeTuGCMeldjZXCyNIseyPGCAo6V6K2seC227s9q+B+lx+MdQuNEeURtfRLNAD0kliySuO5KM5Hutey/D7wPf6rrsGl2drKzh8Elduwdy3pXzJ4L1640u7s7uzne3urOVZYZUxmN1OQfpn8wTX1N4P/bq0az0ASahp13Zasq/vUhjEkEzD+JTkYB9G6e9aUqsoOyMpwTPqT4+fH21/Za/ZQvlt7hEvZdMbR9KQHBBl5lmA/wBo5OfRa/Jq9vnubiW5lZ5HlJLMx5au/wD2mP2ldV+PXidZruZ47K1+W3gLZES9MntuP8uK850C0fxHqsWnC4ihF3Mtus8qkom4gbjjsM0VZu12VGKSsjzrxpqUl7rUiuAFi+VQOwrc+AFmuofGjwrAcETatap+cq16b41/4J2fEiyuXuLBdG8RI5yGsL1dzDt8r4rC+D3wN8ZeAPjv4VOteGdb02OLVbdmlktW2Lhwc7gCv61xyxFOcXZm0YST1R+4EKK8KlDlT3B6UrR8HarZJ5zXi+leN7+CLfFcO0XZq3dN+IuoBQC+d3qDg187y3k9T0m9D0aUNHwwJHsM1SvIA4yY8g8ZA5/GuYHj27kIy3X9am/4TyYEGRAfXK8YquWUdhaM0L3S4J1CugPsyhh+RrmfE3wxsdalinhW3t7u2OYpBbo6nPZlIwRW8njm2mO1oju75NSDW7N8DDLx19K0j7Ru5OjOZjh1rRrdkbS7DUEXHNrKIWx/uMMfk1c34w8R6rDdLNaTJpgAw1tfWbpvb1WXlPzIr0+2khlQbJVz7082YZcDDDvg5qJU+ad2NaLQ8Xk8QeJZdJa5k0q31m2C4ddPuEece4QMd30HNfBvx7+Aeqah471S/s7ZIYNQuGljt7om2njJ5KlXA/nX6g6t8OdJ1lvMmsrfzc5Esa+XID7FcGsHxD8G/wC0baWGDVL+OOUFfLuNt1HyPSQE/rXbQmqekVYwqx5tz8fvEvwJ8U6ZAZksNQLg8+SokAH/AAEmsGHXtc8HRLG8GoWs6H/WjfE39K/UjV/2PNV02d5NL1XS2zk+XPZfIPyJx+FcZrX7IXiSR2NzoPhnVA3UJcyxK34EHFd0cR3Zy+zPzul+MOv67cpHe397e4+XNxM7kD8Sa14PiJqluiiOYrAv3Y+1fYer/sB3GpX5ml8I2VmnXy7a7Dk/icVwfjL9hxBqLWulWevG5QYkgWJJFj/EGtfrEb2YOD3PBoP2hrnTtkc7EMGG1wvIFFeu6t/wTU1m8YTKbsBsNtlt9rL7cGiolUotlRlUWiPctM/Z68K6W6iDQtMj2jr9lT/Cuh0r4Z6PpqkQ6daxup/giUf0rRW1JPLudw6FqtWtrHaRiP51TkgE8UKJLY/TvD8FjGP3caeny9BWhEkMfC7Mtz6/jVSGMRKGCltx5yc/hUyoADsTDdef5UJE3Zbilt5CFZVLDjNFzJHEeO3BwMYFRrYPLGAIzg+2MmrEOiF0BKsg6kHoKJIGyOExSqGOScDBI6VMANpwwVVHTpzU0Ph987sHDDjnrViDQY1lTc6ofc1NluCb2II9RYgqDk/hx+NXreMXQG4Fm9CcYqdbWCAYJBz2A61YtYYJCn7wgjPA6n0obKsFvYKDn5VA45NXoLCJlUvKC3sOlLHosTSDdKw4456CrMtzZabGFYgn1yOKm76jfkRm1igTKfMSefWrUEQb69wKo3/iW0sU2RsjE8k5FKPF9rGgLSogPoec1V2BqCWGAEuAuOODyapX/iOCBiUV930FI3iSwa3VVnVjgkmmwa7oqpIZMSuRxgdapJ9EK6PzV/bw/Zku/h98SLrXtA06ebQdbkkulSCIsthJ96VGx0TqwPQDI7V82NCZZ2wwDMAcdq/aTxz4c8KfEnwRqeh6pBI+nanbtbzIp2Pg9wQcgggH8K/K79pr9lrXPgB4yubUwXOo6Kd01nqUURKNEDj95jhGGQCD3Ix1reL7ks8huG2sV6c4pvnuwUF2wvTnpT3UzDc33h1IqB2BbqPerSEa+reOtX1y0tre81K6ubezBEEUj5jizjO1egJwMnqcCqcWplfvIGHqDgmqeeOOgpd/PAGKIxSVorQGzSivYrt1jKEszYAK5zn3rt/CV3F8ONOvLsqBdzRGGPP8O4YY/lx+Ncl4HsVm1B7hwCLZcr7selM8Y62+oaiYiTti4x6n1pp2d0J9ipfvHPM0r72eQlicVd8JHSxqB/tLzhbbGx5QyS+Plz7VjGY88nBprAkgf5NK+uoFi/nie5cQA+TuO3d1x2zUBYKMUn8P16e9bnwz8Ov4r8eaTYiwl1KOa5QTW8bbS8e4b/m/hG3PPahajLfwo8A6p8UPGdnoekRCS5un5dlOy3Qfekc9lA/oOpr6R1X/AIJ5XOu6TF5viXT7a+2/OIdPYw8AAYO4N29PWvJvFfiK18PfF3yPh8r6LbWjrY2strI3mXhDcyOxOW3N0zxgDivsbwrrl3p+gWiarfJeagiDzpUQICSPQcH68ZqlZCs3sfLPiH/gnV4y01T/AGff6FqgHQec0Dn8GGP1rxXVvC914V8QXFhfBI7mzma3lVGDBWUkEAjg8iv0ibxhAoJZgOcg1+fXxe0680zxzqiX8DW9291JMysck72LAj1BBBzSkuxTXcy5o1SJHCj5WUZx2rct5F+xkMQFYEMSOB71zk9z9otBGoOTjpVi28+7227FkA6k8ZoXYmxb0jUfsavC5LRhvkbniup0ieC5UbJEyowMVjRaJaeUgjYrM3GGP3q2rHRRpvlMHiJPUDqvFCb6gjWixGowQMHn2qO+uB5YPy85PWkClucjOOKgu7VZWUFunXHanfQQWaK/3OS3QdMmv0D8HXv/AAzP+xBqtxbkQ6n9hj0mB1HK3MwEkzfUPMB/2yr4T+H+iNr3j3QdNUKWv9Rgt+eflZwD+ma+z/2mL+TXPhj8LfD6nC+JtZ+2Sr/eEkrEZ/4DIn5UKQSMFdZ1f4TWnw88PaFr2o6dqulXVvrOraTChEV1YSRfaLy7nOMGNIgIwWxhkAHNfP3xd+Jb/F/xze+IblGN/fyvIXZiRFFkCOBR0CogH4k19zftueN7LQv2dfF1pp13Z/bzFBp88cMiGeGKSVfkcD5lUgHg8V+da2zzWDRwkGUr8uejH0qoN7k8pYjuUkdgkgkOTn0+ld/+yb4lvPB/7R+i3GmRySzzW11D5KDPmkwPtXA6/MF4rzKKG6sNPJlhQ3MOQyqffp9cV67+xOkKftDW2t37NbaV4Ygm1C5kCM4VRHhTgckl3AAHNW3ck9DvfDus2/iXwlq+orrcdn4g8Xy3Gi2+rFvtiW4W2WRyrHKI8ocqp7LnGCK+gf2yrFNN8OXa784s9VlOewOnyZ/U1zvxI1ew+OH7RXwlfSLldQ09Uk1ZZUzh0JBB56f6voaT9u3xWx8D67cuwUro10AQf+fmZLZMe5VmP4Vk4uw1ufnfBAEjVcn61JsUDr34FIQ3quBzTJVYknuKLWLbZn+I5Auh3jMRgRkAEZyegrz4428dvSuj+ICXBniYhhb7doIPGcnqK51V3HHXBqV3GPtUje4Tzd2znO3r0r9EfgH4UfUfhL4cuDFIUexiYM8gVANgGcDnGa/O5D8/PJB9OlfXHwX/AOCgejfC3wBZaBf6BPNLpluLdbqDDSyDHXLHjrwOgwK6MPOCbczOqpP4T6Hh+Hun6/C8NxZQahHIqlo1tt4BJwTluPwFYeuf8E+PCHja0Mo0SbS7kZ3SWz+TnnrgHb+GK8n8Xf8ABWa5jgEXhrwhaWu1dqz3029uP9lfz614948/b7+KXj93E3iObToGz+6sIlhGPTPLfrW08TStpG5lGjNPVna/tPfs7aX+zp4r0jTo9QttSt9RRnZCy/abfaQPmC9MgjBIHQ1f+F9vpVlLnSLi0gl4+W9tUuUB+pGR+dfOV344utX1FrrUWe9upDl53ctI/uSetbmgeMIxOohu2t5eMBjjJ9M1xOab1Wh0KOm56F+1Tptw/jnS7qbV9FGrC0KJHZw4RYixI8wAYUkk474rz64/aT8aQwx2sd9DapCgjTyrZARjjqQapeL7r7PcSTT3H2q/uSSxVtxQdOf6CubWeTGAw2j15xXJVw1GpK84J27o9PC5rjcNB08PVlFPs2vyOkvfjJ4u1e28m68S6xPCCSIvtTLGpbGSqggAkAAnHasT7Q80xeR2dz1Yncf1qIhWAJXGO61NBBG/3XYHr8w4zWsYxivdRy1MRVqO9STfq7nZeELqX7EAuWwcfWtDUvDNvrse8KLaYf8ALeIbJPpkf1qPwCgSz2nbIc9mwTXU2WlxFwSGDc5Mh4rKW4LVGR4XsD4UsPs0CkoCWJbnJPcmuisvFMkLhZANzHp0/GrA8HG4KNHghhg7TnP0qWX4fTm2B3OOf4hUOSe5Vuxp2XiZAUf5A2Ov8Q/GtzSvH9xayKEuZAvu+cfnXn954Yn04ZDSvjsOgrPi1e4tJFMzNGB0BGRUWTWgbHGftHeGrfR/HDajBI7/ANru9w67AFR8jOMepOcVwSTPuXavLduxr23xolt4y0A29xGhYZaKQ/wP2NeManpd1oVwYZ02f3T2b3BrrpS0szGasye3dRfK02CB2HArpdP1CBEgZFERYkNg8tXIIzOnzEHJyfat3RNWiMbxqiglcA4ya2XYg7bQdYEMxUk4PI56Vfub8SOWKIf4fvbcVx1veFVCv8rDqOuDU0mrhgAxVsDOTyadrAauquLh9iiNcckL938a9e/Yw+GOg+MPFdxfarcPGmhsklvGSBHOzZyGz1x14rxXSBc65fRWdpBJLNOwUBFzkk9/T8a+svhd4FtvBXh2K1t7VUL4eYht29yOTz79K56zbXKmVDR3PbZPhjpV5AJ7NzBu5DwSFf5Gp7XwtqmlxEWutXm0cBZsSD9a5Hwx4pk8PwhIiqxk/dYHANdFYfFRYmIlh8z3VsGvPWHqR0vc6/bRa1Om02bxFbwjKWF3H6jKk1r6D4nu7EmKXR7qEN1MeGQ1neEfEUWusWt/NjAPIcYGa7Oxs2MYBAII/EH2qZUbq0oopT6phpMzeYWd5MEcRuclfxq7BeO9yAPK8npjcQ4/oaLaMROA0blV79RVg2sEoyR+NSsOl3FzC304tyhEbzKerKgO36jrTrgfZbNZGVFRujhsfnVdLPDsUldR0xnIp7xXBUqHV0PGGHUVSpNaJk89ye3maSIMrthzgHcCDT47uaM5WYgn14qrax3FtG0aQhQ3O1eh/ClsdDnim3Ks8it/BIcr+HpScLFRd0aEGvXVvJjeWxwDnrWnbeImkcB7dzkc7cdazbLw9eXF2hjjjMfdHyT+BrqE8PrYWyukbysOWUDkf0qdI7iTfRle3uIbtTgOpPOCKSayDgk4yR0HPFbGn2Au7bckZBU/MGG1hQ9vDLkIyFhwQOSPwp6bIV+5y15pKF/u9f0rF1nwFYax81zaBnHSVcq6/iOf1rsr62j8z5gQPXvVcWoDHDsO2KnkbGmcF/wr6SxAFtqWq24HKq03nAf99g/zorvmsfk4wyj86KfNbRj0PmRk+yEF0jXOMDqcVYt57ZkDvGirjksME/h+NcXJrd35JG8hW68kn86pSXl3MSDKcjoOa9f2Zw8yPTBqFisYAZA3QDsPwpZPFltbJjdCgHA4ArzF2n3DzGYkcZBwakS0JUEszH0J6j8ar2RLkei/8J5bOx2SDPqB0pP+E5tSmGlJJ6/WuB+ysYwSAPxp8ek9CSD6Y6j3quSOzBNnbnx/Z20Y5d3PTnpVSf4qFI8x2+ST3APFcsNO/v4yTk1PaWKsjZI2k8mmqcR37mq/xMubh/lVcDpSP421EMGWQpk9uMVlvZKsh2DgnqTgCrMVmnk8555BJ4pNRWyJuyw/jnUN3/Hy6ZPbnNMk167nGPMklJOeuMVAdLhM4JYkr1xnAFWHs0AHJyD36mk2ug0hyavcTKI2A5GdxbnFadhfqkSlixYn61nskUUWWCqAMc8D8axtR8Z6PpE5kkniaZBsG05Kj27VUWPY7O21NNxBPzegA4q7BqAZBtK5PVu9eSal8bbO2cm2hD8Y3Ox5Gay7v9oFo1JSOCMEcHBNVyS7Cuj2i9uGwJI3LEHketc18Qk0nxj4XvNK1s291pt9H5dxbSP/AKwZH93uCMjHpXiev/tBPIpae8YKRgqvyiuG139pSzsnO0+aw5+8SalwW7YX7HA/Gz9i668Pa1NP4Nuv7U0sq8hinxHNbADO3n7/AKAjk+leA3Gnva3DxTxyQzRkh0dSrIfQjrX0L4m/az1Mq5tIYYQBwScn2rx/x/8AEK98f3vn6gkDyj+NYwrfmBk/jQ0khpHJMQOx6/jSd881K0YyTtJHuaY8ZboKlNDOj8EkCxmxjIfJ9xiu/wDgH+z9ofxovpY77W763vy7k21tErPtHT72ck+gFeV6Bqp0i5O9WMUnDeo969D+E/xPHwx8bWOtWfkXAgcNJEW2Fx3weoPoabva6Ej3Gy/4J3aFbpK86+JbxFBZdkqIVAGSXITA6Hjr0rS079gjwx5UMZ0DXZn4LztLOyv8wUgIoGcnIzwMkDrXR6h/wV0+zWSxWXhbDKm0tPqeAT34RMkfU1g3X/BXLXrq+QSaNp0NsxIk23U80mM54yQM55/Gs1zLdDsaenfsH6SsjvD4EnuAEACyCeRE6kuzFsdFfgZ4WtG6/Yh1G1sb2Lw1oj+G5bmD7O06BQWbC/KAx3bSXGST0B9DjzDWP+CqHjy9b/RodAtkVdu1bJpM4HXLuf8AIrCuP+CiPxK1fKnVtPtkPUQ6dECPxIJpuUl0GotvRmBB8ItX+C/xVms9bjhiv9K2ugRg6lmGVIIrv7T4q3Me1Z5TkHHWvL9f+Ll/461+XVNXvfPv7rHmSsFTdgAAYGB0pYNfUoCCDnvjNYznLmOulCKVj1uD4qhAxd9wUFjnnivDPjV8SLH4n+JIZYLFoJIR5b3Dth5lHQbegAyffmtmfVgYyMckdRXm+qxG1vQ5G1lb5h04q4Nt6mddW2JtMjFnflPvjbkEj37VZ1YMrJPFjMZ+Ye1ULy9EMsbx43AYPHGKlluX1ZkRcIv8Rra7Oc6fSBFfwxTZXg5IOMitWFsykLjnOQOawtJ8JTTQR+Tm4djzj0rYtNPfR5THIU+ZeNrZx9aaXURaVisg64qKeIXEydsHOfWplYHkDB689KdOwO0Dr1460NoDrf2fD/xfnwhuIwuoKwGO6qxH6ivqL9ou4bR9V+A92x2W9u1qAx4CnEB5/I18o/CDUl0H4weEbxzhINYt1djwArOFP86+y/2i/BrfET9mzRvso36v4dH+jgD5vMt5HUr9ShXHvinfQTOJ+JX7L3ibU9G+J/jXUdJ/4R9josNqlq1wJ7jWJ4pxPPeMFztQIu1QeTnjgGvle1vRbIscitGSBtJPDCv0A8aftKXPiH9nXTdV0DUdJsNa1exld5NQi82KJ4UHnRFCRuYtwAex9xXi/wAS/wBhm40/wra+J4dW0bRbG7tIbu9sr8Sp9gldAzJHtVmZdxO1SNwHHOM0ReupLtY+edJsn1O4EUUZYlflA5zX2/8ABz9jzWfhn8DEeGTTtM8aeI5ob65j1SJpYba0CnZFIq8hm3CXH+zHnGTjF+AX7MXh/wDZ58E3PxEudVtfFV6lut7prrbl7GxLkAXJVhmUoDuCkbfl5z0rp/hh4t8b/EPwjZ+Fop9W8Q+LfG+rTppU17k3s9jI+EuJR1Xf87LnonPTFbaNWW5ltq9jpP2P/g3Bbanr3iHTUlutH8MwR+GdEmmAD3lzIeXAHALEs+B0347V41/wUu8TR6fYNo1pNuF/qCwqR/FbWKGMn6PPI34wmv0Mi+HVj8AvhzD4e0V4LqDwFGbb7QCAmreIrlcM2e6QKSxPQBR6V+Qf7XnxMt/iV8W7+awnM+k6aBpunSk8zwxk5lx/01kaSX/tpSmmlqXDc8ikLbjwSFGagZzsPXK1JPKYSRj7wqKd124Gc9j1yKxbNHqU7/w9F4htRHNM8O07lI7nFcvq/hSTTGYJKsq+pGM12G8sh5OFNZeprkknA/rWLk7l2VjlILX/AElDNHIYwfm2Hk1Y1RhPdmROFIXg9uMGpr+BxIWGSnUYqs0ZY89h+daXuhEIGWOQcH8qekQYcE9al+zZwcgnp1p6W+cYGfXik/ICARZBGB1pRHntirsOmS3DAJGSTz0rQg8K3Dr8yhQaTa6jsYqwkgjp3NSx2xkO3Kj611dr4Kto0y7u5J/u4rV0/wANW1uQFiHB5JOTScl0GonEw6LK4BRWOeOBxV628J3hAOxdp9TzXcw6eq5ICqB2xxVuLTgD8uGHX0rPnYcpzOkWEulkBgxPcKOK7XQNUhtoghTOQMg5NMtdOaM/MhAHI9q0LLTVlIDIct69qpwbKTSOj0jV4xKqvHgHBBUZxXYWF3Fe7QIJTheM8c1w+maGVfckksY/hx/hXYaTaXcNsBG0TsACSfl5rF0n2KU0T3tjZXMfzh1d8jhax7f4QWWpTswJTzDk4UgZrrbMfOBLE8R7nqv5itnR9LS5YspAB7jnNNU7KyE5XPOL74CskO9JkAXkH1HvXk/xH+GGrTzGGyhimj53bVyCfxr6i8QwAWjQo3zkdemfrXLxeHnLlggb1zWtOmlqyZSPkK5+DPiC3kJFjM4HZR0pbT4aeI4GUR6ZcHJ/u9a+zrTw4GYMUw3oe9adnoCL8whU44yAK3UWZ3PkPSPhF4n1uVv+JPdRyqoCmRdqn8a67w7+yl4g1MwvfT29mnV1zvb9K+mrfT43TaEIccnIq9b6QZBgAs3YAc1ShZasVzzj4QfBmw+GUMm1Wubif78rnJx6fSvR7KIBgNpQEda1dN8BXN6wBjMaddx6V1Wh+Bbe1CtIGkbHQngGoaUWNXZzmk6LcXsW5Y2IxkEjGfeum0PwdZBwbu3djgHgcVsQWphUARkqOemM/hWhpWkteSBRHIqN0J5rOcW1oXE1vC7abo9vst7UIh7nnNdPpepWtwPkkC9Mg8Vz9p4Pnkf5OOOB0Fbem/Dy8nHzLjsuK53CxqmbcIGcK+QeT3p0mny3JwqFsjqvGKm0n4f3kSLtWXI64PBrsPD+hyWyqJ43YY6svT8aylJLRlWZw9t4MuWfKCQEEGtiy8KXMaDzEBJPU8fpXoNrawWij5FGBnpmpGuLc/MVG3pnGcVjzxve5Si2cba+Hdqg7Ax68DpWlbaaE5Ee0D24NdDJbW0qnp8/OR3qCXT2RQqMGXt6ilJp62GlYyoYVibcBhvcdadI020leOfzq2YJY8DbuA5G0AYoRcg5DjPIJHWnGS6hKPUpJNIjAsvHv3qGVlSUSmOPzRyGAw351pOp8sfKDkfjVK5ti2chc4yK1aTMbtbGJrl4dRcea8kbJ0eM4b/69MtryOSDYwy//PQdfxFTXNiZiQevY9KgttDCzFup55zzUOhG1kVzsksTO8n73yDGeQyE/qKKtx6K0RJRmUsPwNFJ0pfzC5j4u+yKScZK5z7fSnJZlXwFB/Hj6V0D6BHMwAXBzljnOaZL4cBcLkgY/i717PNE5bW2MR7YyochVJ7gZpy2vlMBtJI5HtWo+kyRMVBye/GMCqUlrLG+3HXOBipUrhZiBlPzYZO2cVFJqCxy5QZZf4j3qTyTErA5GT37VXMK7WwcLn6UpDSEbVHuBjIYE5AHaopJ5LiPCkAdDtPJ96lW28pl5BY+1KV2qUwCAOMDip5kh8vYhgVy65aRhjpnFaMRfYQqltvc9TVOKUoSCMfSpmuSF6cj071PtEiuVkxnaHG0qByOT1qlrGrXFrp8skWwunK5qKW+8v7o6DoeKp3UwngcEgB+vYip51ux8p5d4j8eX99LKk10z4JyN5xXPXev8HDqcdTu5q58UvDE+lXct1FuaJjkgDoK83u9dMTMNx59R0rupVVbQycXsdPfa/sRszbi3481zGveK5VRl3EEjg54rPvtYfB+cZ+uax9TvhIOzZHX1onPTQFuZ/iPW5rmT5pHOe2a5m9usISx3c+uTWxqchZCMcdc1i36g54AP6YrmcdSzOum89drEc84FZ08DIeg46mtCUYHYgHioW6c8nPGTStYDP8AKz6c8mmtEAeo/wAKtzRqe5GfSoni2qcH86YELR4+uaYy4A6+1WPJZsnb+IpVtXl4x+OKOYCuV+o5pVXI6cVYlsnTngg+lR7do6H3ovcBhyPXj8afG+O+M0i5OMd6U8kHrRvoBoWksd0AHAPfJrorOVmjU7lUdMZ61ydvIVPuK6TR2WSFT2WspRSNoSL8kzJheAM9myBWB4jdb3UxFsKBRhmJ5atp5/Ll+Rcnvz1rP8TW2yMSqMluc9wfSiG46j0M6zs0trvZKA2RlT2NPnP2C9Dqv7qQYYCoZrtbi2ilyN8Z6UrXxuIdqcMeorWxznRaFftGyRqxKODggkVtRxhnPILY555zXK6VZTR2+dxLEgALXSWulyae6NJty6cgHJ9eaauBbT5nAJ5xgirSopiBJHI71TRyigkd/wAasQFpgMHGfzptdxbCzq8ltIYSyyxkSRsD0ZTkY/EV96/CvxfB8R/BVrNHIWt/ENompwbDysxXbcRj/aV1bj1QV8K2g2N90c9cV6/+zB8X4PBGp/8ACIanci0tryf7Xol277Utblsb4Gb+FJCAQTwHA7MaS7A0ep2PiGz+BfxIV9V0jT72EXIvY4bmEPbSScYuYMj5JMYyMEEjkcA12fxg/as8KfEDQ7IWniXTtLu/NdrlNWtZZkKvGyF8IDvdCwYDoSO1TXmp6T8RIH0vxHoi3dogYXMTIQ8Umfvow5jPXOOCSKraP+xx8I5LxZprbxE4zuEAffu9s9a0jbYmzLXgT48Q61pGieAvhLpWr+IHt4E060u723zJNgYL+UOpYkk5woz3r7a/Zd/Z5f8AZmBs4bmDxH8ePGMBW7vywkt/B9mw/eOX6B9vBPsFHFcD8EtPsvhZ4dSw8A+HNO8E2rptute1DH2jZ3255Jqv+0v+2d4d/ZH+EWoaT4fSTVNf1wf6Q9y/+mas7AkSXJ+9Fajrs4aTGAApJPTTStfZd/8AIykm3bqcR/wVU/am0n4WeBbT4eeD7t2eW0kgS4ziXyJci6v3P/PS5OY4+4i3t0Za/LTWLk3Fw7kZAOBjpiuu+LHxH1T4jeKL3U9UvZNQ1TUpTNdXDnmRvQdgAMAAcAAAV5/qd4ySFQ6jP8HdvpXPVkpPQ2jGy1Gk5kzyAv61Co3ygLhcf3qSX9yCAM46k+v+ePzq9okKklZfuE8E+tZKXcpK+xA2nCRCRk98g8VQutPkyAFJ57nrXa2OiWs4JLMD0IHStiw8LxrIGQjrx8uc0Xh1DY8sj0SW7l2CNlx/eGBU58ESODv8r8DyK9hh8LRXTY2pk98UkngBJXyPpUuLb90d11PHofAaqNwfcR2xV2x8NfZWH7sEdSMZFekz/DR1ztDH696gHgWeFjgEj+dS4y2Y7x6HJQaWDIMoMdOnSrUGh5PBIxxg10sfhaRWJaLI6DrV208NkHcFYkeo6mhU2PmscrDojuRuGQDkZHSrMegDIKgHNdrp/hjcykqCwrXsfBImXcFOT1/2ar2bJ5zg7Pww7ggnGPbOavWnhSQHgYYdR0/CvQrXwFtwQMHjtWlYeDlSTkNuP5VapE8x59a+DpiV3JnHPXrWtp/gojAKnOewr0Gw8Jxr2PH8J7VqQ+EwUJAyvXgVapPawnM4XT/CZVsKQB9MV0GmaQkSbZQzZ7J1FdJa+Eo+xYZqW08F+UJGVwWzhccY9qHTdgUkZsFtDAudjkE9N1altb2ckW4xIu4dxyKng8MTQyZdUcgZ6d6vWuiFRuclccbD0pcjByRz+oaKtzNlJCgA6YyKI9JktpVclJAf4Rw1dOmkLKwYR8nrt5wK0LDw012+RFjHI4zitFTstSHJ9Dlore36ypJG/XLJwPyq/aaSL3/VsrknqK7nSvhpHOA7DAHr3FdFp3w/tbRMmFHwOu3jmpc7bFqN9zgdG+GlzdyDzSUGM8jj6V1mnfCs2+07TjrwO1dhpnhgr/qmkRQON2GX9a39F8M3zAfKkqdcD5W/LpWEpybL5bI4u08MCNMNJj/ZI6VK2kNbuAId7ADkV6Nb+ETndNbyQ5I+Zk4/PpW5pfgeGQBw6En0wann0KSPI49Me4YZQ7uuNuCPxrovDPheaWT5kIOOnXPvXog8JR2Vxu+yrMndgADV7TdEFs3mRwIYjx1wwrnlWtoy1Ew9I8LyRuNyDPQ8YxXSWOji2A+UfL6dRWiloikHGY27q3I9jV6LSUK5DZU9sc/SsW7vctFS1gaMZUjHoRg1cE7KeQCMdOtPNk0WDjjsM1GsqxykEMG7j1pDuLuSTOFGPr1o2Ddgkc9qUPHO38XHbFJG6q+0nHJ61Ds3qO7WxAbBI5mxv56gHil8kxqQpOD6nir6wo3G5M+9IFChhx68c5pxSE23uUtu48+uaS4i6YAxVzaDg5x74qGVfMQnj+lWo9xXM+eE4xwB246VWnVkBJ+7396v3Kbk4yAOeTWJq+qw6f8AI8heTsqck/hVx20IZSub542PyE+vNQw69AnMrhWB+6OoqG5+16uoZUFtGcHJGWYVNpvhq1t5MlS8g53tyaE2GhoR6hLq5H2ctbqB95u/4GirH2QKPlKjH6UU7XJbR8tMu1QTyxzgg0wkowDEFTjOO1FxepuyOAOnHWo3nVFPO3Byc966mtdTMs4jzjKtznkdKqXUEbHPyMxzjjpSOxx+7BGRwM1XkmJk2Hg+/rU3Q1Yp31iULBQOKxrtnic/Nk45Udq6SdkmyCwZupPrVSfSI7nglYweOvX8KXPbqOzOXuZpPMG1iD6dhT7dpHG4nDLyM5+at+TQLSAqzSL07HoayNWuVj3CLL7eBUKpFspJleacQsS3DH+dRPqKeThSxPp6+9Zt+0ryjOCue3SozfmJCpGCRg571Dd9iku4XWpMWwQ2c8cZxVaa6eVxhiuexpZdZgtoy0xVM8EngCuY174xaJozOplNw46JHzUqLbKbsbmtiCXT3+2yRrDjkue30rwX4i2ml2eov9hu1nVudu3Gytvxr8f5dQVo7K2hjiXgNIu415pq3iOXUbktKVYv1IAFdFKEou7M5SXQL4eWnB5649qyLwSc8cH8RU019vBXAOfXrVe4ugrYGAf5V0yZl6mVeE/NvP0z6VmzJuBB64rZvI/tEbAkBs8GqH2RQnzdj+dK9x6mRcwAtkDn8qrGHng//XrcOnJMTkEdcYNQSabHHHuHIHX2qdOozMFtugyozz+NSQ2itECFXn8zWhY2sTKwD8jqD0FXbbTFZ/lWNgOwNS9NAMc2/YDgn06U5rY/3Gx64reFhHD98FMdsVXur2G3GI0YsfXgVFwMk2MknG09fSm3GkusfzJketXLjXZEBIAQe9QSahJdIPmz1707tAZj6YCODj61Wntmt+WA59K1nTd09OTiori3E8ZUj3H1qrgZoGRjPSt3w3ehPkYZRvWsMjy2Zckc49K1dAnRHbfyMY57USSKi7MsX10I7okfKFOPpUF7fyXNq6KVOfWq97Osk7FcgH3qBZOpyRT9Bt9iOKFdqvyNpw4HU1buIhG6PEF+XkehqAzrGwJP3uCP60W9+I2C43oeg7inYg2NL1Uo6urlCDg+1dGl1HtAdgGyOOpxXHada/aLgOz7U3c4610miaelxHLLIzBAcKB1Y1SRLNN/T159KsW837zGNvGc/TtVXO5Axz8p574pYZjHLlc5HTPehjNeDaxJY4B6cYps1vFqUTxXChkbsRUMc/mhcHIJx9ParZw7qvIPc07rYR6f8IP2nPFHgCSzsr6AeIbK2UJBK9wYL63QdEEoBDqB0Dg49a9z03/goxpWmRBv7L8Ypcr1AWzJz6b+PzxXyXYO9uoZWCkfnipZbiRh94BTzknrVJ63Q7H0Z8QP+CiHifxNE66JZLoXHF/eT/bb1B/sZAiiPuEJHY14F4s+IuoeJJZBLcz3lxPIZJp5pDJJK56szEkk+5rFvbuFEPmSlmHp0rJ1PUt4ZIiIgwJweS2OoqpSbEkkGo6sbIMsZEjpkls8H2rJEn26VbuRQuMhPf3/AAp81yJ1YYZYwxHu/t/9ekUS3z+XBE87kcKgzx9KzuC8i9oWmx63eGKUkx7chQfvV1Fhpi2kKxrG20jADDPFWPhJ4KdQ1zeW7RykFY4z/wAsx3JrvG8ELOdwjACjIGeaz5L6od7HCSQER/uwqvnjjjFJE1zaLw7Fs5GOlds/gVlIKBgBwflzzTk8GMi4lhJxgjAwKSovuUpqxzekavc2rK8qyyZ6hBgk+9dLp2uPNyygL23DDL/jV/TfBvmyowQJn+8Olatr4CWSXLhVHTGcZrSCktCHNMjtY2e3UhCxbg9ATVyTShPAMRYYdiOtXbfw+I1C5UnPBOSRWvY6coiK7QB7nINakto59PCa3Chiu0n0WrNt4PDwkhQ+PQYNdTpOieW5IGV6nBrYtNHWO3JIdd3aqjTchOVjiNN8IbgWKFscYZcVrWXhkuvypsI4JIrqodG3DKylgBjBHWp4bYxoqtADt6bG61Sp20ZDmjn7bww6EHIwfar8Wj+XIAyqdvr1rYRcEb4pVwMn5asWaqZQB8uOPmGT0rRRsJy6GdBpELjBG0jtVhdFMaA5BHp0res9H+2SkKN2B+NbOneBXvZACpRV6Z/rVOSRHKzkrDTkBAIB9MjmtKHQfOUbYQR9K7Wz+HbwYLKkijHHXNbmm+FFXaFj2DuKidRdEXCLPNbXwlNKW+UBlPQCrsXg1iMMGIOM4Feq23gvIP7tRu7jnOani+HkkoDwKQx/I1hKpfY1jGx5naeD4kcMYivYkc10un+FY1CFEB6dq7vT/hpcyW4IRcjrwa39J+HSxoDJsUngZHWsHVfVlqCPOrTw1KGTAbYfyra0vwdJgnB57Yr0Oy8NJaECSEEDuBmn3jR6cgJhOFPBUZxUSq6lqJzeleFI7SMsydP4a3LO0tFCruCOOmOKl/tGMKHELyxnuBnHrxU8FrbTRebHHtOecrytZOTeiGkkTS3EVpCEX5mA6CqRuo52YC2BlHQ52kmrt1pQu4gyzlNp4I61Sl0NmlyZQzAjHas2pdilYLXUnWcR+a8JJAw6hwK2bOVw/Cwybu6HGfwNUzpIuYcNHH5i8Bhzn61ftLKUQIjrGP7rAZxS16oehbt5oLdsvE0R5zuXA/OrkE0Uw/dFDgdsU0QlYRt5J6knNQTWET8tEoc91+U/pV8pNy9vDSbHCAt60NYLcKQeef4TWabeWFgVuJQp7ON4/wAajlvbu2JPlCXHeJsZ/A1k490Wn2Ls2nIVKneBngjtVO4tGJK4dh2OelLF4oiAAn82A9P3i4/+tUwvEu1HlyKy9iCD+dJwQcxmXUF3Cu07WA6HoahS9uIARlvQ56GtG8uDaQFnkjCDuTisibVptVTZZQtLyR5jjauf61lya3TL5r9Cz/brQHErMnGeelZ8njCFpisEcksg4+X7v59qSPwc9w4e8unn77BkKKt/2PHZEiL92MYwo4qlzINGiBPteqACWZIo2+8kZ5IPbNSx6NbWaYRNrY6nk0n2UjqQzjpjgmoJpzHwwcN9elW2Sx8tqg5JwenNQG2y5Eb8jqPSoZbsFgCwPXg806zu1Z+VAYdD61cZJ6MhjpVfOCQwXnPeirrbQOwJ5waKZJ8ksCWYrh1zyCKbJJHJIFGSR1BFNIyjEZG7px92q/lsz7zIM54zyDXY7GRYup/JGA+QRzioHiF5HnBQ+vU1Lbaa1yx3MOP4QK0mggtxtaMbMYHPWspKxa0OeKR20pBV5GHGQcCklLTEb0ZT9etbUtxbZKeXz1xiqUl4iMwbDAetZNspMyjaPI5RQI93Unn6CoJ9HZV28HHO4ck1rJICDj8On51HcSqy7FPIHas7MpGDLAEXDBUVRyzcVy/jbXbDTrNwt5biTHGDnNdF43tWuNKdVUtgcYJwK8Q8U6U/mkMAOc8dTRGHM7g5dDl/F13ea7duTePLHk4AOB+ArmLjw9Ij4XnPHJrqbzTfMAZT09epqkUkgbJG5gOmK0u0rMNGctceEpHB+bdnjg1m3fg6dWG0Hg5IruMKDuwRnt6UrJ5uPSlzsHGJ5/8A8Iu6YzgH0preG5uQy4xyPWu8/s0Fm/dgcdu9V5dJycrwCcHvVe1e5LS6HEN4ZZ3wEPIqveeFpgm5MFepzXdPZOJBhePXHIqJNPDRFWXg8YNUm3qJo81ktnzgEqB6Vn6hE6tsU9etdnr/AIbaC4ZgDjP+eKx7nR/tIPZh3HArWC0uZmTHbi1QZPzdelICIzuCnPrWk+hyORkjHTPrTodAYrhiAT+tVZMDIk1WVMqrOAPeqxviWO9d+ea6U+G0Y/M27PA4qKbw3CDgAnFHItwTOT1C4FyPlQqB+NS21oyQ9M561vvoSRMQYsgc+1RS6dkYAOQfpik0O5j+WRwQMZ/GiTKPyG9q0XsmBPygA9ahubZnOTkntUjMyexFzyBtb19agty8LEMCDWqLcxEtgj8aHt0uU+YZ/mKE+gzFkcbvSoyxBBzmrV3prwsWHKkcY6iqpj24FUpAxVOW+nPSprUrHJnGN/Xiq/KgknFOAJAxnimhF+N2tmO3Bj6kGtnQdcjVZAS5HXHcVzUMR2nLtyOPer+nXHkxFMBWbjnii9hHUWV+93IxKFY26EetWSOe4xyB0z7VW06QPpy4JVIx8w9Kksb+O+LKuMjv6j1pthbsXLSURncwJB4ZR2960LSUffXLA/KT0x9ayGJBDE7D2OOtOa8MIJO5G/vL0pRVx2NW+vfMhCbgoY4OT0FU55Y7YMxdm2jjLfkKqvqYZfmaCT/eHNQtdoei23PsWq27bE6ouzagsqOqKWYrgAc1WuZzMf3hBwMbB2Huahku3KYLHB9BtBqtNdpGwUkDJ4NCsG5LdXKxISSAuOg4GP8AD2rq/hTpEt1qwuFUtAq4kfHXPQCs/wAE+CT4nudskDSwZAJ25Ga9z8C/CGbT7SJIMxQqOE28flSab0Q1oS+H9MGwbUZQeMkc11FhogSIbsYXtnrWjZeF5dNgAmgeQ8fOg+6e3FaVno+OUYuR0RsKaqKsQ9TMh0tHBXG0e3NWF0DzG2lD9T3rattJkmKyOhjAPXsK0E0+MSAEnGOMc5PFawVyXc5ltDAZRtHHABFWrfQ2ZwSu70wM109n4fdpOVIU88jkVYj0QiTcEwQevr6ito0tTNzRy6aJsIJ2Eg425xkVNBoShiHaRM9Mkcn611sXhxJXx8pOckEVZTw5D5QSSFSOnB4BpqhcFVOatUeM5RcKo529/etTTmNxJlMydz2ras9KtLMFgBycYPatKLR13jYm0E9BV06bWtyfaIw005TIdybT29KnXSRJE20KCeM+tdDHoss/WBiR2HNWh4PluWVljC4GcYwRWsrJWsQrvY5dNNbI3E4zwc1sabp0b43KhUYwSK1h4HuXORGw47npU0XhieFVG11I68ZFYSlHoy1F9UXdF0qygZf3ak564rorPSIplBQAAenGaxLDTJdwCLuA9ARiuq0HTJN4Lb/mrncrG8ESWtkFz2XHcVq6T4ee4JwQB1AxxS6bbuZHwnCjA3DIJ/DpW1p4mgAkBjG7nbwRXLPEJOxsqbLukeDcjr155rpNN8MW9sFDbWJrDsvFcllIQ8YRTxuU5wa27TxdDLJ0RmUdQNuax9opFezaNFNIdP8AVeWeOQVxn8aifSw7DzE2fTp+BqW1123njP7xVOcY39almjN7F+6YhgO9O3YWq3MW9sJo52EbcD+IGoG06eaJhKhYHup61qfZZfM2yEMeoYH8qVYZY/l4Kk+vNLkHcxLfRBAHUvIEYfdbtUMWiNbXBKSyFSeVJ61uM8aE7yCcnAPakNukw3Dt6U1CKFzMzE03yGZoy4z1UnimoWVgCOAPSr7xBjtyM/SopIljPzA4NUkK4Ws+x8AY9M960lfeoBXrzx2rNS33MGHbuDV23fa4UEHHrSYItmURxgEHpx2pqyGRiSxIFIJGePLKrAdDSYXI7dvrSKRIFVoxtycc49KrXLbgwU4AqvqWt2mltlrkeYekaNyfwqndJqXimNRBH9ggPzGV8GRvoO341k7lpDNW12DSIiZ5E6Yx1LfhWL/akuvPttbMWYP/AC3bgj3AH9a2LPwLbadP5kqy3E+P9ZIc/kO1W7jRUKZAww71m22UZVr4RKMssl9LdT46Tjch/DtV9NQubJArWyMB18lsfoaHgMTYI6DH1qF5HCEFSD/Ok0xXJj4hgYhX3Qtno64qWK9SX5kZXGM8c5rHvV+0NhwQAeBUCaZGxyA8R7MnBp2QM27iJZfmIKkdx2qpd2qyRgFipJ+vFVF+12wIivPMUdpVz+vWk/ti5QfvrUSYOAYWz+hqkibsgezeFyFw6k4yeDSQRNG27ZtP1oOpxSyckxMe0ilas2xEzAht6n3yKpJCGSPJGeCSv8qKuLDtPB+X0NFPlA+VzZJLJjDDjB5qK6gjRXCIWC9wehpZIljk4O1T0wSSab9mj8vGXLk9K6raGKIIbowtgEgg8nP6Uy91OQucnJznnkmleIQ5woGDk55xSG1aXkJlR1Y84FRZbjuVfNeQ7irBuvA7VKYvPOG4POM1YFmYclSxJwPmHSnLas6525Prmpt2GZ5g2SEElu4yKkFiTJyCE74NWhZBAG3Evz15xUkYO4gnA9COlTJF3sU5dIjZTuUtvGME546V5v8AEP4Wm9Dy26hWzngV6vOytCcBj3xnrWbdW5nDEqDz0xnFZq6d0F0fMGueGJ9OuNsqMrKcj3rJurHIwNq56/4V9Pal4KtdZT97bJyeMisOT4H6TPIS0HKnpVe0X2kUj5ya1YYUDe+DjaM1JHpkuwExOV7kg19L2Hw307SFxHawgDuVyTUfiDwDHqWnlLYRQMeCdoArBuK2KtY+aLq0eMlTu3DngdahMeR8wAPfivXbz4EXgZyk8b9S2BzXLaj8K7y2nwkbS5OCcc1pGStuS4s4tLb5SQBycnjk+1EkCSSqXABPVc12Efwx1DygVt7kn7v3cYqxp/wL1S8lLFSinu3UUlZPRi5WzgrvRor6FlPG4cH3rlNY8IzWE5ZAxjI+tfR+i/s5KkIN1c5z0CryKvax+z3byWOy2A3Ecs56VpGtFMXI7HymumMHA2Eduaeljgg4wOh45Ne8zfsrXzyFxc24jJIznJrn/EXwIv8AQNzGL7RD1+UdK6oVIPqZShJHlcenkJnBb6046SgHYEdBXWP4ZEHybGQjgjFInhxCuARuHPFbpoy1ucfNpBD9F57etV5dD+Unbkk54612p8LvM4ZQTnOOMYqZPCMjIw8tiR3zVSgrC5nuecyaHhc7GwT6cVWl8PFhjj64r0w+D5GJXyjkc9c0t14NaC2UyIFB/hxg1nKl3KU2eS3GguCflz2zntVaTTDHhSGx79a9Tl8JFmwIfvHr2FZ9/wCEUGEKgsRjA7Vk6XUtT6s80lsiozjjpk1WudIjkypXDkdfSu81TwmEBDAoeuMVlXHhpmHyhio4PGM1Liy7po4WfR5IicfOPbg1XdCGxtx9Riuzm0NgeA2T1BFVpND3YVkGTnOam/dAcmV3cc0oYo5AYkdOa6CXwmG6BkYdcCq03hKdWwDuHrim2gsM0y+CW7ozn5xzk8Gug0pIbax3rtOOWweRXNf8Itdq2fJc+45qS1sL/ThjypCpHpmr0A3rXV/tzSAKFQnr3NJLc4c7XAOO564p/hrRL6/2xRWjs0hyBnk1ftfg74pv9ZQf2LesJOAQuVA+tCdhXtuZc1yQu5igUdyBTYpmuCCjbgeAFGOa9j8J/sZap4iss6xusg5BRInDMPc44/CvTPA37F+jeFpLaWY3N7NC+R5zfID9BgVfI2S5I+XfDvhzVvE2pm2tdKvZZuyiJiTz9OleyeB/2JZ9fWzutXlmtZn5MC4JAz0+tfTnh3wJbaaqpGoXnBwMV1NtoIhi+TAxzg+tbww91qZSrpaHmfhL4I2fhCzit4YcJEMKSMk10tpoRspGxHhU55wePauzi01bkgtkn06A1LcaYHZSgIYccrkV0Roq3umXtW3Y5KPSllIKgHHZuDUVxpYu7iPdbI6tnexO0x/h3rp30kzzbDH7AjqTVmLwvczxAxQvIV9Ac1MorqEW2zkF0sQIyRM6AcBHAIap7fS5VG6RImI5yg5Fd3pPwtv9QZS8SRbj0Y/dHvXQ23walt0bzirIw7VHNFM0tI820+WJiA7Mnb5hWtb6IL1QBtbntXT6t8MLe2gYAM7MOM9fzrAi0K40ucmB3G1vuSdB/Wto1E9jOVNmppfw6mvsFcIPfr7VvaZ8IzDIplfcSOVpnhnxDcWm1bq0mwMDenzjH869F8PTJfgNC27Pb8Kyq1JXKpxRykXwogQA+WpOepHWrsHw7hgGRHtGeMCu8ttEeVhlcjGCM1rWPhMTYEink/SsHVZsoo4CDwgqfKkeV/3a0rPwQZBxEB9RjBr0W08GQxsMg9c+9acWk29oMsAaylVZSiee2fw73gb419c1a/4V7bwW7uypkDv0Fd2Wig4XDZORjtVafy0Z1PzrL1HUdMVlKUirI88j8P2olMeIhgbvlOTUS3unWcwj6OhwTyBW/qNkyXoP9mB41bgpJz+NVvE+iSMVeC3glBHOV5FYc1S1zVKI2OSwkeMuFQvwJAdv8quRaJBdHdvzjgEjn86yLWwvryxaEwpCyDgsoKn2q3osFzYwHz3yx4IHSmoqXQd7bM1JfCy3LL84wq457/jSWXhJIplAlOB0GaI76VGyMlTxx3qZNUMbYdCFUYznpT9jFApsmfwgyyNIrqc+gx+FaujRyRKVkVRt7Z61StfECs4AbAxzg5xWpa3UdxH3+Y9+pppImT7hdBEl3FW9jzVcRxMx/eEgn8qtXPmqFG35cYA61nzJvJYJtfoRnAqmiRfIhMueHOe44py2wA4BQk8Y6flSx4lQKwAbp0pskbQI27kdsUIRXucK2CST64xUMqDZ2IH+elTupkHysQfcVWuSvksX2AKM7jxkUNjQlu2yTIzwakkkRX3scL35rGuvFKRZjtY3u5VO3EYyB9TUD+GtR8QsTdXb2sPXyou/41KY9DU1DxtY6d+7jkM8w48tBuY/lVK6fWPFC7FI06Bh1IzIf8Ku6T4fstCA8qNEfjMh5LfUmtMyqUP8WeQc9KHqF7GVoHguDQD5hzLOfvTSDLH/AAretbjywAeTjoaiWT5BnvSIRkseMVDSWw0y6LrAJJ3Z4qtcush9OO/Skc5yMcHioZkKk5RiD39Kn1K9CCWNflBBBz65qNsfNgA549xUktvkbkLDtURgcyFgAGHH1oYFS5t1cZJJye9Qi3YIFG4kfpVt8E/MoBHrSRxiBgyNx0weaQalMWbg4Z8445FRPbMrFlJPNaMjNKMFdpbqRUEoEXygH3xQJyRnyS+aMMyHt8wquttCzhlUxOD1jYj9KtS2aznIAAJz15qGSxWM/MSGHSqTYD1kmGStwkijoJF5/MUVG9pIiEk579KKdhWPm7yTGx3BTn15/SkdGDrkKc8ccVoC2QSM68Y/yKYqJEVZwdzHC7Rk13OGhjzIqLZJJgFeccAfxU4WqIp2pnJ6f41oRWo+YsffPoKRbAOepx19KzcB36mdJGzOFwAcdfenJpzMR0LE5z6etaj2pUbxgMD1x+lPEDLgtgFehB5qJR1GncoxacAxycbuw7VDNpiQSGVVJIOOTx9a6CCyMijK5J6HFV5dPLM25v8A69RtuVcxHtg7cKuSOo6VXmhUOFYe49z71oXKJCWQuPm44HSkgso4kBiUPk8knNTypsZn7CVC7Cc85xxUb2rBSCmBjBOM1vx6YgUcMxPTFDaWrnLBsHqPTHpWbKTsc5LozkjCnr34zSS6CHUEFQOo5/Wulm00xp+6R3OOF75+tQzWnkRDem3HJwMipcSr6HLvoOSSWJB5Ix96qkukjzCEgTK8ZK+tdW8cbMMlB7Ypg08TIGTaoHTJzmoVJDczlYvDbSsSXyAMhQOhqVdIRCGyCQM100WmuHLNGMdBT/sAUg+V1GTgUvZ2JU30OetdIBOQACecE8kVIbTzcxYBBFaeo2ARDKrtGqEZHb6VmnWI7RjhZH3HAAXAzUadUW7spy+HVjXIcDPYisXXrGe2smFtHbTsvLecx2gfh3rpb6My2odlkf1HJ21FaWjXKeUsDtu6k/drRPuSkeZ+I/hVb+LbPzbaGKCVFyxKkAH2NeYa38NL3w/fMWnFzEoPEUZ6/WvpS48IXVzKJBqUse08pjIA9AOlN1LQbZrIqlkr3IP+tni4YeuBW8a0o7ailCOx8kXGk3TQSPJcNsiPI2kbeafZarHkRtLPIRxkr92vovUfhBJ4iRlm8iFXJztUAe3asm5/ZsnsYVa1dJXXqQgDNXQsQnuYukkjynRNIaIrcO2Y84U7Spb2wavy6Jbajdn5pEY4ONuRXYXvgXUtJk2TaexUHkkFv1qvHbLaKQtuC/8AukkGtoyUtSNjmJtHttPVoxGZH6sSOvFVD4Gtrm3EqxlXwQdxAyfrXcQxrdzoJIU3HjLCprvwq97NiPYsY5Den0q+W6JUrbnmDeEZrmUIkQKrxzgiq+s/C9J2V1eIEcNGDgAjvXsEPhmLTUAZd8jHHyjJP+FVX8CLcEPscDqc9qh02Upo8dT4SCNxJKhIAyPrVa6+EqahNkNGuRkArgH0r3EeFFmiEIjkkA78cVY0zwGkUqt5THHZh2o9iHtLHhcPwRjAVWQ/N/dH3q0LP4ARyS/LGVHqRivo7Q/hXdawQ8NrgEgBiuBiuz0v4Bhx/pEiIRxtxnmn7OK6kqT6Hyrb/s6RuyHC46429a6LTf2frG3hzNaQynPygrjNfVGlfAmxstvmmRwf8a6K2+DektCNsIkAGcHvQvZodpHy5o3wX03SbYSQWcEcgGSNoJH410ujaDBDIqhFL4H3j0r6Qsvg5pPlgCyiIPByMfhWjbfBa0nAW102H0/1XJFV7WKWwnBvqfPdtoohXETCMjjHY1ettLkkIAQ9OR1r6Dsf2aoZmZnt0QHkY65ro9L+BljpWMWsbyAdcU/rUexEaD6s+cNO8E31zMqxxOQ5zyp5H+NdZafC2+mdT5exSMHPFe5XHg1YE2xRovsOlV20drchZAPzo+tN/CP2K6nltl8FpGkDXEyRqeDtHLVq2/wmsoht3SSjHc4zXb3lmSgRQwx0JGar2dtP57Bhll/Kh1ZdxqKRz9j8PrLTGysSbfdc4Oav/wBgRJxGFXPLY7VvwaXI3zMmST07VZtdBB3sYs7h1xWerdylY5ZNAYFTkEnjJHWtC100xcSDII+oroo9AeRgAhx2rTtvCzheULduecUm0OzOHv8Awgt6hZSpB7AdK5nWvhvLKWAiMcpBO/8A+vXttn4Kwd0ahWb16GtO38M27RhbhFVzwQw4/Op9qkPlvufP2ieAbmxkxMHcZzweDXYaZoMVkPMdAMAnd0YD616tN4Ttz93G3HYdKw9f+HaCFp0nmAYYIQ5z74qJ15WHGmjmNP121tlAjvY5Bn7sp+b86ln8f+UxSKNXA5LI9Q6h8P4EgMqTzkxkBt0PTNZ2qaI1tLG9oI/kXn5CM+tcsq0jeNNHRDxTPf6cJbVGYj76seR9PWm6L4guLq52Swum7kEg1laNZarcWjRpHbqmCDtfaVzVmw8O6nFcI63Stzgqz5xVqrezJcDQutUurWZwo3KPu/Sr1rdSS24kdQrYycHpVTWvBhdo5JLgwySNkjBIP09K0/Dvh+M2UkbXAlAJzj7wHetIz1sw5dLlWGUuMqdytyT6UjW7TMB69e2K6Gz8MRxQAg59MjGanXRIghO07vpV8xNjmDpbOxbJ9sdDUM2lvu4Xg+2DXYSWCxKdqBgegx0qKO0ZnwVCgjjjpRzAcmmlSRrnoAfrmnQ6c6yZK5DcdK6drAR8MB+VRyweWgZVwo6e1Lm6FJGPB4cMhXGAo7jitOxsI7PCsrHJ5yetOFwSBgAfQ9aWOYyggk/LngjOaTSJZLdwCNMgkgc/Ss+e8ONpAIzjngip5bprbAIBXHVay9SvoYo2kkkREXqWOBTEWVZHcEbl+tNmuBGrNKVAUdScVy1346W7uFg06N7qZv48YjH1NSQ6DcarIH1OYMcf6mM4QD+tDBFjUPE0cZaOxje7lJ/h5UfjVW48P3fiFAt5MyRPz5ScfgTW/ZGCxj2xxKgA7AVOZBMg2Dbn8s1HKxplbR9Jh0u0EUUcYVBt4XGfc1aDJGfmX5falNuMAFgG7j1pGnWNvmySD1NJqwXuMmVZctESQOoPNVGspZDjylVfUcGrMk/nv8vf04xUV+W2Bt5PqAaGMaitDkiXI/u9RTluTtxwSOOmKo3b46fPu6gnFV0nnU8ofY54rNz1sOxuR3e0nChgePenC/y4IO3b1yOorCj1GSNvmXJ9Varkd+TIrA8tzg0RsxtWNCTkh9wOT0700x5JAIHqPWmxzq3LbRnv2p8boZFDDg9MDrVcugEE1ordQC1QGxcEkDp+GK0Wt0IyAcjoQeRUE0RVyyljx681LQXKEgfG3jIPYdKqyXDAnLdK0pwIQCy5b9azb8LuPyFGzzjpSSQhEkUL8wCnrnPAoLqwzwffHNVFygIYHj8KehCDO7rwTVNMLD3l81MK2cdRjpRTWfALY49jzRSvYEfPptWZlwC2COtTCNjhlX5u+SOB61citPk5JGD69amttKMhI2tlulei0tzn9SotsTCAFzn9adHpoXDccdu9aSWIWXBXPHUnr/8AXq0lqgTKqMdBx1qG9CrMyhZ4bBw4Iqx9lRcEgDsARVr7EwZQMjvwOtSfZwFJcg5wB61NxoovCSmQ4GfTsOmKhjtQgy5zzz6itCWGOEYUEEHk+ntUcqAKdyk9xt71nZlGRqOjwsA6gDvS2dhFDB94rjnHvV6W2M0ToVEYbsDVW0tlhk25bbnp61NmitBGl2QFV4Qe1MZN67hjIxkk1Zc5XIxtXnGOaapWKIkj73T29KGuo0ypFcG4EhVSFTJDnhXP1rF1XxfAZNjzSEKfmES/K34mpXjvBI7PemKIfjx6AClSXTZ4dqrDPc+rptBPuKwkjSKS3MndaeM9QePfcw4QsNvCjHvWK8kOlz5gt7q5kBIAmJIyPYVsXFheJI4WUp83VSEUD8KvaSJ4bC5j86RpZRhHZfujucnuay16jstynbX934iiXz4bixVBkSK21fyPWr8Gq+VcC0llaZ0XIO3BNUodEZ5wZrmWTvhT0/E1bk0yN1EYd/MXndnpn3q7ytdk6bFO6n1K4ucQxOOcKu3jmrA0y7isP3iwRTb8kjBOK19JtE0+12CcPMw4Jy2aSfQZZRmRY9pPLck8/wCRQoprYG0ZVvpdw7ACfIPVt2BjvVm9V5olit5AgBwxPBY/4VrwaFEIVgzuMZySOv0qK7s/Kk/dBQx9RzinGndWJ5jKS1XTYW8zJ5BORkH60ye4aRcKF5znA6VrJarIuGTcR69qtxWESR7sLk9gOgrWNO2hLepy9pYZOG3DknJPOKtwKwIQuoVjkDHP51uX8tpYr+8RdwIwoGf09aoQapaRNwh3sepXgmqbitA1ZDc6SJ8ZUMDknPJNYfiT4YTazEpsxaRA/KS0fzV08+qCC88tjywyoUZ/M1fsdYUjGyQsnHAzu/CqjO2wnG6PJr74G3ltas6SRzyL1CKavaN8HrqSJNgI7ndgfh9K9WAhIy6hGl4xjGaWCye0lYhtin7xrRVpEciON0n4IjH7+YKx5Aj6j8TWzH8DdIwC5mbuQDiuohQLIu1sLnr/AEq7bjaP4sKetN1JdxcsV0OctPhHo1nkmDIA+9zmtDTfAmlRz/u7SIjGD8ucV0Nnpz3zFEhdwe2K09P8DzpgpGyjrjGMUnLpcLLoYNnoUVlhY0RFA7Crseipn5Adw+99a6bTfAd3O+Hg2Drk11mgfDBPleWTB9MdaUpxQ0jgdP0GSb5Y4t57MR0rf0v4cTXUi75BCGGfSvQ9P8LWmmoPLhDn1NXhZxkqTldvQVDqdirHM6Z8MILTBkdpTnK46Cugt9ISzj2xouParwRghVHXA4xileKaQZ2ISv8AdNQ22BU+xoy/d/XmmyacGXcNg3DA5zUzQyIH3oyd844qCS1W6UASAev1oT0Ar3OlL5Y+7k9qoXHhcXKhyuPWt6PS2kYEbGAqzKU02IvMoVRwS1PmaCxzB8FhoxhVA7Ypo8KpCC4UA5we5NbU3iW1Q7I8yZORtqOPUY7tpB9nddoLj5NwNHtUPkI7bwtE8QGVGeeO1WE0CDIGBhTyR3qvbaoPtLRgSLu6hhjFWmkEY4lIJPCjrT52xctieHw1br1wT7irSadDbjKtgdcds1XW73HOMH+83epIR5ilieTzwaYFmO229E3e/pSXFguMsvJ7daZHfoh698HinSzsygqSw78UgIstCwCgSJ3PcUqxoxJGGPdSKf8Aa9w245PFVZ4mgnDhcgnJKnpQA9rWFd21QrNyTjriqdxowLlht5OSNoIrTguNyDeAF6EkUj/uyNvzD9ankQ7syf7AgjRj5YIf/ZGPpRFpForbREsYUdu9aU8gKYUD5egqCWbzVIwAf50ciHzMRlV8KVDqvTI+7UTW8cbMViCEj7w708K0Mf3WK0pYOhIXI688ihJDuQy3skaj5Qce1V11SXzDuxgnoOKtvFvyAR+NQ4jYFSCTxwOaaDYs2k77Sc/gabNOzS4wTx2qCMH5hubAOcY6Ul1fyRRBo03le2OtNeZJPI52gNlc5wB3qlPdvHlXG5Dx8vaqqeLQZljmRYiWwMnFJ4j8R2OjWfnXMqRKB0LYJNNrsPYlVI5sncBj17VDc30OmgySXCogHzFjtFclP4v1TxHMw0W0eOJuDPcDAH0HenWPw+OoXCXGr3kl9KDkKDtRfoKV7A0XdV8aS6nIYNKtGuexlcYjX39TWHceDLrVT5urXRuAekMfEamu5kjgjtERVEaqMADjNUpGihkJUg5OSrdBR01EZmn6ZFYwLDbxqkYXGAMYFWYGeRRG5IzwDimXcxnmDBWWMHBx/jTuHDOoOR09acX0ETw2aRqQhLdOvrTrlnibG0FfVaq/aGxuYbCeM/41cgcBR0fI+tF+gDTcMI+jYXvjkUksyyAdAfce9WU5B3KB3PNVzGgHAwfXtSaAieRmPQD3xxVPzT5xzlR71osoCZGdp71BI8YOWVWHcmmkO5VKxyL03evFEcYihZVCnfViSJXk+TjPoKjeLbgjHAwKlofMym1goDHAB6nBxVmKwVUBJwBwSeopQQrjOD6etKVIOVH1z3qHFdB3ew9H8qPaOccfWpBIJDhDhvTsKqqDG5y2Oe9EpA5UnJ54otbRCTLyzFSWBJ9uxpjXPmDLKRzyemKgilbsW+ppZJwF5Pf60JMLiynK5Jzg9+aqXLeYCVYfj2p8jh9wQ/jUXmrG5VznuSelPlQ9SJk2xnkcnPrUawHAwMck7cdOatP8o4PXtTEYgZBGO4PpRbQTZWeFWOOQcUVZBUA5BwB170UtCjxfYodhgY57UiMRjk9aKK9B/CcyLWBsPA6/1NWZjtmhxxx/WiioZS3I2Y+Y3J+7n8ainJEa447/AMqKKlbh1I5OVX60xzz9OlFFSUitIxNyoycE0yYDe5wM4ooqWMtIo+bgdB/KqWqjY6gcDnpRRWc/hLgOtIk+xN8q8rnp7CsG5gSO6kZURT6gYNFFZMotadCjlyUUnI6ilnUc8DpRRWbEimUCzLgAc+lQzf8AH3/wI0UVr0JkWY0AuAMDA9q3Yv8AVY7c0UVdPZiYttGq7SFAJPJAqlqPFyvs1FFasET2yjBOBkmluDtnTHHyZ4ooqF1K6jLqFJLcsyqzY6kZPWqdrAm4nYuR3xRRWD+IaLtpEsgUsqscdSM+lLgIrEADkdKKKuPwsSJtO/fRnf8APgjGecVekGLb6L/jRRV0dxSLmlgNFHkZ5FdHo0KNuyqnr2oorWXQk7zw/bxpCpEaA4HRRXR2kKbV+Reg7UUVjLcC+qAqeB09KktjiNx2xRRUMCa0YlxyfuirEag5OB93/CiiiRRHGx82Pk8nn3q/ZnLfnRRTEyLUWOw8mkZAQMgHp2ooqkAhO0ccYHaqGrHzbNt3zYHfmiiiWzBHPwwokxYKoJVuQOe9Zf2uWHUkCSyKCBkBiM0UVzx3NuhcubuUTjEsnLc/MeafHO//AAkcfzt/COtFFUyDpnYhScnOR/OlRjvAycZooraJmW2Ub1GBikkYqwwSMg0UVQCzKDjgUq8bR7Giipe4EaE78Z4206A/If8AeNFFUtwC8G2FsccVUJ/1Z7nNFFDGjRteUOfpVVwFL4AHJ6UUUug31Klwx888npR0ZfpRRUofULk/Mff/AAqJiQv4miirYmc14+ULahwAHUEhu46VwPho/wBqa432n/SdrkDzfnxz70UVPQOx6faKI8KoCrtHA4FQklb7A4GTxRRQSVtVkbLfMeB6+9Ubg7hFnnOKKKBsdeMVh4JH0pAxW3OCR8oooprYRLITs69RU9kSX/z6UUUluBejOYxVGUYk445NFFaxAUHMX4f1pkoyMds0UUgI4Sdjc9DSOcWv0ooqZlMgUkSfjVhBknPOM0UUoiQsgxNxxz/hUTjCt7H+lFFEhDCxAGCRzRKPmT/Paiis5FxK1ydsgxxzSISVXk/5NFFWStwl+7TWYgnk/eoopFdSSIDafp/UUUUVmET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7001440" y="4986956"/>
            <a:ext cx="981892" cy="3857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4098" name="Picture 2" descr="http://miedzychod.pl/files/image/herb-pomniejsz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572140"/>
            <a:ext cx="895348" cy="1090303"/>
          </a:xfrm>
          <a:prstGeom prst="rect">
            <a:avLst/>
          </a:prstGeom>
          <a:noFill/>
        </p:spPr>
      </p:pic>
      <p:sp>
        <p:nvSpPr>
          <p:cNvPr id="32770" name="AutoShape 2" descr="Znalezione obrazy dla zapytania sejmik w międzychodzie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39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2772" name="AutoShape 4" descr="http://www.tatianasokolowska.pl/wp-content/uploads/2015/10/DSC0575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2" name="pole tekstowe 11"/>
          <p:cNvSpPr txBox="1"/>
          <p:nvPr/>
        </p:nvSpPr>
        <p:spPr>
          <a:xfrm>
            <a:off x="142844" y="785794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/>
              <a:t>Obrót gruntami</a:t>
            </a:r>
          </a:p>
          <a:p>
            <a:pPr algn="ctr"/>
            <a:r>
              <a:rPr lang="pl-PL" sz="2800" b="1" dirty="0"/>
              <a:t>- porównanie lat 2022-2023</a:t>
            </a:r>
          </a:p>
        </p:txBody>
      </p:sp>
      <p:graphicFrame>
        <p:nvGraphicFramePr>
          <p:cNvPr id="13" name="Tabela 12"/>
          <p:cNvGraphicFramePr>
            <a:graphicFrameLocks noGrp="1"/>
          </p:cNvGraphicFramePr>
          <p:nvPr/>
        </p:nvGraphicFramePr>
        <p:xfrm>
          <a:off x="1500166" y="2000240"/>
          <a:ext cx="6096000" cy="257581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9364">
                <a:tc>
                  <a:txBody>
                    <a:bodyPr/>
                    <a:lstStyle/>
                    <a:p>
                      <a:endParaRPr lang="pl-PL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stan</a:t>
                      </a:r>
                      <a:r>
                        <a:rPr lang="pl-PL" sz="11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na 31.12.2022 r.</a:t>
                      </a:r>
                      <a:endParaRPr lang="pl-PL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stan</a:t>
                      </a:r>
                      <a:r>
                        <a:rPr lang="pl-PL" sz="11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na 31.12.2023 r.</a:t>
                      </a:r>
                      <a:endParaRPr lang="pl-PL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9364">
                <a:tc>
                  <a:txBody>
                    <a:bodyPr/>
                    <a:lstStyle/>
                    <a:p>
                      <a:r>
                        <a:rPr lang="pl-PL" dirty="0">
                          <a:latin typeface="Times New Roman" pitchFamily="18" charset="0"/>
                          <a:cs typeface="Times New Roman" pitchFamily="18" charset="0"/>
                        </a:rPr>
                        <a:t>Przychód</a:t>
                      </a:r>
                    </a:p>
                    <a:p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wg wartości księgowej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aseline="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pl-PL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pl-PL" baseline="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523 351,43</a:t>
                      </a:r>
                      <a:r>
                        <a:rPr lang="pl-PL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zł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611</a:t>
                      </a:r>
                      <a:r>
                        <a:rPr lang="pl-PL" baseline="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765,24</a:t>
                      </a:r>
                      <a:r>
                        <a:rPr lang="pl-PL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zł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9364">
                <a:tc>
                  <a:txBody>
                    <a:bodyPr/>
                    <a:lstStyle/>
                    <a:p>
                      <a:r>
                        <a:rPr lang="pl-PL" dirty="0">
                          <a:latin typeface="Times New Roman" pitchFamily="18" charset="0"/>
                          <a:cs typeface="Times New Roman" pitchFamily="18" charset="0"/>
                        </a:rPr>
                        <a:t>Rozchód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wg wartości księgowej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583</a:t>
                      </a:r>
                      <a:r>
                        <a:rPr lang="pl-PL" baseline="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421,93</a:t>
                      </a:r>
                      <a:r>
                        <a:rPr lang="pl-PL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zł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73</a:t>
                      </a:r>
                      <a:r>
                        <a:rPr lang="pl-PL" baseline="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026,42</a:t>
                      </a:r>
                      <a:r>
                        <a:rPr lang="pl-PL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zł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9364">
                <a:tc>
                  <a:txBody>
                    <a:bodyPr/>
                    <a:lstStyle/>
                    <a:p>
                      <a:r>
                        <a:rPr lang="pl-PL" dirty="0">
                          <a:latin typeface="Times New Roman" pitchFamily="18" charset="0"/>
                          <a:cs typeface="Times New Roman" pitchFamily="18" charset="0"/>
                        </a:rPr>
                        <a:t>Różnica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latin typeface="Times New Roman" pitchFamily="18" charset="0"/>
                          <a:cs typeface="Times New Roman" pitchFamily="18" charset="0"/>
                        </a:rPr>
                        <a:t>939</a:t>
                      </a:r>
                      <a:r>
                        <a:rPr lang="pl-PL" baseline="0" dirty="0">
                          <a:latin typeface="Times New Roman" pitchFamily="18" charset="0"/>
                          <a:cs typeface="Times New Roman" pitchFamily="18" charset="0"/>
                        </a:rPr>
                        <a:t> 929,50</a:t>
                      </a:r>
                      <a:r>
                        <a:rPr lang="pl-PL" dirty="0">
                          <a:latin typeface="Times New Roman" pitchFamily="18" charset="0"/>
                          <a:cs typeface="Times New Roman" pitchFamily="18" charset="0"/>
                        </a:rPr>
                        <a:t> zł</a:t>
                      </a:r>
                    </a:p>
                    <a:p>
                      <a:pPr algn="ctr"/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 saldo dodatnie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latin typeface="Times New Roman" pitchFamily="18" charset="0"/>
                          <a:cs typeface="Times New Roman" pitchFamily="18" charset="0"/>
                        </a:rPr>
                        <a:t>538 738,82 zł</a:t>
                      </a:r>
                    </a:p>
                    <a:p>
                      <a:pPr algn="ctr"/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saldo dodatnie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6404553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724648"/>
          </a:xfrm>
        </p:spPr>
        <p:txBody>
          <a:bodyPr>
            <a:normAutofit/>
          </a:bodyPr>
          <a:lstStyle/>
          <a:p>
            <a:pPr algn="ctr"/>
            <a:r>
              <a:rPr lang="pl-PL" sz="2800" b="1" dirty="0">
                <a:solidFill>
                  <a:schemeClr val="tx1"/>
                </a:solidFill>
                <a:latin typeface="+mn-lt"/>
              </a:rPr>
              <a:t>Przychód gruntów trwale rozdysponowanych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71472" y="1500174"/>
            <a:ext cx="8215370" cy="4500594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pl-PL" sz="4500" dirty="0">
                <a:latin typeface="Times New Roman" pitchFamily="18" charset="0"/>
                <a:cs typeface="Times New Roman" pitchFamily="18" charset="0"/>
              </a:rPr>
              <a:t>Różnica między 2022 r. a 2023 r. wynika m.in. z:</a:t>
            </a:r>
          </a:p>
          <a:p>
            <a:pPr algn="just"/>
            <a:r>
              <a:rPr lang="pl-PL" sz="4500" b="1" dirty="0">
                <a:latin typeface="Times New Roman" pitchFamily="18" charset="0"/>
                <a:cs typeface="Times New Roman" pitchFamily="18" charset="0"/>
              </a:rPr>
              <a:t>nabycia gruntów pod drogi publiczne w drodze decyzji zatwierdzających podział działek, </a:t>
            </a:r>
            <a:r>
              <a:rPr lang="pl-PL" sz="4500" dirty="0">
                <a:latin typeface="Times New Roman" pitchFamily="18" charset="0"/>
                <a:cs typeface="Times New Roman" pitchFamily="18" charset="0"/>
              </a:rPr>
              <a:t>zgodnie z art. 98 ust. 1-3 Ustawy z dnia 21 sierpnia 1997 r. o gospodarce nieruchomościami;</a:t>
            </a:r>
          </a:p>
          <a:p>
            <a:pPr algn="just"/>
            <a:r>
              <a:rPr lang="pl-PL" sz="4500" b="1" dirty="0">
                <a:latin typeface="Times New Roman" pitchFamily="18" charset="0"/>
                <a:cs typeface="Times New Roman" pitchFamily="18" charset="0"/>
              </a:rPr>
              <a:t>nabycia w drodze darowizny </a:t>
            </a:r>
            <a:r>
              <a:rPr lang="pl-PL" sz="4500" dirty="0">
                <a:latin typeface="Times New Roman" pitchFamily="18" charset="0"/>
                <a:cs typeface="Times New Roman" pitchFamily="18" charset="0"/>
              </a:rPr>
              <a:t>terenów komunikacji drogowej od Krajowego Ośrodka Wsparcia Rolnictwa w obrębie Głażewo oraz od Skarbu Państwa w obrębie Międzychód.</a:t>
            </a:r>
          </a:p>
          <a:p>
            <a:pPr algn="just">
              <a:buNone/>
            </a:pPr>
            <a:endParaRPr lang="pl-PL" sz="45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miedzychod.pl/files/image/herb-pomniejsz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572140"/>
            <a:ext cx="895348" cy="10903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pPr algn="ctr"/>
            <a:r>
              <a:rPr lang="pl-PL" sz="2800" b="1" dirty="0">
                <a:solidFill>
                  <a:schemeClr val="tx1"/>
                </a:solidFill>
                <a:latin typeface="+mn-lt"/>
              </a:rPr>
              <a:t>Rozchód gruntów trwale rozdysponowanych</a:t>
            </a:r>
            <a:endParaRPr lang="pl-PL" sz="2800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28662" y="1857364"/>
            <a:ext cx="7643866" cy="3493784"/>
          </a:xfrm>
        </p:spPr>
        <p:txBody>
          <a:bodyPr>
            <a:normAutofit fontScale="92500" lnSpcReduction="20000"/>
          </a:bodyPr>
          <a:lstStyle/>
          <a:p>
            <a:pPr marL="11113" indent="-11113" algn="just">
              <a:buNone/>
            </a:pPr>
            <a:r>
              <a:rPr lang="pl-PL" sz="2800" dirty="0"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2800" b="1" dirty="0">
                <a:latin typeface="Times New Roman" pitchFamily="18" charset="0"/>
                <a:cs typeface="Times New Roman" pitchFamily="18" charset="0"/>
              </a:rPr>
              <a:t>2022 r. zbyto</a:t>
            </a:r>
            <a:r>
              <a:rPr lang="pl-PL" sz="2800" dirty="0">
                <a:latin typeface="Times New Roman" pitchFamily="18" charset="0"/>
                <a:cs typeface="Times New Roman" pitchFamily="18" charset="0"/>
              </a:rPr>
              <a:t> łącznie </a:t>
            </a:r>
            <a:r>
              <a:rPr lang="pl-PL" sz="2800" b="1" dirty="0">
                <a:latin typeface="Times New Roman" pitchFamily="18" charset="0"/>
                <a:cs typeface="Times New Roman" pitchFamily="18" charset="0"/>
              </a:rPr>
              <a:t>41 działek </a:t>
            </a:r>
            <a:r>
              <a:rPr lang="pl-PL" sz="2800" dirty="0">
                <a:latin typeface="Times New Roman" pitchFamily="18" charset="0"/>
                <a:cs typeface="Times New Roman" pitchFamily="18" charset="0"/>
              </a:rPr>
              <a:t>o łącznej powierzchni </a:t>
            </a:r>
            <a:r>
              <a:rPr lang="pl-PL" sz="2800" b="1" dirty="0">
                <a:latin typeface="Times New Roman" pitchFamily="18" charset="0"/>
                <a:cs typeface="Times New Roman" pitchFamily="18" charset="0"/>
              </a:rPr>
              <a:t>2,1730 ha.  </a:t>
            </a:r>
          </a:p>
          <a:p>
            <a:pPr marL="11113" indent="-11113" algn="just">
              <a:buNone/>
            </a:pPr>
            <a:r>
              <a:rPr lang="pl-PL" sz="2800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pl-PL" sz="2800" b="1" dirty="0">
                <a:latin typeface="Times New Roman" pitchFamily="18" charset="0"/>
                <a:cs typeface="Times New Roman" pitchFamily="18" charset="0"/>
              </a:rPr>
              <a:t> 2023 r. </a:t>
            </a:r>
            <a:r>
              <a:rPr lang="pl-PL" sz="2800" dirty="0">
                <a:latin typeface="Times New Roman" pitchFamily="18" charset="0"/>
                <a:cs typeface="Times New Roman" pitchFamily="18" charset="0"/>
              </a:rPr>
              <a:t>było to </a:t>
            </a:r>
            <a:r>
              <a:rPr lang="pl-PL" sz="2800" b="1" dirty="0">
                <a:latin typeface="Times New Roman" pitchFamily="18" charset="0"/>
                <a:cs typeface="Times New Roman" pitchFamily="18" charset="0"/>
              </a:rPr>
              <a:t>15 działek </a:t>
            </a:r>
            <a:r>
              <a:rPr lang="pl-PL" sz="2800" dirty="0">
                <a:latin typeface="Times New Roman" pitchFamily="18" charset="0"/>
                <a:cs typeface="Times New Roman" pitchFamily="18" charset="0"/>
              </a:rPr>
              <a:t>o łącznej powierzchni </a:t>
            </a:r>
            <a:r>
              <a:rPr lang="pl-PL" sz="2800" b="1" dirty="0">
                <a:latin typeface="Times New Roman" pitchFamily="18" charset="0"/>
                <a:cs typeface="Times New Roman" pitchFamily="18" charset="0"/>
              </a:rPr>
              <a:t>0,4708 ha.</a:t>
            </a:r>
          </a:p>
          <a:p>
            <a:pPr algn="just">
              <a:buNone/>
            </a:pPr>
            <a:endParaRPr lang="pl-PL" sz="2800" dirty="0">
              <a:latin typeface="Times New Roman" pitchFamily="18" charset="0"/>
              <a:cs typeface="Times New Roman" pitchFamily="18" charset="0"/>
            </a:endParaRPr>
          </a:p>
          <a:p>
            <a:pPr marL="11113" indent="-11113" algn="just">
              <a:buNone/>
            </a:pPr>
            <a:r>
              <a:rPr lang="pl-PL" sz="2800" dirty="0">
                <a:latin typeface="Times New Roman" pitchFamily="18" charset="0"/>
                <a:cs typeface="Times New Roman" pitchFamily="18" charset="0"/>
              </a:rPr>
              <a:t>Różnica między 2022 r. a 2023 r. wynika głównie ze sprzedaży działek gruntu oraz sprzedaży związanej z ustanowieniem odrębnej  własności lokali mieszkalnych wraz z udziałem w gruncie. </a:t>
            </a:r>
          </a:p>
          <a:p>
            <a:endParaRPr lang="pl-PL" dirty="0"/>
          </a:p>
        </p:txBody>
      </p:sp>
      <p:pic>
        <p:nvPicPr>
          <p:cNvPr id="4" name="Picture 2" descr="http://miedzychod.pl/files/image/herb-pomniejsz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429264"/>
            <a:ext cx="895348" cy="10903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Wykres 3"/>
          <p:cNvPicPr>
            <a:picLocks noChangeArrowheads="1"/>
          </p:cNvPicPr>
          <p:nvPr/>
        </p:nvPicPr>
        <p:blipFill>
          <a:blip r:embed="rId2"/>
          <a:srcRect b="-17"/>
          <a:stretch>
            <a:fillRect/>
          </a:stretch>
        </p:blipFill>
        <p:spPr bwMode="auto">
          <a:xfrm>
            <a:off x="5000628" y="4143380"/>
            <a:ext cx="4143372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2" descr="data:image/jpeg;base64,/9j/4AAQSkZJRgABAQEBLAEsAAD/4T34RXhpZgAATU0AKgAAAAgADgEOAAIAAAAgAAAIwgEPAAIAAAAGAAAI4gEQAAIAAAAQAAAI6AESAAMAAAABAAEAAAExAAIAAAAgAAAI+AEyAAIAAAAUAAAJGAITAAMAAAABAAIAIIdpAAQAAAABAAAJLIglAAQAAAABAAA8dIgwAAMAAAABAAEAB5ybAAEAAABAAAA9cJyfAAEAAABAAAA9sOocAAcAAAgMAAAAtuodAAkAAAAB///9+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gICAgICAgICAgICAgICAgICAgICAgICAgICAgICAATklLT04AQ09PTFBJWCBBVzExMCAgAENPT0xQSVggQVcxMTBWMS4wICAgICAgICAgICAgICAAMDAwMDowMDowMCAwMDowMDowMAAAJIKaAAUAAAABAAAS7oKdAAUAAAABAAAS9ogiAAMAAAABAAIAAIgnAAMAAAABAZAAAJAAAAcAAAAEMDIzMJADAAIAAAAUAAAS/pAEAAIAAAAUAAATEpEBAAcAAAAEAQIDAJECAAUAAAABAAATJpIEAAUAAAABAAATLpIFAAUAAAABAAATNpIHAAMAAAABAAUAAJIIAAMAAAABAAAAAJIJAAMAAAABABAAAJIKAAUAAAABAAATPpJ8AAcAACimAAATRpKGAAcAAACAAAA77KAAAAcAAAAEMDEwMKABAAMAAAABAAEAAKACAAMAAAABEgAC2KADAAMAAAABDYAABKMAAAcAAAABA4AAAKMBAAcAAAABAQAEAKQBAAMAAAABAAAAAKQCAAMAAAABAAAEb6QDAAMAAAABAAAAAKQEAAUAAAABAAA8bKQFAAMAAAABABwAAKQGAAMAAAABAAMAAKQHAAMAAAABAAIABaQIAAMAAAABAAAAAKQJAAMAAAABAAAAAKQKAAMAAAABAAAAAKQMAAMAAAABAAP//+ocAAcAAAgMAAAK4uodAAkAAAABAAAQY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oAAACWAAAAJwAAAAowMDAwOjAwOjAwIDAwOjAwOjAwADAwMDA6MDA6MDAgMDA6MDA6MDAAAAAAAgAAAAEAAAAAAAAACgAAACcAAAAKAAAAMgAAAApOaWtvbgACAAAASUkqAAgAAAApAAEABwAEAAAAAAIAAAIAAwACAAAAAAAAAAMAAgAHAAAA+gEAAAQAAgAHAAAAAgIAAAUAAgANAAAACgIAAAYAAgAHAAAAGAIAAAcAAgAHAAAAIAIAAAgAAgAIAAAAKAIAAAoABQABAAAAMAIAAAsACAABAAAAAAAAAA8AAgAHAAAAOAIAABAABwDWIgAAQAIAABEABAABAAAAMigAABoABwAoAAAAFiUAACYAAwASAAAAPiUAACcABwAOAAAAYiUAACwABwDOAAAAcCUAAC0AAwACAAAAAAEFAC4AAwABAAAAAQAAAC8AAwABAAAAAAAAADAAAwABAAAAAAAAADUABwAIAAAAPiYAADYABwAGAAAARiYAADkABwBPAAAATCYAADoABwAHAAAAnCYAAIAAAgAOAAAApCYAAIUABQABAAAAsiYAAIYABQABAAAAuiYAAIgABwAEAAAAAAAAAI8AAgAQAAAAwiYAAJEABwAQAQAA0iYAAJQACAABAAAAAAAAAJUAAgAFAAAA4icAAJsAAQACAAAAAAAAAJwAAgAUAAAA6CcAAJ0AAwABAAAAAAAAAJ4AAwAKAAAA/CcAAKwAAgALAAAAECgAALIAAgAJAAAAHCgAALUAAwABAAAAARAAAMMABwAMAAAAJigAAAAAAABDT0xPUiAAAE5PUk1BTAAAQVVUTyAgICAgICAgAABBVVRPICAAAEFGLVMgIAAAICAgICAgIABaHgAA6AMAAEFVVE8gIAAABQIAAAAAAAAAAP8AAAAAMS4wMAAAAAAAACNiNiMcgECDREpIhgBKTEEAAAAAEUAwADABAAEAKAAUAAAWRQAPAA8ANgAUCA4WRQAAAAAAAAIAADAANgYyENESEA2NA6QAAAAAAAAHgA8PARUB/wKjARcB/wKlAAD////////u7u7uMzAzMTMwNDE3NDAxMDY5ODAwNjUwMDEwMDA2NTA1NDEwMDAwMDAwMAAAAAAEIAAAAb8DZQAUABgADQAQAAoACgAYAAoAEAAUAA0ADgAQAA4HAQZ2HtiA4wPoAAYAIQQBAfIAGwAAAAAAAAAAAAAAAAAAAAAAAAAAAAAAAAAAAAAAAAAAAAAAAAAAAAAAAAAAAAAAAAAAAAAAAAAAAAAAAAAAAAAAAAgABAkEAQQJBNAXQXQXBgAFBAAA3yoECAAoAAArUAAI8YwABHjGAAEEagAAAAAAAP//AAAAAAABBGoBtwcBAZgnKCtbKtMilAABPiAeACzBKxYAAAAAUgABIQBThSwE1iO+ACgAKAAoSAAAACrTAAAnPwAgEAAAAQRqAAAAVAAAAAAXUXUXAQRiAAQBA+gAAAAAAA0ADAEBCAAZAEErgAAEQAAxAwoD7RRyBB8EAAQfA+0EDAQfBAAAEgBBhqAEAAQAEU6GAP///wD///////8A//////8CfwSPBkYEpAJzAdAAAAAAAAAAAAAAAAAAAAAAAAAAAAAAAAAAAAAAAAAAAAAAAAAAAAAAAAAAAAAAAAAAAAAAAAAAAAAAAAAAAAAABd0GOAZMBfMFhgS/A/cDQwJ/BI8GRgSkAnMB0AAAAAAJ3RJeFxYPxAfDBS4AAAAABd0GOAZMBfMFhgS/A/cDQxVJFzkYSxeoFgUTFxAGDPkADQFAAZUB6QGbATsBJAAAAAABegImAr4CHAFrAUMAAAAAAckDSwTEA6cB8gFyAAAAAAG2AkQCggH9AYEBXgAAAAABUQG5AhMBsQFGATAAAAAAAXgCkgOxAvYBrAFCAAAAAAE0AWABfgFbATEBIwAAAAABggHkAgQBogFQATsAAAAAAhYDagSDA24CCwGqAAAAAAIWA9YFsgSLAm8BvQAAAAACYgObBCAC8AHyAZ0AAAAAAxcEnAS0AxsB/AGyAAAAAAWFChAMrQjCBHUDJwAAAAAAAAAAAAAAAAAAAc8B0QHcAckBuQGYAXkBWf//AAAAEAAAAAAAAAAAAAAAAAAAAAAAABcRcRcAOWRkZABSAAGgAaEBQAJMAWkCNwMGAwD//////////wFeATIBXAEoAAAAAAAAAAABoAGhAJwEAAAAAAAAzQB7AJsAmwAAAAAABQUeAVwBNAFRATeTIAQeAAAAACo3/RVFRUVFAWYDiAOwAWYCAAFpAjcB/wEDQEYAAQNSAAoAGwAKABsACgAbAAIAAAAJAAAAAAAAAAAAAAAAAAClpaWlAAAAAAAAAAAAAAAAAAAAAAAAAAAAAAAAAAAAAAAAAAAAAAAA+vr6+gMAAIAAAAABAAQCwA/FDOEPug1iD+cMnw/+DsYP5Q7cABoAAAAAEjYAAAAAAAkWOLYAAAAAAAAAAAAAAAAAAAAAAAAAAAAAAAAAAAAYgYgYAAAAAAAAAAAAAAAAAAAAAAAAAAAAAAAAgAAAAAAAAAAAAAAABgIAAAAAAAAAAAAAAAAAAAAAAAAAAAAAAAAAAAAAAAAAAQRqAAQAAAAAAAAAAAAADI0MjQybDPYMuwAAAAAAAAAAAAAAAAAAAAAAAAAAAAAAAAAAAAAAAAAAAAAAAAAAAAAAAAAAAAAAAAAAAAAAAAAAAAAAAAAAAAAAAAAAAAAAAAAAAAAAAAAAAAAAAAAAAAAAAAAAAAAAAAAAAAAAABhxhxgAEgCAAAAAAAAAAHYAAAeOBAMAAAAAAAAAAAQDAAAEAQQfA+0AAAAAAAAAAAAAAAAAABRyAAABPgAAAAAAAAAAAAAAAAAAAAAAAAAAAAAAAAAAAAAAAAAAAAAAAAAAAAAAAAAAAAAAAAAAAAAAAAAAAAAAAAAwAAkAcwAAAAAAAAAwAAEAAAAAAAAAAAAAAAAAAAAAAAAAAAAAAAAAAACGAAAAAAARALcAAQAqABoAAQAAAAAABgAAAAEB0AAAAAoAAAAqQAAAAUAAAAFAAAAGAAAAAEAAAAYAAAAAAAAAAAAAAABAAAAJQAAAAQAAAAAAAAAAQAAACQAAAAAAAAAAASkAAC2GAb4MFAAwADClAAAAAAAAAAAAAAAACAAAASAAAAFAAAAAAAAAAAAAAAAAAAAAAAAAAAAAAAAAAAAAAAAAAAAAAAAAAAAAAAAAAAAAAAADAAAAAAAAAAAAAAAAAAAAAAAAAAAN9gSnAAcEkQG9AIwBmQCAATMAXgAAAABBKwWYAAAAAAAAAAAAAAAAAAAAAAAAAAAAAAAAAAAAAAAAAAAAAAAAAAAAAAAAAAAAAAAAAAAAAAAAAAAAAAAAAEAALABIAD8AQAAsAEgAPwyADIAAAAyAAAAAAAAAAAAAAAAAAAAAAAAAAAAAAAAAAAAAAAAAAAAAAAAAAAAAAAAAAAAAAAAAAAAAAAAAAAAAAAAAAAAAAAAAAAAAAAAAAAAAAAAAAAAAAAAAAAAAAAAAAAAAAAAAAAAAAAAAAAAAAAAAAAAAAAAAAAAAAAAAAAAAAAAAAAAAAAAAAAAAAAAAAAAAAAAAAAAAAAAAAAAAAAAAAAAAAAAAAAAAAAAAAAAAAAAAAAAAAAAAAAAAAAAAAAAAAAAAAAAAAAAAAAAAAAAAGFGFGAAAAAAAAAAAAAAAAAAAAACDg4ODAAAAAAAAAAAAAAAAAAAAAAAAAAAAAAAAAAAAAAAAAAAAAAAAs7OzswAAAAAARgBYADQAQgFAAPAAAAAAAAAAAAAAAAAAAAAAAAAAAAAAAAAAAAAAAAAAAAAAAACf8EAwiAAEQAAAD88AAAABAAAAAAAAAAAAAAAAAAAAAAAAAAAAAAAAAAAAAAAAAAAAAAAAAAAAAAAAAAAAAAAAAAAAAAAAAAAAAAAAAAAAAAAAAAAAAAAAAAAAAAAAAAAAAAAAAAAAAAAAAAAAAAAAAAAAAAAAAAAAAAAAAAAAAAAAAAAAAAAAAAAAAAAAAACvASOvADQAEwAAAAAD7QPtA/cD8wQBBAAECwQMBBUEFQQfBB8AAAAAAAAAAAQJBAkEBgQGBAMEAwQABAAD/QP9A/oD+gP3A/cD9AP0A/ED8QPuA+4D7gPuAAAAAAAAAAAAAAAAAAAAAAAAAAAAAAAAAAAAAAAAAAAAAAAAAAAAAAAAAAAAAAAAAAAAAAAAAAAAAAAAAAAAAAAAAAAAAAAAAAAAAAAAAAAAAAAAAAAAAAAAAAAAAAAAAAAAAAAAAAAAAAAAAAAAAAAAAAAAAAAAAAAAAAAAAAAAAAAAAAAAAAAAAAAAAAndAAASXgAAFxYAAA/EAAAHwwAABS4AAAAAAAAAAAAAFUkAABc5AAAYSwAAF6gAABYFAAATFwAAEAYAAAz5AAAKUAAAAAAAAAAAAAAAAAAAAAAAAAAAAAAAAAAAAAAAAAAAAAAAAAAAAAAAAAAAAAAAAAAAAAAAAAAAAAAAAAAAAAAAAAAAAAAAAAAAAAAAAAAAAAAAAAAAAAAAAAAAAAAAAAAAAAAAAAAAAAAAAAAAAAAAAAAAAAAAAAAAAAAAAAAAAAAAAAAAAAAAAAAAAAACfwAABI8AAAZGAAAEpAAAAnMAAAHQAAAAAAAAAAAAAAXdAAAGOAAABkwAAAXzAAAFhgAABL8AAAP3AAADQwAAAqcAAAAAAAAAAAAAAAAAAAAAAAAAAAAAAAAAAAAAAAAAAAAAAAAAAAAAAAAAAAAAAAAAAAAAAAAAAAAAAAAAAAAAAAAAAAAAAAAAAAAAAAAAAAAAAAAAAAAAAAAAAAAAAAAAAAAAAAAAAAAAAAAAAAAAAAAAAAAAAAAAAAAAAAAAAAAAAAAAAAAAAAAAAAAAFMsAACOaAAArRAAAH08AABCtAAALVwAAAAAAAAAAAAAoYgAAK4QAAC0+AAAsNgAAKaAAACTdAAAfugAAGnQAABWgAAAAAAAAAAAAAAAAAAAAAAAAAAAAAAAAAAAAAAAAAAAAAAAAAAAAAAAAAAAAAAAAAAAAAAAAAAAAAAAAAAAAAAAAAAAAAAAAAAAAAAAAAAAAAAAAAAAAAAAAAAAAAAAAAAAAAAAAAAAAAAAAAAAAAAAAAAAAAAAAAAAAAAAAAAAAAAAAAAAAAAAAAAAAAASUAAAINAAACuQAAAhHAAAEcQAAAxoAAAAAAAAAAAAACkYAAArVAAAK+AAACmoAAAnEAAAIfwAABzMAAAYFAAAE5wAAAAAAAAAAAAAAAAAAAAAAAAAAAAAAAAAAAAAAAAAAAAAAAAAAAAAAAAAAAAAAAAAAAAAAAAAAAAAAAAAAAAAAAAAAAAAAAAAAAAAAAAAAAAAAAAAAAAAAAAAAAAAAAAAAAAAAAAAAAAAAAAAAAAAAAAAAAAAAAAAAAAAAAAAAAAAAAAAAAAAAAAAAAAABoQAAAjUAAAKvAAACPQAAAZIAAAFkAAAAAAAAAAAAAAKQAAAClAAAAqcAAAKGAAACbAAAAjsAAAIFAAABzwAAAacAAAAAAAAAAAAAAAAAAAAAAAAAAAAAAAAAAAAAAAAAAAAAAAAAAAAAAAAAAAAAAAAAAAAAAAAAAAAAAAAAAAAAAAAAAAAAAAAAAAAAAAAAAAAAAAAAAAAAAAAAAAAAAAAAAAAAAAAAAAAAAAAAAAAAAAAAAAAAAAAAAAAAAAAAAAAAAAAAAAAAAAAAAAAAAUAAAAGVAAAB6QAAAZsAAAE7AAABJAAAAAAAAAAAAAABzwAAAdEAAAHcAAAByQAAAbkAAAGYAAABeQAAAVkAAAFEAAAAAAAAAAAAAAAAAAAAAAAAAAAAAAAAAAAAAAAAAAAAAAAAAAAAAAAAAAAAAAAAAAAAAAAAAAAAAAAAAAAAAAAAAAAAAAAAAAAAAAAAAAAAAAAAAAAAAAAAAAAAAAAAAAAAAAAAAAAAAAAAAAAAAAAAAAAAAAAAAAAAAAAAAAAAAAAAAAAAAAAAAAAAAAF6AAACJgAAAr4AAAIcAAABawAAAUMAAAAAAAAAAAAAAn8AAAKYAAACqgAAAogAAAJrAAACKQAAAeYAAAGsAAABgAAAAAAAAAAAAAAAAAAAAAAAAAAAAAAAAAAAAAAAAAAAAAAAAAAAAAAAAAAAAAAAAAAAAAAAAAAAAAAAAAAAAAAAAAAAAAAAAAAAAAAAAAAAAAAAAAAAAAAAAAAAAAAAAAAAAAAAAAAAAAAAAAAAAAAAAAAAAAAAAAAAAAAAAAAAAAAAAAAAAAAAAAAAAAAByQAAA0sAAATEAAADpwAAAfIAAAFyAAAAAAAAAAAAAAR9AAAEuAAABK4AAARcAAAEBgAAA2wAAALWAAACWAAAAfEAAAAAAAAAAAAAAAAAAAAAAAAAAAAAAAAAAAAAAAAAAAAAAAAAAAAAAAAAAAAAAAAAAAAAAAAAAAAAAAAAAAAAAAAAAAAAAAAAAAAAAAAAAAAAAAAAAAAAAAAAAAAAAAAAAAAAAAAAAAAAAAAAAAAAAAAAAAAAAAAAAAAAAAAAAAAAAAAAAAAAAAAAAAAAAbYAAAJEAAACggAAAf0AAAGBAAABXgAAAAAAAAAAAAACYAAAAoAAAAKeAAAClwAAAoAAAAJTAAACIQAAAesAAAG2AAAAAAAAAAAAAAAAAAAAAAAAAAAAAAAAAAAAAAAAAAAAAAAAAAAAAAAAAAAAAAAAAAAAAAAAAAAAAAAAAAAAAAAAAAAAAAAAAAAAAAAAAAAAAAAAAAAAAAAAAAAAAAAAAAAAAAAAAAAAAAAAAAAAAAAAAAAAAAAAAAAAAAAAAAAAAAAAAAAAAAAAAAAAAAFRAAABuQAAAhMAAAGxAAABRgAAATAAAAAAAAAAAAAAAgMAAAIRAAACDwAAAgAAAAHpAAABvwAAAZkAAAFxAAABVQAAAAAAAAAAAAAAAAAAAAAAAAAAAAAAAAAAAAAAAAAAAAAAAAAAAAAAAAAAAAAAAAAAAAAAAAAAAAAAAAAAAAAAAAAAAAAAAAAAAAAAAAAAAAAAAAAAAAAAAAAAAAAAAAAAAAAAAAAAAAAAAAAAAAAAAAAAAAAAAAAAAAAAAAAAAAAAAAAAAAAAAAAAAAABeAAAApIAAAOxAAAC9gAAAawAAAFCAAAAAAAAAAAAAAN6AAADpwAAA58AAANcAAADHQAAAq0AAAI9AAAB5wAAAZwAAAAAAAAAAAAAAAAAAAAAAAAAAAAAAAAAAAAAAAAAAAAAAAAAAAAAAAAAAAAAAAAAAAAAAAAAAAAAAAAAAAAAAAAAAAAAAAAAAAAAAAAAAAAAAAAAAAAAAAAAAAAAAAAAAAAAAAAAAAAAAAAAAAAAAAAAAAAAAAAAAAAAAAAAAAAAAAAAAAAAAAAAAAAAATQAAAFgAAABfgAAAVsAAAExAAABIwAAAAAAAAAAAAABbgAAAXUAAAGCAAABfwAAAXYAAAFoAAABVgAAAUUAAAE5AAAAAAAAAAAAAAAAAAAAAAAAAAAAAAAAAAAAAAAAAAAAAAAAAAAAAAAAAAAAAAAAAAAAAAAAAAAAAAAAAAAAAAAAAAAAAAAAAAAAAAAAAAAAAAAAAAAAAAAAAAAAAAAAAAAAAAAAAAAAAAAAAAAAAAAAAAAAAAAAAAAAAAAAAAAAAAAAAAAAAAAAAAAAAAGCAAAB5AAAAgQAAAGiAAABUAAAATsAAAAAAAAAAAAAAfIAAAILAAACHAAAAhgAAAIKAAAB6wAAAcsAAAGmAAABfQAAAAAAAAAAAAAAAAAAAAAAAAAAAAAAAAAAAAAAAAAAAAAAAAAAAAAAAAAAAAAAAAAAAAAAAAAAAAAAAAAAAAAAAAAAAAAAAAAAAAAAAAAAAAAAAAAAAAAAAAAAAAAAAAAAAAAAAAAAAAAAAAAAAAAAAAAAAAAAAAAAAAAAAAAAAAAAAAAAAAAAAAAAAAACFgAAA2oAAASDAAADbgAAAgsAAAGqAAAAAAAAAAAAAAROAAAEgAAABIYAAARMAAAD9wAAA24AAALvAAACewAAAiYAAAAAAAAAAAAAAAAAAAAAAAAAAAAAAAAAAAAAAAAAAAAAAAAAAAAAAAAAAAAAAAAAAAAAAAAAAAAAAAAAAAAAAAAAAAAAAAAAAAAAAAAAAAAAAAAAAAAAAAAAAAAAAAAAAAAAAAAAAAAAAAAAAAAAAAAAAAAAAAAAAAAAAAAAAAAAAAAAAAAAAAAAAAAAAhYAAAPWAAAFsgAABIsAAAJvAAABvQAAAAAAAAAAAAAFbQAABaEAAAWeAAAFMAAABL8AAAQKAAADWwAAAsEAAAJMAAAAAAAAAAAAAAAAAAAAAAAAAAAAAAAAAAAAAAAAAAAAAAAAAAAAAAAAAAAAAAAAAAAAAAAAAAAAAAAAAAAAAAAAAAAAAAAAAAAAAAAAAAAAAAAAAAAAAAAAAAAAAAAAAAAAAAAAAAAAAAAAAAAAAAAAAAAAAAAAAAAAAAAAAAAAAAAAAAAAAAAAAAAAAAJiAAADmwAABCAAAALwAAAB8gAAAZ0AAAAAAAAAAAAAA5kAAAP0AAAENQAABD0AAAQYAAADywAAA2UAAAL2AAAChwAAAAAAAAAAAAAAAAAAAAAAAAAAAAAAAAAAAAAAAAAAAAAAAAAAAAAAAAAAAAAAAAAAAAAAAAAAAAAAAAAAAAAAAAAAAAAAAAAAAAAAAAAAAAAAAAAAAAAAAAAAAAAAAAAAAAAAAAAAAAAAAAAAAAAAAAAAAAAAAAAAAAAAAAAAAAAAAAAAAAAAAAAAAAADFwAABJwAAAS0AAADGwAAAfwAAAGyAAAAAAAAAAAAAARIAAAExgAABSEAAAU5AAAFCAAABJsAAAQjAAADjgAAAv0AAAAAAAAAAAAAAAAAAAAAAAAAAAAAAAAAAAAAAAAAAAAAAAAAAAAAAAAAAAAAAAAAAAAAAAAAAAAAAAAAAAAAAAAAAAAAAAAAAAAAAAAAAAAAAAAAAAAAAAAAAAAAAAAAAAAAAAAAAAAAAAAAAAAAAAAAAAAAAAAAAAAAAAAAAAAAAAAAAAAAAAAAAAAABYUAAAoQAAAMrQAACMIAAAR1AAADJwAAAAAAAAAAAAALlAAADJ0AAA0jAAAMvQAAC+kAAAplAAAIygAABy4AAAXF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eEeIR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rtqu2po5vxtcXTxXSIlrAEL0RKVCET/lOjgzTSv/KSAh6xf9Me8wxSpwPaJLLoUkR1c+LzxnQDo9STdUJmgjsTtuLCki6CznMHd6gD9BP41AckEPOpw75DYQNy8uxyf7MawnvSH3MylfHC6wEW4fChn9NMVA41iEPFA9aTlZM4c1+Df4R/lSZxmYIfYfSBSDDYYfTyI1OidSe3IhUjtFPVE6ZJcYgClaJbA0yh1vFWwNkB3eDkQadC50SN5D4VqnbACMNhrnIdkjPSOPFeISXyhYIWUb6x43OZZBL0SyQR2XpZ1mG5IjbCnrIEQYoB+GJ9AhlyRwHjBEflufSVdPkYX2bwYywSvdDl4SIBimKcMwcE61GlATlj3TWwZJmU1dXIZFTxlZEF0UWx6zKjI1CojaBwMLSQyGPSNbdlbhRLoXJ09IDbgRfCNoTk9fwXXoNK8PMwjbK+oveDUWJB03BihuPKoMchAcGzAqmDs1QUwNeyPuCzYZsyIDIiAhxEEaPzYp/SzyMMM09g9ND6wOvw50JoYNvBLsDK8YQh30SzBZak1oMjowuxwqCgMH0Qg0DSIsExFxGnQnuUBwVj9jPVgOTFU2Ezj4MagkeBY/D5UOQBt/NBRC9Vb4Y5xhZV3HWN1GSDePPwQ/rDrAPDdFMGL2Z7tt03clbw5hBFo7WaFQ2jH6q9qr2qG0382lpcOqm6CjpXuIkZKhj5OSoafJqp6goaCrn4mOypmVi6GhoJedm6Gdl5eLloO1lY6WeIBooZ+1o52amZ+JfrGkh1xrh72toZa1rqevloWHfYNcb3itlX1bv7+yp4iWg4eHg29vqZ+BfsvJoaSBeH10hY6PdLSkf4vAyKqqalGWmLCpkYGzoWl0rbStqqiZdmE7xKGWtKFWW614qrCnhWNbX4TEsZuVjU6jiJOJkYV0aohamp6Eh25Ok6ShgE6UlZSQblZbdltqT6uyqYBVc5WXgF0/PKSPfWursrexjZefm4lpZXm3saidqLK2tqChoJu5uK6jtru/vZuus7NwZW+cAAAAAAAEOM5WRNTSbTVZCm01SQ4ABLz/bTVdEm01aRxtNWUXbTVNEW01QRRtNUEPbTU9Dm01TRBtNVkRAAAAAD5FIO5tZU0CbTVVDm01SQttNU0HAAR89m01cR5tNWUZbTVpGW01ZRdtNUkWbTVdDW01URFtNXETAAStBQAESPVtlUT/beVc+m01QQgABJzzVkUQ5hFVETgRdUk5bTVxHG01dRptNWkYbTVREm01XRhtNVUWbTVJEm01WR9tNVEUbTVNDm01TRUABGDrbkUc8wAE3TgABR0NAAS1JwAEyaUABQVcAATtF201bRVtNWEbbTVhF201SRhtNXESbTVdHxEFCTVtNT0ebXVJAbU1gQUABOleAAUY+gAFBPIABGX/AAQA6wAE/UkRJS02bTVpHW01ZRltNVUXbTVlHwAFbS4ABPD3AARp/wAFFSYQVV0vAASpnW3FWPwABPD7AARF7wAFJQsABH3BAATVjRKFFUIS1TlFbTVRIgAFcSMABXEqAASZigAEkewABDUpAASF3wAEWckABFm8AATBrgAERfoABLGcAARx2gAEzU0ABSkubTVFHhHVMTwABXEsAAVxLAAElfUABImVAAStJgAEjc0ABFnMAAS1igAEzZ4ABE3nAAR16QAETfEABQUqbVVRAwAFNRltNWEPAAVtLAAFdShtZTUCAAUdFQAE0TsABHHHAARZwQAEXboABMFGAAT5IAAEga4ABHFyAAUZIW1lUQJtNTkHbTVhCW01RRxtNWUYteVw+gAFJRJtNTkSAAS5EwAFAUsABRUsVkUM6wAFFQBWRMziAAShUAAFIS9tdU0BbkUk8m01VQcABOkHbXVBAe01RQduRSTzAAUJEW01PQRuRSjwbkUs9D5FJN8ABQzv7kVE8T5FFO8ABO1FAAT9SD5FHPAABRUDbTUxCm2VLP9thV0AbVVdA21lTQJthUUAbkU88G4VRPe+RRjvbkVQ7AAE/PcABTEaAASR3wAEqaQABRj5bTVRHm01RRdtNV0XbkVI8231RPluBUz4vkUs27WVeP8ABRD9AAUY+G5FLO7t1Sj7AAUY+AAFJR4ABQUHbZU8/201TRFtNVEObTU9CG5FKPRtNUEJbTVVCoy2EOvWRRDo7TVhCQAFAPBWRQThbkVc9W3VPPtWRSDpbeU4+m1VOQNtNUEJbTVVD21lPQI+RSjobfU4+W01UQRtNVUKbkUs8G2FUQBuRTDvbkUw7j5FHO5uRUT0bZU0/22lOP5tVTkDbVVFA201OQptpTD+AAAAAD5FJO9thTUAbTVZCW3lUPptpUT+bYVBAG2VLP9ttUD9bfU4+W2lQP5tdSkBbXU5AW3FRPxtlUj/AAAAAAAgICAgICAgICAgICAgICAgICAgACAgICAgICAgICAgICAgICAgICAAAQEAAAAAAAAAAAAAAAAAAAAAAAAAAAAAAAAAAAAAAAAAAAAAAAFAAfAAAAAAAAAAAAAwMTAyDABAAfAAAAAAAAAAAAAAAAAAAAAAAAAAAAAAAAAAAAAAAAAAAAAAAAAAAAAAAAAAAAAAAAAAAAAAAAAAAAAAAAAAAAAAAAAAAAAAAAAAAAAAAAAAAAAAAAAAAAAAAAAAAAAAAAAAAAAAAAAAAAAAAAAAAAAAAAAAAAAAAAAAAAAAAAAAAAAAAAAAAAAAAAAAAAAAAAAAAAAAAAAAAAAAAAAAAAAAAAAAAAAAAAAAAAAAAAAAAAAAAAAAAAAAAAAAAAAAAAAAAAAAADAxMDEwAAAAAAAAAAAAMDEwMAAAAAAAAAAAAAAAAAAAAAAAAAAAAAAAAAAAAAAAAAAAAAAAAAAAAAAAAAAAAAAAAAAAAAAAAAAAAAAAAAAAAAAAAAAAAAAAAAAAAAAwMTAwAAAAAE5PUk1BTCAgICAgICAAAAAAAAAAAABkAAAAZAAAAFNDRU5FIEFVVE8gICAgIAABEQBEVFZSAAAAAAAAAAAAAERDAQLDAGcAZAAA+ALsJwQCAPv6+frv9f399PP3/P/0/ez0+vny+v8AIq4AAgAAEAD5AuwnAwIA+/r3++/0/v308/f8APT97PX6+fL6/wArrgACAAAQAPgD6ycDAwD7+vj77/T+/fPz9/wA9f3r9fr48fr/ACWuAAIAABAA+ATrJwQEAPv6+Pvw9v398vP3/AD2/Ov0+vfw+v8AI64AAgAAEAD5BOwnBAQA/Pr5+u/2/f3y9PX9APb97PX69/D6/gAfrgACAAASAAYIAAoAAACWAAAABwgAJwAAAAoAAAAIAgCYAQAAAAAAAAAAAAAAAAAAAAAAAAAAAAAAAAAAAE9GRiAAAEhBTkQtSEVMRCAgICAgICAgICAAAAAAAAAAAAAAAAAAAAAAAAAAAABWUi1PTiAgICAgAABOT1JNQUwgIAAAMDEwMNkD6QAAAAAABwADAQMAAQAAAAYAAAAaAQUAAQAAAIwoAAAbAQUAAQAAAJQoAAAoAQMAAQAAAAIAAAABAgQAAQAAAPlUAAACAgQAAQAAAIaCAAATAgMAAQAAAAIAAAAAAAAALAEAAAEAAAAsAQAAAQAAAAAAAAAAAAAAICAgICAgICAgICAgICAgICAgICAgICAgICAgICAgICAgICAgICAgICAgICAgICAgICAgICAgICAgICAgICAgICAgICAgICAgICAgICAgICAgICAgICAgICAgICAgICAgICAgICAgICAgICAgICAgICAgICAgICAAAAAAAAAAAGQADQAAAAcAAAAEAgMAAAABAAIAAAABAAAHAAACAAUAAAADAAA9FgADAAIAAAABAAALAAAEAAUAAAADAAA9LgAFAAEAAAABAAAAAAAGAAUAAAABAAA9RgAHAAUAAAADAAA9TgAIAAIAAAABAAAAAAAQAAIAAAABABxnBAARAAUAAAABAAA9ZgASAAIAAAABAAAAAAAdAAIAAAABAFdVAgAAAAAAAAAAAAAAAAAAAAAAAAAAAAAAAAAAAAAAAAAAAAAAAAAAAAAAAAAAAAAAAAAAAAAAAAAAAAAAAAAAAAAAAAAAAAAAAAAAAAAAAAAAAAAAAAAAAAAAAAAAAAAgACAAIAAgACAAIAAgACAAIAAgACAAIAAgACAAIAAgACAAIAAgACAAIAAgACAAIAAgACAAIAAgACAAIAAgAAAAIAAgACAAIAAgACAAIAAgACAAIAAgACAAIAAgACAAIAAgACAAIAAgACAAIAAgACAAIAAgACAAIAAgACAAIAAAAP/hC9NodHRwOi8vbnMuYWRvYmUuY29tL3hhcC8xLjAvADw/eHBhY2tldCBiZWdpbj0n77u/JyBpZD0nVzVNME1wQ2VoaUh6cmVTek5UY3prYzlkJz8+DQo8eDp4bXBtZXRhIHhtbG5zOng9ImFkb2JlOm5zOm1ldGEvIj48cmRmOlJERiB4bWxuczpyZGY9Imh0dHA6Ly93d3cudzMub3JnLzE5OTkvMDIvMjItcmRmLXN5bnRheC1ucyMiPjxyZGY6RGVzY3JpcHRpb24gcmRmOmFib3V0PSJ1dWlkOmZhZjViZGQ1LWJhM2QtMTFkYS1hZDMxLWQzM2Q3NTE4MmYxYiIgeG1sbnM6ZGM9Imh0dHA6Ly9wdXJsLm9yZy9kYy9lbGVtZW50cy8xLjEvIi8+PHJkZjpEZXNjcmlwdGlvbiByZGY6YWJvdXQ9InV1aWQ6ZmFmNWJkZDUtYmEzZC0xMWRhLWFkMzEtZDMzZDc1MTgyZjFiIiB4bWxuczpkYz0iaHR0cDovL3B1cmwub3JnL2RjL2VsZW1lbnRzLzEuMS8iPjxkYzp0aXRsZT48cmRmOkFsdCB4bWxuczpyZGY9Imh0dHA6Ly93d3cudzMub3JnLzE5OTkvMDIvMjItcmRmLXN5bnRheC1ucyMiPjxyZGY6bGkgeG1sOmxhbmc9IngtZGVmYXVsdCI+DQoJCQkJCTwvcmRmOmxpPjwvcmRmOkFsdD4NCgkJCTwvZGM6dGl0bGU+PGRjOmRlc2NyaXB0aW9uPjxyZGY6QWx0IHhtbG5zOnJkZj0iaHR0cDovL3d3dy53My5vcmcvMTk5OS8wMi8yMi1yZGYtc3ludGF4LW5zIyI+PHJkZjpsaSB4bWw6bGFuZz0ieC1kZWZhdWx0Ij4NCgkJCQkJPC9yZGY6bGk+PC9yZGY6QWx0Pg0KCQkJPC9kYzpkZXNjcmlwdGlvbj48L3JkZjpEZXNjcmlwdGlvbj48cmRmOkRlc2NyaXB0aW9uIHJkZjphYm91dD0idXVpZDpmYWY1YmRkNS1iYTNkLTExZGEtYWQzMS1kMzNkNzUxODJmMWIiIHhtbG5zOnhtcD0iaHR0cDovL25zLmFkb2JlLmNvbS94YXAvMS4wLyI+PHhtcDpDcmVhdG9yVG9vbD5DT09MUElYIEFXMTEwVjEuMCAgICAgICAgICAgICAgPC94bXA6Q3JlYXRvclRvb2w+PC9yZGY6RGVzY3JpcHRpb24+PC9yZGY6UkRGPjwveDp4bXBtZXRhPg0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8P3hwYWNrZXQgZW5kPSd3Jz8+/9sAQwACAQECAQECAgICAgICAgMFAwMDAwMGBAQDBQcGBwcHBgcHCAkLCQgICggHBwoNCgoLDAwMDAcJDg8NDA4LDAwM/9sAQwECAgIDAwMGAwMGDAgHCAwMDAwMDAwMDAwMDAwMDAwMDAwMDAwMDAwMDAwMDAwMDAwMDAwMDAwMDAwMDAwMDAwM/8AAEQgCIgLYAwEiAAIRAQMRAf/EAB8AAAEFAQEBAQEBAAAAAAAAAAABAgMEBQYHCAkKC//EALUQAAIBAwMCBAMFBQQEAAABfQECAwAEEQUSITFBBhNRYQcicRQygZGhCCNCscEVUtHwJDNicoIJChYXGBkaJSYnKCkqNDU2Nzg5OkNERUZHSElKU1RVVldYWVpjZGVmZ2hpanN0dXZ3eHl6g4SFhoeIiYqSk5SVlpeYmZqio6Slpqeoqaqys7S1tre4ubrCw8TFxsfIycrS09TV1tfY2drh4uPk5ebn6Onq8fLz9PX29/j5+v/EAB8BAAMBAQEBAQEBAQEAAAAAAAABAgMEBQYHCAkKC//EALURAAIBAgQEAwQHBQQEAAECdwABAgMRBAUhMQYSQVEHYXETIjKBCBRCkaGxwQkjM1LwFWJy0QoWJDThJfEXGBkaJicoKSo1Njc4OTpDREVGR0hJSlNUVVZXWFlaY2RlZmdoaWpzdHV2d3h5eoKDhIWGh4iJipKTlJWWl5iZmqKjpKWmp6ipqrKztLW2t7i5usLDxMXGx8jJytLT1NXW19jZ2uLj5OXm5+jp6vLz9PX29/j5+v/aAAwDAQACEQMRAD8A+RPE3iG58Ra3LPLIGmlY8D7q+gFSwX76TabUZkJO52zyfb6VR06OK3USOw8xjwD1WpL2/GoyGGLljwT71PMM6jwr8cdc8H6jFPp95NAyNy6OQR+Ve+eBf2/9RgtUt/EcFrrFucKTMu2TH+8Ov418tafp5s7Rt7qTuxk9aZbh9Xu2VCSsR+bBrqo4upD4WYzoQl8SPuXTfGvw8+JkiXNhfT+HNRPzK27YufYjitu61jxd4Wt1dbm08T6cQMOWG8L/ALw/rXwudal0WFTGXjA+6qtium8G/HPXPDlq227nWAjGwORuH06V6FDN5w8vT/I46uXRl5+p9IftR/tkWXgrwPJ4V8IXKz3d6gOp3qtzcPj/AFSkdI1zg4618Sah8S9VudfC324zTniQdD7Cuy1lNG8X3Mk0M39n3cmTtYfuyfb0zXHeJdHm0C4Qz7JEz8jJ82TXLisZKvL3jro0I042R1Wja7BZyJ5sqPcAZC5Hy+59667S/i1rGk3EP9m3csZ3YAJyHP09K8j0+CCGZrp0AkboM8k+uKNf+It/4Y0pZLOBJ7k8SSDpEP8AZHr/ACrl5LaGyZ9XeGv2r5NEtki1iNJnAxIYcDaPcetdvoXizwR8aLWRo1haZcBmCeW6mvjT4XaJfeOrL+0tTc6bpqHdLI5xuHtnvXqGn/EnStHsFs9J8qOzj53I3zufU+9THE1IaRdyuSLPdNQ+DV/paGXQtTE0ZHFvcgMpHpmuP8WadqlnF5eo2FzZBeDLAvmIw9x1FYPhD4s64tyv2O6ZIR1WT5kH1zXpum/HazFuE1S3VkI2l0Gc++09qmWJp1JfvFqHJJfCzi/CmhWaRm4W5tru4UZ4PzJ9Aec+9VvFPjGZQ0VrHJ8nUAEH3/z7V6Wvhjwj8SIjLYyQRXJ7xny3B+lY+qfCTWdBZ2tJYdRiwRsnX5iPTd1rN4eEtabHztaSRy2haNb2lsL6+dGP3guflH19TUOqeJbnX7kW1mrBW4+Xgkf4Ua9pzRzJDeRXOlqvABQvEo9iP61O13b+HdOzZos6kcujbiR7+n0rknSlDVq5pGStuS6bpNn4Zi867YSXHoTnafb1NUrvV7zxZqjw2sfygYODjj1JqPSvD974pnNxdSGG3UkhjwWHsPT3rVk1+20JJLawQEnA3ep/rWDt8y13IrPw7B4Q1u2vJrhZZliYyIRnk9Men1NWPtt94vvPLhUhFOeOij1JqHSvD02p6g9zfymJNgf3Ye3/ANetO+8VR2kK2mmx4PA3Afe9/rQ2/UovW9nY+EI1kk2T3Q/JT7f/AF6veHNUk8d6ZfWEkRDrme3bn5W7r+I/WsvTPCL3BN5qkjRRddhPzH/CrCeMRpgii06IRBW4YDrz+taQfK00Q43Rb0SHT/Ddkl1IfOuj2b+E/T+tM1G5u/G8ogEImiP3kYZA9yTV3WdGt7u8tr6ZWgtbtPMdQOUfuvtRHqzXcv2LSIWJbjag5Puf8aqVK09ECd0Yk3wjtfCSrc6XqcljqO7f5aAPbufRlPX610Hh3xJ4q8QSrDqdhGtmgIe/hbZCMeqnnJ7AZPtXd/CP9nHV/iLcGeONJraA5nvJ38uxtR1O6T+M/wCyv516RL8RvCHwOK2nhmGPxh4mhGwahMn+iWbd/Jj6de4yfeuunh0lzVjJz190zfhz8Hkhm0hb+11aziuke6mc2m2faQNhBb7gbtxnqa9ds3tfCHht9P0azh060bmRISS8x9ZZDyx/SvOPCvxN1zVpJptdu2mubuTzOCAx46H2HpXRWWj+JPFs7LbxRT2T/djQFXX8e9U8UrctPQSp6+8eafGD9pvTPBWr/YZRPd3AOJGRf3MH+J+lcL4p8eS+JNKTUHujNaMmUYAkBSeFUfnx612PxV/Y/wBdu7ObVJbeF2lmYGMSDzvXOzqFHrXPeHfhBd2vhKxtryKYQ2m5Y4sbf4ic+5OevWssSo2TbLhe9kjzaPw/ceM75Z73db6fC+5QTlifX3b36Cjxx4X0/WpraG5s1uLJsW4znzIs9CH68/zr1O/8FRWESm8cQRpysSAbsfyFc14mhg1q1NlDAI4+QpHLE9iT3NcKleXKjVLqzyrVv2ZRY23ladfbLhQdsF0wO8dfvDofqK43xJb634Tsxpd/bz2SL/qyBhWx0wRww+le3aJpo1Gxaa+uvKNu5jkUHMhI9B/U1Nqer2t5Z/Y5LRL+16GOYb93vz3p+1a0YOPU8Z8LeLEj0Pz9ScvLbjBhjxlsd+f5mun0b4ptq9qq6fEttG42kJ8zn2J71c8Wfs+WOswC40aV9NncHFrdZ2MfQHqPxzXnl7pOsfCxZ7W4snslnb5ZhwMn+6w459q2jKMiU2tT1Cxs3mG++mSBX52ty5/D/GtCy1qC2k22UTM+NpduWA/kK8n8E+Jn+zTPqM5zbk5O4lpFPQ46k11fhv4pW9xaAaXahX3YMsoDv9QOg/U1NTQad2dyLC5vIvMupFgibnLtjP07n8Khk1Kz07i2jM0nZnH8h/jWPGl3qRM+oXHk7uQXf5yPp1NXra+sbJdkEZkYD70g/kOn51zvzKJBb32vP50jbE6F3Pb6/wCFTwwWOljlftMp5y4IXP8Au9/xpgu7nUMEZA6ByeMfX/CnraW9koaSTz2PY8Ln6dTU3V9R69BJL661eQBFYhfl4ICgfyFKbCO2Ba5cSMOiqxxn6n+npTvPnvTtijKRr3xjA/l+dMkWCDmWTzWHoePz/wABTckmMP7Qkl/c20WxOeAMZ9/U0yaxRRuu5dp67VwT+nA/GnLe3N2pjtohFH0JHH5//Xqjcm1tDm5uPOYH7sZyB+PT+dOF3ogaJTqfltttI/m7NnJP4/4VBdWpRt13OIs8lQDvP4Dn88Vl6142SxiIXyrSPocH5m/Hqfwrmh4gvvEV0YtOtbm7durbTge+P8a1jB7slyR1d54lg08/6NEodR/rJMMR7jsP51zms+N/tUrP50lxM5xw24k/WrFl8O5b+RDq+o4J621r87/Qn7o/Wuj0vQLbw/EptraCw4/1j/vLk++e34Ypc6FqzlLTwzqutIstxs0y2k/imOxiPZfvGtzQ/A9jYp5qW738458+6+SFT6hQcfma0XvILeTzEje6lH/LWX5ifw6fzqQxXd+N08ggTGFLErx7Dr+QrNzbKstmaen+LX0qNkupReq3GwIAoHoD/wDWrD8TfCDSPHED3GjyJY3R+ZrdlxGx+n8J+lSSS2lhny0a4ccEtwo/Dr+tKkt5c4aEGJF5RuEUfj0/nVRk4u60E1c87uY9Z+HN+lre283lA5EUhzGR6o3Suk0LxvZ6u6JBH5chOGjk5cH0Hr+FdofENvd2RsdZSHUIX4OV5H9T9eK5HxX8CkuYnv8Aw7cGYKdwtmba6H/Zb+hraNSMnd7kuDWxW0m2H9pXVmkyRRBvNUH0PUcVnePPGlp4J0+OK0ijvtWu8raxScoD3dlHAVepJznpXOxahf8AhjX2e8inkMeVkhf5XJAxjmn+BvD1x4q1ibVL4JNezH50U5WJR92JP9kdz3NaOKvzdCU1t1Lfw78CvaA6jfSmS6uWMrzScNM5/jPp7DsBXVu9vbNkFpZB09TU8unb1H2hwvsDz/n8aaLqCybbFAGOcZfnP4f/AK6wnO7ujRK2hBELm8QhF8uNupPT8f8A69Rtp9vAM3EvmH+6Pmx/T+dWZBdXLBpT5MZHRvlx9B/+qiGxgjGR5lyzdsYUf1/M0Wu9RX7FR7wq4W1gCt2OMtWX44ha3Ww1AjY9o/ly8ZwrcEcV1AtZ2jwAsEWM7VwAaq6hpseo6fcWu/zGlQ574rWlKOxDJNHhto4fkUzDrzwtcd8ZfgrYfEm1ebEen6go4njXr6Bh3rq/BN1LcaJDHsBeD90575Xin65CiANNKSB1A7/hWatGXMty1J2sfJ0fiPxR+zh4n8m7VrmxzwTloZQeCR6HH416to/inQPjnowltpEtdRC5aNvvD/EV1fizSrTxJYSWd3aJcW0oKssi/r9a8B+IP7PetfDW6fWPDkl1JZxNvMIOJYR7dyK7Lqe+j7mVrHQeItEu/DuqIl0HRFOA3VSKns/GskDi2tQqBeM7ck+9ZvgT9oCy8YWY0zxHEI7gDYJmXbg+/oaj1u1XR7ub7HKkkbjjHJwe9TyvZolSOys9Sdyvn3QMjHkF+f0rStlgkPDNN6CIcH6mvNNM16OwjUuPNkPAB6A+9a/hnXdQOmpFvRIwSMgdBUSTS0LTO5kYRqyhYYl6YByw+tUWvYVwWHnODn5ucfhWda3NtLgyXJdz2JzU73kasFiiI2jjjFTF9x2J5tQuJkwE2H3OeKhZDKWM0vqCM1GondPnPlq3c/KB9O9NRFlPy73xkfKOnvmnvoFuqHSSQooUJ7f3RVS6M00LYG1Bx6DFXo28snJSPvkDcapagyeU5LNKyjOM9fwqUhoPJUKPMkyxHRRk/nTgoikwqrjpmQ8/Wq8t06jCIAPXp+lV5pzu+d2A9uBTSlcPUty3SJnfIx/HAzTYdSZP+PeLp1PT9aoLdKg+VFyw4OPT61Vv9Umt4XYdiOeuBV2urBdmo8krEmSVVwe3LfnUKOjSZJZiORxuNVY5izKSMnjIJJIp4OXJwFH+0cD8hSUdQvYsZbKjCL0A3f8A1qR8OSzsWx90Z2gmoUlSM8yE4PbgYzU1tO8h3Qw4PY//AF6iVw+YMoQ7VQg9c9M/nUVzbt5qs5RTjjHJrShs5bxm3EcDnHapzoCqobZuOMliSeP5U1K25XLfY56aNS6gKXbv6H/P9aKi1jxfDb3vlQwvN5ZCnHA/Ad6K0TvqK1jP1aV45thR1c5yCuCKs2kCWsJMmx5G+8SOlfpn8WvA/gnVtWim1rwJoOuafqMW63ubfNrPzznenGfTNeI/ED9gr4e+MTK3h7Xdc8J3DcrbajGLq2z6CRcMB9RXpVcI0+WMk/nqcMKnMrtHxgHj1K5MCKsYVtxOeAPWrtvbW2lzyujNu4GVbGTjvXrPxA/Yg8ZfDtTNY21r4ltIkZvP0qUTkgdSU4YDHtXkEOl3MWozC+hkttj/ADJIpVgfTB6Vyzpyh8SLjJPYsJZNeFp5pH8vGRnq30qtevtziQtjv7elWdTvdqBEOSRgKvas8zR6SWuLxlSLAK5657YHvUxbZSQ7b/Zts15MypEgyS3Sq1lrb6+A5C+QeUTPf+8aoXtpqHizUwt8Ps1jF8yRBsgjsx9/5VY0zw3f+NdeTSfDlnLPIww5QYUDplj2X61pG6FJGjYeONNuNlhc29u7oNvmjILH2NaJ+F7eIlR7aZYirb/Km+ZHUepHIrrtH+C+i/B+0X+0JU1PXp0G4/wwnvtHYe5qrrOufYFMNsoRn647D0qakuXRBHzMrxLdahJDHa31ssFlEMRxQ/NDgDrkf1rn9J8PR22sLdW87pC/DxfeB9xXb2Usk1vHM8X7xBjb2b606aTRtTkCz2skMh/5a242sPw71nGVjRdjB1H4j6lpEyL5A+woQFEZOUP95vU11Wj+KIktoLvU7wRLJwgZvmf2A/rVX/hXU0hL2N3FdqR/q5MJJ9PesPxD4fd1MGp288LAYUsNvT0PSolyyC9tz0rTviZHLCIrBQuzkbOf17mu68JfF7WvCtsXudQaVMArbzHf+PtXz9pU954W0Mx6a4a7IIWZ8Ege3bPvUnhfWr57eS71iWaCKFsSHGWfv8o7k1n7NrVMu+mp9XaF8ddH8W3IstR02TzJON8S71Ix1I6gVcv/AIQaL4k/f6TdxxykZHlPsY/Uf/WrwDwl8U7W4XydLjOyTgseXb/eP+RXV2V5ItzHLd3X2ZvvKqthx9PSiOKqQdnsJ0k9jsPEPgTxBocLRShL+2Ixg/u3x9R1rG0S4sdEkkNzHcRXJOVWcfKMdg3St3SfjpqNm8dvCq6jFjbtnG4n8etdWPEfh3xRp4GrWq6ZK2VOMOg+tN1aE/iVmFpR8zzlbXU/FeryFf3UKqMsv3O/fvW1FNp/g9SseLm7A+/1x/hW/J8FYryNrrw9qSSJ/wBO8v8ANa5m88Jah4fvw9/p63ag5JQ7G/EdDUSwl9YO41U7ixLqPi6TcxdbfnLcqgHt61p2U1j4YRRbgXNy4+8wyAfb0rP/AOEhbVr+K2S4i0+H+JZ/3e0D+f0FexeAfgboOg6DH4j8Xa9D4f0i4UT28SlJNVvUOceXGMiLP95sn2FaUMFKSu9EKVXldjmPh34a1f4h6jLpAs7nULq9AkgtLdN0yH++3aNcdS5A+tepx+A/Bf7Pdir+MriDVNXKhk8P6bLvTP8A08Sjl/cDC/Wub1n9pa4bR5dB+HGlReD9Bfia6Y7r29P96SU8kn6/lXH6vdRzFdUAivZ1GyZzz+8HU/1rr9vTjHlo6tGai73kdn48+NXiX4uWsVrO8Ph/wzFxBp1ovlRqvYEDGf5Vj6TdW2lqI7CL5h8vmEfMf/rVzljbX3iRjPIfKgJ5eQ4X8B/hXT+H7uy0aVBbjz5hx5jjv7CvMqTlKV5M6FFJaHonwx8FTaxfxS3T+Wjn+LqfoK+6P2ZfhBbXOmiWSEJbxgbmx8zn0r4q+E2tvNrMIkPzbgTk8KK/Sf4C3dldfDLTvsbKSqYmH8QfvmuilFv4jKWgniD4F6HrluyeQIiwx0yK+VP2lP2eNS8GXs501lCSDKh03KR7HqK+3q5X4w+HYNb8D30kuFktIWlRz2wOn41pVp+7oEJu9mfkr4yh/sXVGi1+O501f+emwvG/4jp+NYd3r1vFEf7LSNlbjzlIdm/Ht+Fe1/GnRkur+c3LosBJ4IyW/CvnrxV4JtLPUTceHpr3Sb7nDwtuSQ+6Hj8q8/S+qN2ZWpaXJY+IoJLovaw34CSkjo3ODj3q3Ne22jnZp8JZzx5z4Zj9PT8K5y/k8WLryWevW1rPpt0gQXcGRIj/AMLMueOcfnWtpXiPKJZwRoupICki53SEg4JA6gfQVc4rdCix0ulzXIMl/MIEzuG4ksfoOv8AKobzxDCLL7ItsNQt24ZLgB9/4dquy+HHm+fUrgRHqYwdzn+g/Gmi5isT5dhAd7cburn8f8Kw5luVa5xfib4A6d4jt/tGnM2iXsgz5EpzEx/muf8AIrz/AFLw3r3wiknS4sGhhnOftMYymfVWHA/Q17c+jTTqXvJ1iDfwjlz9R0H41JFrK2sH2SCFruFjgxzfvA+exzx+ArT21t9h8l9DwXwZ4rup5LhLycIseXVyxZ3Hpg8k113hrx7bXsYNpE0j52lpiGZSP9kcCuj8W/ADQfE0ZmtP+Kd1KXnyiwaFj67eq/hj6V5lrfgXxB8HJ7i5nst0Nxgfa7f95C3+1kcA/UVfNGW25m7o9Wsrm4nhFxdSCBG4BY4/L/61WItWsoGIhDTuf424B/Dqf0rxLwv45d3mbU7p2WI5Rt2+Rwe34VvaP8b7aexxp8CQqpIeadgzAg+nQfjms/ZMrmPUri9nlhDSyLBEDjBIAH0HSqE2u2mnk7AbiQDkt0J/mf0rgI/GlzrtwBClxf3L8ALnB/8ArfQVo2fhTU9Xcf2lepYxf8+8Hzyn2OO/1P4UWitWNu+xo678QVXiSb5s/wCqj5H0wOPzqlaWOteJEEkUC2Fq3/LxcHafqM/0Brf0jw5Y6AFeC2hhcH/XXOJZT9F6D8B+NXf7QieXcqSXcxP3pjuH4D0rJVEth2k0YmlfDW0SQTXAm1SYfedyUhH9T+YrdMUNhb+WXVIx/wAsLcBE/Mdf1p00VxcxhrqZIE7L049h/wDW/GoPttraN+7VpCP4m6f5/Gpc3LcaikWLe6mlBS1gECjjcowfxPX8zUUlnDbjdcT+Z/sIc8/Xp/OnN9rvY0JYRxdt3yjHsOv6VGkdtAoJ3zykc44Uf1/WrvYV12HJeszbLOLa3chctj69v0pjWDZL3M4Usemdzf4frU7yzSR4GyCMfwgAVWkmgQZ2mdwecc8/5+lCnf3UDXUVZoomH2a33EfxP8x/w/IUk7zSnfPM2BxwaXy7m5YkBYEPc9qijigtyQ7tMe/p/n8KpS8gt3GGZScxIzk98VPZz3lnOJlm+zd+vX2xTRLNcZMMYRB3Xt/n61FJbq3M8u5v7qjd+ef8KpWeojV1S60Xx1bC21aEeYBhLpBtKe+e1cN4p+D2q+D5DfaRM93agcPD/rFHX5l7j6V0akxsPJhVAR95+SR9f/1VY0/xNPoNxuFxvB6x9VNWpOOkQtfc4LQ/HsWNmpo4OdodOAT6N3H4V1VldmeMSWvlRwt/Epzu/GtTVfDmg/EtC0kR0rUmHEqKAsh9x0P864PxB4I174azFyC9mW/1keWgce46qapOLWqsTqjqfskY5llaQE/XNTx7mGIotgHQn/CuQ0bxSLvxBbnasCmAoySNkO5bgr2/yK61zLKqmWQRgep2/pWc1JbFq1xbmMHmac5xnb61WiuVWcLFEQOhJGD+AqWbyo0JAllY8E/dB/GopZjFISCsQ9F6/jU0073uEo2INMX7H4gubcSeXHcL5y5PQ9DUmoxwyHjfKenAwPzqv4hk8i2tNQT5jBJtYn0PBqG/ubm9j3KwSNh1rSUWndC3VivdR+S5IMcCkfwjJH41j39/FC4KB53x1Ybtp/lV2W2iDZkkMx4yBzVG+uhbW0zqEjijQs7NyFAHJPYUJ3drmZ4t8fPhlp11ob6yoj07UAQqGIZ+1Oeg2+vv7V5Z4a8Z3/gDWUj1i2kkhOF3PwD9D/SvWZbif4seMop8v/Z9r+7skYcDH3pCPX/61drrPw00nXNBXT7uyFxAM7XfhwccsMc5rqVXkSjLW4nG+qPMdMtIvF9ib2xeNyp5jB5H4VTgu5EnYTyeWic4JOTz0ArD8dfDbXPgh4hW60Oea4s8bwAMsB6EDritTwz450n4k2MdtcFbDVgv8XCTH+hrRu6vHYzOr8P6uskirBFuHdmbtXQWl0dv7yRIx1+XrXm1+15oE6wODCF6uDjI+tamk+K7e3jEccPnXBP3nPyms5LUqLsds95HLgIryerHJP61BPeuAE3bOgwTkj8qzotYeSEFmijc9s5phLypncGz6cmpdkW2X21CHG0mSZvToOvtUN9dF4m+URp25wf05rP8x4yQCF7fMcVFc6giwlPMZySOgwKNCbl+W7YgENyevbNQ8uNwGc9ewH503z5GC7Y0jGOC/UGmSFpHYtKSSOABS6BqPaVYXLM8YI6Y5/OqlxcjYQoaU7h9OtSGFQMqhJHc85qC5udoAMiphh07CqV2Fy5HJNIcjEfr70qxB2w7lm6n/wDVVJ9ShVgg3SOM8Dr9KsWs95cjEcIjU9S3GaUVbRg2XoISpOxQg65YVcgMYUI0mOf4R1/Gn6L4A1PVWG7zcN3Vdo/M11Wk/DrTtKCteXdnFIMEhpDKx/AU3ZlxRmaNaCdlEcJlbOMYJzXW23gW/wBWtmj8pkypAC84z7Cuu8C6Hp0k0aW1neXhA4JGxCa+kPhD8FNQ8SSW8VpYwwtLjKxpkr/jXHVm4nVTgfIvhT9kDUNTmEiaZczM3JeciJPy6miv11+Ff7AF/fadDNfxMu4A/vTtH5UVmsRWe0W/kXKNJOzkj80f+CbX7WU37S3wlvfB+ussfijSIzJZtOOJxzjH0NYdx+3z4Y8PeMNQ8NeKbO/8O6xpUxtrmL76iQccD0PBB7giviH4G/Gu7+CnxC0/XdMnKT2cod8HGVzyp9jX1b/wUB+COhftRfCXR/jd4ZhBuY4Ej1sW/D7RgCQgd0PB/wBkj0r6pwp16d5K0keCpOlPTZndfB74y3fxb+Kks+kX8VpoFqjRMhl8ma9J5Uhc57A+lepeMfhlYeOLV4dQtLS53LgNdQAv16hxzX5Lhdc8P6l5+k61dLIDuVWc5X8a9V+H/wC318Vvg/EkV3c/2taRdEnPnDHoSeRXE1UWkJ/JnR7r1aPrvxp+w/aJaS3GltcWl4h+RR+/hf3J6j9a+ffGP7NPifSvEZlu7ea8giYqojQ/Jj0HU16X8H/+Ct2heITDbeINFubC7chfMtG3B29lPJ/A19cWOq6frnhe21m+WOysp1WSMXsYglBPTIOME8fnSpRqynaUPmgm4JXufB3wz/Zq8TfGDVWtxbS6LoVo+25vZ027sfwqDyzfoO5r1XUdb8N/BLRH8P8AhONDKAftV++GaQjgkt/EfYcCve/inbw674dltZU1AaddDaW085k59cdR64NeBfED9ku1063eWw8Q+TGF3CG9HlNjGcc9fzq5VoQ92GrIjGctZbHkt/rjX91IyO9xcSuTvJyTn0q9puhxW6+ddYeYc4PRf8TU118L/EPgixW4bT5rm3mTzYrmPkOh6Ee1YEGoG4vmS5d7cDqHGM/SuKSb1ZsrJaG5/b+ZfMjhEsEZw+PTPP5CrGs6EmjObhQcSAMhxwRisS31pLO3uLe1GVkf5a7bwsp1nSnsr0o1wh3QrnJYdxn+lC191h5nExpeaheK6l4UjOSwOMCtweP5tLjFrJHHexngpKA5NGs2k91qH2SOFoZIsjIG0Y/wqtZ6Lb6deztcEyXC4wuOM47VhKp0aKtroX7a10DxJB5jRy6LcE7WVW3Rg/Q1HeeAL6O33Wxg1S2YcGFwX/FTWfZ6Hc6sDK4EMIYtknkjNX11J9MURafvWRTj5Cck+tNStaw7GXo1gvhqe48hGsrmUc5BBQ+oB707w5p+pxa1I15etcWud4dmJcnuMHrXbWevF9O2a5bwXwPG1k+dR9R3qay8LaRr4ZtNuZrCQf8ALOZfMj+m7tVymraoI+ZhaZ8ZRFqzWFrZvaOmRuk+9IP6D2FdjY67GQGvrxFZuTEGy5B9u1YGp+Ar7SJRO1oLlI87J4AJQv8AUVP4D/Zv1T4g+PYv7Jhv3lucP5KgyGRTgkn+6P8AabAqYUVP4BOb6ndaN4tk09f+JUJYnbBDRk7s/Wva/gtovirx/ZPPfixfQ4P9fqOoL5UEIHXD9XI9Fz7kVymp2Xgf9l+2iXxG6+LPEXAi0PTzutoG7G5mHX/dHH1rhPij+1vdeP8AUobLWb5I4Ixi30iwXy7W1XsuBwT9cn6VuqUaestWTdyeh6x4r0jwL4l8RXWm2F+ZvL4W4EDeRIfYnkfWuQ8VfAzV9NtvtGjyDUII+QInEg/LrXGaL4rudZtitrEIIcdAdoUe5rp/DfiH/hF51uU1Ccz/APPOByqZ9/WsPrcldPY0VNPZmUfGuo7BZ31u8DRDaURNpH1XrXU+FdZ06PTTFHcyTSXON6sNu0j261sWXxHPin5Na0ay1G3B5lkXZIo9Q1JP4F8I+Kbhl0/Uzp9yfuxXQ3Jn0D9aKdSlfmWgSUrakSC61iVw9wq28RGWJwBWvo9xb2yYt/mAODcMOSf9kf1rA1j4WeI/C8bOkb3lp/eT99GR9RyKn8N+MW0/ZDNZmK5ztEv31H/xNauna8o6k899D1/4c3ElnJHLK32eIHPzfeb6DrX1f+zz+0P/AMIlKkUb74XADqx+9XxF4Z1Qani5kvE8snorbmP4dvxr0Xwh4+NkVSzRgem7qx/HtWUHrdje2h+lui/HTQ9Ut1aSY27kZKtzXlv7SP7QgfRpbDTXPkuMOR956+WIPi1Lp0WZ7r5v7qnJ/E1R8RfE648QWrLBuX157e5qp1JfIFFHOfEfVlvbl3u5tmcnYDlv/rfjXmOpao885isIGViMZAy31z2roPEb28MzNczGVucqh4/P/CubvLy4vQUtYhDEO4G1fxP+Nc1TXQ0T7mVdaLHAfMvrou2dwjjOT+J6D9a5bxXpkFzq+9I/LXUx9n81fllgfOVKv1Un1zXVT21rZktPKbiXqEXO38/8Kz9at21+xktzGkMWPkZVxsccqazp2TsN3tc5O60bxL4N8tjeQeI7IH57aaQR3Kj0EmME/XP1qxpHxm069vFsFt5dDvZTt8m8Xy2c+gkPDfnV7S9WilsFacPJdxtskUjG1hx/9fj1qPxDpyeKbExX1va/Y+wmQbR2475+lKcnf3kNJ9DTuIoIEzeXPm99kZBH59P51EuozyqY7C3MKgEF1+8R7sen6CvP7vwufCc6v4d1WZQnW1vF821f2AJ3KPoRVLUvjDqNmqw61ZS2iE7VltP3lu3vgcj8QfrWagpbMalbc7q+ntdOTdd3Jnf/AJ5xEEE+7dPyzWXcfFCfSkKQpClsBgxON6sPQ55/lWPokU3jOxF1Z3Futi52i4aUHPsFGWJ/Krmp+H9K8F6Wb7UA1wqfda7GA7dlSEcsSemaOVJ26g3c4/4g6Z4X8W6Bdahb2Vzot+rABoEJt7hyeFA6bjzwMdK4XRfALeA4JbvWLGXVUncyWpicLDtwOXGNwOfb8a9J0WyvfG2rx6pqkbPDHn7JZBf3UQPYAYHPc9+nSt/xhpM8ujlzEiT2Z82OMAA7R1GK0jXS90lwPNNG+K0tlpsxmWG3TJxb2SeUrL23Mckn8TXQ+HPH8+tWge0aG0tmx8+QufqxqzqPgXQfG0EcsUcllcTjIlgTgt33L0PNcX41+E+v+G7NjGHu7FPmSa2y3l+5XqP1FXGVOTs3Zh7yPRrXXrGAt5k7XkgPzBDhR/wI/wCBrUtNZmuEBtIBEh6uOAPq5P8AWvFtL8eDRreDbb/aZi+2SSRd5U+oHTr7V3GleK42ZG1K/JcLlY1O5gPp0H6VM6Vthp33O5+zorb7m58w4+7Ecn8Sf6CpLacMD9nhWIAY3nlvzPP8qxNK8SjUSFs7Vtuc75Dk/wCfzrQkv49wWa5j3D+CPt+VYtpaFcqLkssceRNKzk87R0H+fxpyTySAiCEIAPvMe1Z8Vwgl/cxb265Yf0qeVJp1zPKkSdduckfQD/61V6hdE7qiHM05kOc4XnmiK7Yvi2hGfUjOKjgEUbERI0vqZBgE/QUslwcYeZECchF/wpJroFxzozMftFxj/ZB3GiIrGR5UBb0d+cD6f/WqKK5Dv+5idiByxqj4h1SbR7SJ3kDLJPHEYkGThmxkelUrPRA0aF1KOfNlweoC9agjlZyfLgJ285I600XKKwEMWWPdu/vikkeSVP3j+UnQrnGPwFXe6FawS7gczTYB/hAz/KoTLHG+I497e4/pQY0GNgaQ55JOBSTXIgXDSJHnOVXvSTFe7uEgmlZt8ixr6dP0Fa+h+LZ9MgMBJvLZuDHKPlx3FYCXQLHy4nZh/Ew4pzrK+S8qRL6Dimm5D0S1L+u/DLRfGe6XSZY9Ov8ABY20h/dsfb0/CuPu5dY+H92LW+tXKfwiTkMP9luhratZY4LwtGJHdVGCTjHJ/Guih8YHUrA2esW0N5ZScZkHzIPxrROSVtyU1fTQ5TTvEkfiCJtkwiZfvoeGX8+tTQxQL8255jnIPb9aTxJ8HVv4mvfD119oQciF2xIpH90/0NYuleJbjRrr7PqMLq8Z5do8SL9Qev1qoxTWgNu+p0l1B/aGkyxMm1WU4PUE1iWVwLqxTc7SNGTGy4LHI/SttdWhvLffA5mTuc8CuUnu2stcnQSBEkG8ZHepXvRFs9TRm4iIKogGcFjuP5CvMPi/4sm8RaiPDdhPIE4fUZUPCr2jGO57/l61tfEzx4vhjSlWAtc6ndny7WMnILHqxHoM1g+BPBx0nT5JZW8+eQmSWQjmWQ9Tn0FVRhbWQpa6I3/Bnh3/AIRnTgqRpDI4xlj9xewGKtzXqKu1pWYgfdT5Rz+tQSq7/LuMhHGRzj8uKjZRGPmCIf4i5AP5ClL3ndlbK5W8Wok+i297GvzWsmGB67Twf5ivIfiX8A4dfkfUNJcWF8fn2L8scjdfwzXs0Jg1OxurQMZPMQ9BgDiubsbmaSwEYVFkhJiLHk5HFaQqS3iRZdTwzSvibeeHrkaL4qtZVWM7Vdx8yDtg9xWvehrO3F1YSie1lHEi8kf4V3PxA+H9h4107ydQQTup+R1HzR59O9ePa/4Z134MXcs8LG90pzhh1+XsGXtXTCUZESjbU6y08SqLJolBnmdQcs33a6ux1eWazQTXEMOR0Tua8y0nXLLxLatNpsgguNvz25IB99tbWkSahEqOlnI7NwWkGxR+dQ1roNPQ7lhHKmctIMcseKr39wLSIgZ3Aj7oz+HpUOi6JrWvom1Ttb/nlGXI/HpWxdfC+50+CKS9uYrXewDGeQZA7naPahCd3sZcmqojHfIXJ9D1/KlivpLofuITuHcrj+db1va+HNFbAlutQcD7tvFsQ/8AAjTx4rNqx+waVaWpHSSYmV/y6Ub9BWMmx8N6tq7K0cbFWP8ACpI/M1dm8AQ6WVbUr6ytucssku5s/wC6KW91bUdWG24v5yp/gj/dqPyqpHolurBzArPn7zcn65NHOyrI0oLvQ9OkAhivNQcdNieUn51ch8U3pIWysbGwUdWYeY9U7e02FQOAB1FXrO0d5BxkFuRnpUvuO1tC5bLfak2L3ULqcHqgbYoHpgcV2fgTw5ClwgSFcE8fLknmsTw/opkkVj0P455r1v4WeF0mvYcqpJIHC1x16jjG8mdlCk2z2X9mX4P3Pi/XbS3gt2nkmkVQuMkk9OK/VL9nT9lnTfhDo0M95FFc6qyhm4ysJ9Pc18Yfsi3dr8P9Ws74CNZYGDqSO9fdGhftJeH76wV7m4EMgHzAcissFiaM5e89SsVSqxVobHonSivMfEH7VnhnSYHMMj3LqOB90UV6ssXSi7XOBYao+h/JprnwE1/w3L5ptbhlQ/MYQJUYfUdK+k/+Cbv7Sg8CeKLrwH4pVT4b8SKbfy5v9XEzDbyD0B6H617pc6R4O8W2bXf2e0RQu83Wn3CsAPUjP865jV/2cNE8YKt3pmoWV4QdyNPHtcEf7Y5yPrXq0XZqUHc4pNNcs1Y+Xv21vgHP+yn8YbzTY1eXR9TJu9LuG5Uwk/cz6qePpg964b4Z+F9Z+LfiO20nSbG41C9vGCxQRJuLn1PoPUngV9zftEeD9Q+NPwfsvC/iXQTNJpDKbHWLVvNkiA4IIbkgrwefSoPD3jLwp+x58F3tfhh4bm1fxnep5c9zqaiKRTjlmJ6qD0jQ89zW0sLGdTRpX76WJVRqO1yp4H+AXgH9hHw3aeLPiEbHWvGsy7tP02BBIIX9I1P3mHeQ8DtXzx+1b+0F4l/aL1NLrVdYudFtbVy9jplpIfIh9C3Qu/qx9eK4/wCKPi7xdrmu3OueKTf3uu3xP765BCRjPCr2VR2AxXm82oXtzKbm+MjMX6Meo9PpSnieROnQdl1fV/8AAHTptvmmejfDr9oj4q/DBTLo3iK4ntYT/qpHyh5/uNwa9F1X9vu6+JkelWHxCga1sIJv9JbT7YC5lXp3O3H/ANevDNM8VPqCiKLCJkZHpWxHf2kYAdI7l26uwzj2FedJJu0kdKk0foZ8Hf2xvhL4h8LWGjaZrlpbwW8Qhjgv0MTrj1Y5H5mui8QfCLwf8S7drhbazlikXKTWkiuGB6dOK/M2LwBpuqBppImsyed0TbS1aPhLVvGfw61Xd4Z8S3cOzlUMpWuaWHi9YSsaKo9mj7Q8UfsVwiZ5vD+oSLJnPlvxivPfEPwc8aeBtQS5ktJZlgcOrxg5GDn9a5DwT/wUp+IXw0xF4l0i11+FSFLsArkZ6715/MV738Mv+Cm3w38dQrb6qLrQLh8Ai5jE0RP1HOPwqJQrR1tdFJxel7HGeKY5ta8PRaraxPbzAfv4mGGQ9x/nsa5aC7tbYSzyyCaY5KlDkKcDn3r6o1jTvCvxa8MT3vhm80y/YReZizlVlcdwV6g4z2rxDxZ8DvDcfh9b86i2kXjXAtvIVsbnY4X5f7vPJ7YpStNc1rEpW0OX08XGswwoSIYSuDIwwDWlDHbaThLZRLK/G7qaveL/AICeNfCK8xrfW6cqApViB0I7Vk6Xd3FrJDbjTruC+kl8oCRMlifQjoKxcJN2iU2kaMXhQ3MglvnEa9kB5rV0zw9c61eJZadBIwyEBAIAz/Mn0HNehfC79mzW/GM4vNQljtdIRwv2yVSI5OzCMH5pCDnkce9fR/w/8KeHPhbp/mabDFBLGuH1O82iXHfYOifhz710U8NpzVXZGcp62ieU/Bv9lBLVLq71bVGRYybfy4GLtK+Pm2jouCcbjnnPFaHxx1nUvhN4Rk07w7Bb6NotzttittmK6uDtyWeX77c59MZ4r2XQfE0XiGYQaOvnu3W4kHH4CjxL+xzf/Em4gvNXXUJrSOQMzxnDfRSQQPyrZYmKfJFaB7OT1Z+ftoF8YapLHa/aIbiIkyLN8y49d3Xr61k+MPBU+kyJPfacxaI70lTkf99LX1J4+/Y9vfhjrN7cW6SNHOCqBl+bGc8nHWvM9S8OXMELwTH/AEmEllDc7h71zyqR5rRNOTTU8Zk1PVdRurWe2uituu3fZg7VUH09T9a6WT4ox+ErqC0SzluJZWx9ok4jz7ev6Vfm1C0ur4Q6npcMW7I+0Q/umGPpwTUUnhe11iTbpmpxSuzcW90Nj59j0NZtp6SQkmjprHxf59pE2pX8NoJBlImb5yPZRzXSaJ4mtI41+xQtLI3Akcbj+ArxzxD4Hkh1JLnULa7tLmNt3m53JIPTPQ1d/wCEl1u31C3jspYV07hGEeAwHqx6n8Kz9hHozRTfU9/8NeK9U0OcXL6tNaAnPlhtzN/wHp+ddGPiDa+K5/LutCgvD91poj5MpHfJHFeCaf8AFLT9Kv4bFknu7vbnLDZET9eprvtN8XPPYxiWaCyif+EttyPoOTQnOOqE7Pc9AHgTQrkj+y9XOnXB5EF03APp5g6/jVi4TxJ4NtCssImtDyJosMrD/eX+tclper2ESK0a/bJT0Z87fwWul0jxPqmnsj/a3s4z/B2x/u1tCvpqTy9izpPxDsAmbjzfOH8EhxH/APXrYTxFdata5SSOC3zgNwFH09ayNS1rRvFDiO90sySMPmuLbEUhPqQPlNYepfDj94x0PW42cjItrhvJk+n90/pSlyTWjsLWO5u6hqlpbSELm6l6ZYYXPsP8aydTvJ7oEzyiCMdAf6Cua1bxBrvgv9zqWntFzxKY8E/RuQfwqtH4y0+9IeWeV5258txsx+PesZwnF3NYyizXbVIYX2W8TTO3GWFU9Tu33ZurgKFPCL94fgOlZ2oeJnhhLL5dtDg/d4/M96xxJdant+ywyMhJzNJ+7jH4nk/hXPaT1Zpoi/qeqDTtQF9bqPKuxskyuSkg6H6kVlXGuTatemGMzXUx/gjUu34//XNacHh0jTbmK6uvNa4XAAXZGjDoRn5ifejSNVSPThDDb4kT5JIY12IGHXOOW/E1VSWlyYvoUbbwpd3kh+0zi3wc+XDiWX8T91K0LWz07w+cxoiSMMMw/fTN/wADbhf+AipJ2eRP9JnS3j/55rjP0wOKoalr1l4b06a68sbIPvSyjdz2AHqT0HOa5+ZstnOeLfB2m2EcutWa3Ph6aAc3lk5jeQnopHR2PYYrmNJ/tfVXttW121vNdhiJVYYnSF0Xs23ozf3iMZ6Cuk0bTLr4l6quqa3JLBZWxP2S1UZPvjtkjqe3Qd67izCWkY+x2qQqoxvflh9M9PwxVutyqz1JUW3dGL4Y8c23iuRrTT5INPkjGHt5l8idfYhvmP4ZrTbTIIGctK9xOcgBFwo+uf8A61UPFXh7SvE//IShjvpecMBh0Psw5rITQfEfhuA/2TfLeWin5bbUjlgPRZR8w/4Fmo5ovbQdmP8ADIk0XWLzSBIIomJnhyOSp6jPsf5Vs2139ikLRtJI/TIPH0+lcXB4nn8Tw3N7JpN7pd/oV1tlSfDrcx/xMjDhl6121tI2o2STQhI4pQGVzwAPrRVhaw4yRj+J/h1oni+J3vLVdPunOftFtgE+7Do3+ea818UfBHWPDNyl7ZkazZwfMrwZ3IP9pOoH0yK9gNmjMSzPOw7DhfzP9KVZmshlWitM915Y/wCNXTxEoe6S4XPB7HxxqF3qpgnuBbWf9wHaFPoQP611nhjxtZ3BEdpE9xKnysznAU/Qf412PiXwvonjs7b2wcz4wLu3Ty5AfU/3vxFee+Kvghq3hpZ30uf7fayDLrH8kwHuvf8AD8q6eeEvIzs0dxbeIY4Il+0XSI56xxAEmr9nfm6UeRbO46lnNeJaZ4xk8KWKxm1ea8RsSGQcjnrjjn612Gm+NRN5Qv75txXcIYxkn8BxUSp66lKSPRndnjAnuEjUnAjTqPy5pIJkDfuIDIw6s9Ymla0t1GGigWKMceZM+M+9XBrsMqBftIcDjEQwDWMVZlXNGZ5ekkyxqR90H+grJ1+wF3awJEZEk89GEh/hwc9PerAv2Kfu4dp/vPVPV71GeFXuGkzIDtT05qrPoO/c02kEPytIqKP4VHNQ/adx/dRMzHPzMMZFQxXBBIhjx3LNz/8AWoxJOpV5OvQLzj/CnT5m7JCdhzsSMyz7cjOF61GssW4lIy7DoT/9apmsPsuGIGDz85/oP61A9/GRtDmTb1VFwBWnLyyakJWJnE2MPIsS55UcZ/KkNuoXOx39ycA/1qubxiQVVYVPdjk1DLexuDvlkkIyTg8VEX0sFrk7XcUd5NmRF+VfljHJ68UhvPnykWCO785FZ6TubiRoo1UNt5PQcUjFpuGkZj0wv+cVdtL3FtsX4tZlsJkkW5MLjnCVrf8ACR6X4xiS31q1UuPu3SLh1P4c1yriOIfOyj1yc0i36bzsWSQg8BflB9qlu+6GtFuaPiL4d3ugRG70uU3tsed0f3lH+0vf8K86vtduLbUTLOu6FB95eufTB9a9EsvEd9oq+ZbusCDkg8g/UU3UodF+IUINyi6ZqLrzNGPkc479j/nmtaVTl1aFON1oeK+FtPuPFviGXXdUVozMdltCf+XeIcZ+prt7idYbJo47d9qrwXPT6U7XvBuqeBJS/lpNauf9bGdyMO3uKyNT8TRx2bKA4nKkKCuVHHX3/OtbuWqMtkWLlp2C7phGqjOxeBUCQRlizKxPXMh6fnVC41fUbqPZaWRBbjkjJqSLwJruqoGup/ssJPO5tn6mlKlfdlczJk1u20+/QG4gVkIDIrZKg1jeKL1NC8QToiGdLrEihOQD3/ya07r4aaZ4eu5E1K4SSaUb0NuPNlx7noD9au61cadofh+G9ttOFw8eEzOfmQHjJA6mnDlSB3WrOMnOr62uy2tvLO7gAEn8hUrfBrUdUtXbUbhLaFv9Z5sgiT9a05/HN9qMASC8Fmmfu2yCNh7EnLVVntjdSb5med8Z3SsXP61pe22hFu5gL8LvCfh6YPBqlyuwEvHpVou6Q+8zA/pWEPj54Q0fxS9vYeHtt9FiE3eqOZX49Fzitnx74jbwroTyIga4l/dwR/3m/wAB1ry+9+E0/iqx8yWEvdMu/wC0s4TDk/rirUk9WFrHr0vxG1HXbcE6iUgkHypbBYlx+HNVoLTzD5j5kcnksSxP51yHwz+GGpeFs/br43EUYKoq8KenOK76OxEYyMk+mcUN9iSEQ/MAO1SLCAM4x2IqdI8vjaM+3PapIYt3yggZ60kyrka2xbIPA744zUkUO1cYLY/KrMVowhU59vc1NHEIsAhTnnGOahTuUkxLWzZjggAduK07OAqcBSDnHHSobK33AgHPGQe1adogQITwRxwMA1lKpfQ0ScToPC9mGIV2x3OBXq3gbV4NKRTxkYx615Lp1/8AZxgFVx3zkCt/Tta2ovz7sjPuPeuWrh+Z+9sd1LEKC03PovQfjXLpUSgSFR2Gelb9t+0Vdykf6ScdMbq+Yl8UuDgnOemelWYvFjQoMsR/OtaOHpwVkjOpiHLdn0dqPx5nuNwNwR7lulFfN83i91Gd5GTk80UTo3ewRqXR8J2/iG8sb7yEe5tEx87FmQt/s+9eleCf2n/EPgm2ihtpBJbRD/U4DRZ9cHue5BFfXnjT9nbwR4tjP2/QZtOkcZ3wqGQfiM15h4k/4J1aRrrySeH9aSNiCQpfHPpiuv6xCSs0cHs3ujpfgD+0zovjjw7btq+s2OkavKzK9qX8sLzxgsSDkc9a9ZbQLPxbYZZNO1CJzkOVX5v+BLxXxd41/YR8a+FzIbeNbyNDjcoz/KvOUsPiZ8F9WM1rLrFgYm58mVgp/Dp+laRqy+xP5GTgn8SPu3xF+z1o+pxyAW1xZseuweZHz7civKfHX7D2n6uZGht7SUnndF+5cd+g4/SvN/h/+3x4+0VootVltdU2HBF1Dscgf7S4/WvY/DP/AAUQ0PUWiTXfD1zaluPNtmEq/XnB/nWksTP7UU/TQFTXRng3i/8AYruNGL/ZluYGLbmEkeVb/gS/4V59qnwF1vwvK8kdkbwKTgo+7b+Ffa/jD9rjwR/YEdzplydQuGwPsbo0Tge+RjitjRLfwh8WdKt57a60ma8njDyQRTqZYiR93HBJHtVRqwSvqvULPY/PGS2vrG6db2Oe3285YdfbFXbHxQskgjg+VkIVsrlvrX3J4x/ZfsrtCDGGD52rKm7+fNeTeMP2NYUlkeGzkgfBG+A4wPof8a0i1JaO5Ox4Ta6xbWjkyFZ5McrjIp93ouneKPnubaDyjxvUAHNdNrX7Leq6Hdyy2kqzEnPlzjyyPoelcleeB9d8N3c39oWVzHCmdrKu5SM9sVKiltuHUTSfCl74duxN4e1fUdLmV2ZWjlPTjg4PtX0/8DviLfeIfCgmuLbTNT8R6EhKfbR5iXBwCHPTBPIJ7da8E8CeD9c8f3lpZ6FYXM8s/wApiSIsxbP+favefC/hPwX+zBKLzxrqx1fxIwH/ABT2lzCV1B/huJQdqD1Uc1o4t6S2FJ22PdvgN+01r/xu0x4pPBU+k38fM000+6wt0H3pJGb7qjnAJya6TwNf+BdY8aPc2PiLw14p1SCQiYRvH5SPggrGmcFR685x1r57/af+JWreOPBVi1jcrYeCLqMK+m2KeXCc9C+OWz057ivnGHwFp13dCTT/ALRpsyc+ZBIVx+FY+zhHSOhak3ufqVeXWrJLLIbiK7lbPki5GxIh/dULxj0xXj3jr4d/ETXfEQvrrUI9Tt1O6O3UeVHGPRQOPxNfLnw9+OHxS+GTRx6N4sm1e3TgWl4POBPYANn9K+jn/ah1i3+HFnceMobPR76YfvIbAMZLgf3SOi+px+dc8o1H1uWmj6q/YY0abxJ4j06xuIRavPMkBd2DYOcZHtX6i6H4Vs9D8PQaakMb28KBCGQYc9yR71+UH7Gnx48IXNpE2meIrW4v3ZXa3uF+zSRHH3Uz1wfev0I+F37U9jf6ckOqud8Y2ibrn6noa0hJLRoJJyV0Xvj3+y9pvxL8PTmwgigvlUlE6LIfT2NflV+0n8NU8C+MJYnR1vLScoynjYRkFcfmK/WnxR+0hpGm6NNNYBrudVO0Ejbn3xX5uftNad4l+J3xKubjT9DkuZb2dpZJ0GEjyTlmJwAOfWsJwjKaVPc0g5KPv7HyN448Hrc3qvvMMDguARypPYVh6P4XvtW1BbDQrG5u7t+FESF5D75HQV95fDX/AIJu2urWK33jTXD9kbEphtFMYPcje/JHqcD2o+Lf7W3wN/Y48N3Fh4T0zSNT1aPKC3gAly4/ilk5HX6mvTpZLWkuebUUcc8dBPlWrPizw74V8Q2F/JbRM97OjFJbVd06I4OCrBVbnPauqtf2atV8SW8k13oN3pzgZD2lnd7yf9zySP5Vzfxl/wCCr/xI8dWs1v4ciTQYZkKPNZQkTEHrsJ+WMf7oz7k818veN/j54wvSy6xrOvuxHHn3koUL1PBOOvet5Zbho7zbfkgjiJv7P4n1NrHwA1zR7g/6Fqk6wnckk2hXiY/HyiP5Vysvw/v7LxAt9J9sWReJo2yN49PnwRXypD+0Vrmk3KSWet6vaEHJeG9lX+TV9H/sZ/tU/Ez4meKbjTV8U3us2cUYdrfUpPOSGMYG9nYEhQSOBknt61vSyrD1Xywk0/QzqYqUFzSR2Om+MvEGl6yLV7YWliR8syKcj1DMeenpgVv6Z8X9Ov742ls8l9PGQG4KoPpnk16dp93a6tcH+1LXTtT8w/IVsVtpJhjllKYYLnoSa5j9pTRfh3D4bgvvC1pr+m+MN4hvoZJopbeeMIWZo3UBw68cHtnnNY47IKtCPtL3XkOhmFOq+XZgPFh8sCa6hs1IxsB+b8hyab/wk9rbKPLHnOf45TgfgtfPfglL+PWru3tLlIdpEjyXz/6vPcZ5NdvB4i0vQbSS41TULm/8nh2RTHGT7Y+Yj8BXgSpcuzud3M2enxfFjULZjDHcG5Rxj7KY/OVh/uH/AOtT5NK0fxjE/wDaGkvo05GQ9nICSf8Aai5C/mK4/wAO/EW11OFW0q1VLZlzuA2qR745P4mtBPE8NxxLdxnH/LOLnB/Diuec3HZFpdWSX3wn1CxnE+jX9lrCw8rESBKv/AG4P4Gsy58f3+kyCDVLCW2nTALFCG/AH+lbFlqUkmGtLYIBz5znp+J4/KtKPxK00It7+SHV4j/yxmi8xR9GIz+VT7ZSVqiHydjAs/EOnalyk5upT/CTtP5HmmNcvZ60FLm0S9GWDHABA4P41Jrfw98O6y/mxNcaFPnI2t50Q/A/Mv4Guc1v4aeJraNJ7W4GtWsBJV7WTzWUe6n5h+tXTUHdRloJ3W6Oo1K6sPD+nSXc7NLHCNzSSDC56YA6kk9BzmuXtI7n4g6it5qbG2062Oba0QYA9yOhf1PYcDuax5/Fba34jhTX5JLa0tANsCREbHHBZl4O4+vYdOtd9ouqafe26/2aIXSPHzFgSv4dqwmnT82afEW7JWWNI7S1CovAZhwtJOqgg3Nw0mB9xO1ElwJPllmaRh1SLpRI/krkLHAvq53GuRNvcu9hYSwT/R4o4lAzvbkr/n2pmImJ3yyTNjkLyPzqu14tw/yiW5boMjC/lUdzK8KM800VpGoJPPT/AAp2tdJhe5ZnMRtDG8caROCGXqxBGMZrz7T/AAlcadrl5Bp2o31lfQv5ipu822nQgYLRtxnpyMGus1G1S/02ZIBI7yIdspJwp7HjmqPiSOTSvsWoFy8lriK5aMY3oe/HvW1KT2uQ4la48X6xoLLFrtiVten2vTQZQB6tH99fwzWv4f1bS/E0Qk02RNSXPzEPyn1X7w/HFaFsYliEkcaqrDdvkOc/hWBr/gjRvEFz9o8qaK/7XViTBIv/AAJcAj65qFOF/e0KUZG/OrBSsk4iXr5cQyT+X+NUbywjk2BIW4kVgzsV5ByOh5GR3rDYeKfCMR2G1120ByBIVgvAv1+45+oH1qCf4qaKke7UJbyynt1aSW2vIzE4wDwo+6+e23Oarkb+F3Qr9yD4tWukLoEt1qPkPOp2RMi/vXc/dRSOpJ7V5nD4LvbbTYtXhi2bGCAPyVJ7A9GHb611+mabd/FfxENRvU+xadb5FtbF8eSD/ORu57Diu11Dw9Dc6JLZbCsbpsU4wsePukZ564raFRw91O7Icb6niln4qubS9l/tF53VeY4uR+H0rpdB+IMl5CGQW9hADgF+WP4nvXTW2lWHinREj1G1hlnizC6qpEisvGcjn/8AXXJ+J/glKUM2lztLHneLec7XUj0bofxxW8akG7PQizW2p1Ok6ymqOP3k9yw6kcKfzq5c3cVvcQKWiiZWzjIc15NNreqaNqn2bUPtNrCg/wBUqle36itXw/498/Y8EUdskZI8yY5YmqlRlvEakr6nqB1AYUIkkhbkFuB+VRy6rJgB5kiB5wgyTXOab4lOpAESzzM3oML/AEq0t1EGw7RiTPQncf8ACsORp6GnMaranHKTgSTEdCxziopb2dgfuopPA71VW53rhFdl754WmtfEPtMkYz2QZIqlO++rJsF7FJJf2z+ZIqqW8wHgMMfzzj9asC8iQth+cchBk/mazbllN2m75/kJy5xjpQl8iZ2yLGAO3Bocbxs/wGrGgLtnllCxADI++c44ps1wz8PNwBnCDpWTb63Je3FwsULzFHVRhduOB1J6mtG28Pavq4LCPyYjwWxwv4mrhFrRkuXYbKkMOG+UY67+9MbXILdCPO3nIAVB0/Kr8fgGxhKPf6kshXgopMh/HHFXIIdI04bYLOSUkY3SMFAz6AVXKmtWNaO5g3V/dahC629q3ThnPX+tJb+BtY1OMSS+ZAgXJIGxQPdm6V0d5rdwtr5UDR2ihcfuFCt/31yawtQnmumPmzSyFuPmYnNapwSJauzS8O3kXhGBoZtVW6hJ+a3Aa4P03dBWTrXg/RvHCO+nuLC7bI8iUAI/4dvwqowy2ACRjH0qHymjwyjn0HWobTfuuwW6MwL5dW8FXht7oTxKx4KkDP8Aut3p8VxDrO2UOZ3HJMjFmB/Guvg177RZG01CNL21bqrjJT8a53W/hsk5N3odw+RyYWbDj2B7/Q0/au1pC5VfQqS222McH6H0p8VoL/RLu1fkyrlfr61kp4ll0+5a3v4TDInG8rg/iK09PnQMJUYNEw7VCUuoNroY1rZQ3VpFO0UfnIuCccgjin3MkdpbvLI4WONdzE9FA55p1k4TU7qAdC3mr9D1FcR8WtefVtSi8OWLnfJiS9defLjzwn1NapPmsS9jDtGk+JvjI30odbGEmO1T/ZB5f6mu9m05LWwKquxVAAG2jw34Zi8O2FrGOJOpGOgA6fhWjqyZgxt5OAcH3rS7WiRKT6lRIAyAr0B/i6U94+CpIH0FWVgynAGM+mc4pvl7ZAOck80mMrgAH028DipYrQMDjgfxcYqeC0VcEZP171YW28vIzn2Hak3paI2upBFHjAxgj9amWEs4ypUcHntUiwqjEEcDrkdaevyyZGfXIFQkm9Ck7ksCnZyM54HzdaswlSgY+2PSqyJwT1z+BqaNQVGAST19KXLrZlczZo20wB4JxjAqympOE2g5x0Pp7VlxrgHJwB+Qp8M5j4AA9cCq5WO6saqamzoFJznnNPm1HdkBmIHOfX8ayo5go2lthxnHrTpLkBfvEHtimo2JuaNzqJULtyM/yorGuLolMfKAO+aKq3YXMzwXwp+1z8QvhjLHF/aupQKh2mK6Uuv0w9es+DP+Cmt43kxa/oGmXyAgGWFjBKff0rnF+OmlatGLfxBoCtxhsoJB+TAVXm8BfC3x/cBowumXHYxs0Bz9D8tU7P44kJvoz6U8E/t3+ANbhiE2q6loEhAyt2nmwj23DP8ASvSdF8WeGfifbK1rc+G/EMLdoZU8z8VNfCmo/shLdQmbRPEEcqtkrHcKCMfVT/SuS1L9njxv4NuPOtLWSbyzuEtjcfOPoODWPsaUn7rsxqcluj788Yfss+B/GCuJ9Kk06Rh97y/lUfhn+deVeL/+CcUd0JJdB1SMohBjHmZP5c18+eDP2uPiT8IwbafV9ZSNTjydQjMifT5x/WvXPB//AAUxnkjUa/4dsbzIy09nKbeT8ByKfsqsfhdx80Xucbr/AOx94w8DTzYiF5uYsxbOeOwPpXKX3hrWPDEoN3Y3ls6fNvUEj65FfWvgn9tvwP4z2Qz6pf6TvHA1CETImf8AbGTXqGk23hL4k6cpiOh67HI4HmW06bz9VJzUuvVhrNE+zT+FnxH4X+P/AIu8PoIrXX9QaFOBDcP5yfTD5r0Dwn+2VrFpti1LTre+ToWicxn/AL5OV/QV7141/Y+8F68skssMmklRuLTJtjUZ5+boB7k14Z4p/Zr0ceJprXw/qy3vkNsYqxZGb0UfeYD1HHvWlOrGfQmUZLc7vw3+0h4F8bL5OoWt7ptwQBnyPMRj9Vzz+FdXP8HdJ8T2EE0DRQNeR+ZHBORHMVPI+X/61ecW/wAL9X+HHh5ZvDXh177U14l1C7j3fZ29I48Yz7k14t4q8Way3iqf+05LyTVVfE0ssh3o3p7D2FdEbtWiyGkfR+ufCnxB4P0S+s9KmutOgvU2zPaAJLIuPu+Yo3Ae1fPeq/s4+Xd3X2O5uYLt2yy3A8wg9znr+Nafhn4weJfBOrw39rq9xNPGuMXTmZSMYxhvavetH+P+gaz4D0vUfGmkolzqU0kaS2lrlVROC3JzknsDUyqTS1Q1E8h+COk6lo2gaj4W8RgXWl3WTbzBs+Vn+Hnkc8j0NecXXg3WrLxzNocUT3FwspWERj5ZV6hs+mOuelfXdlp/w/8AiDGP7G8Q2iu4wIZX8th7bXwf1pmpfs939hI1xYPFMcYDxNgkenp+tNYiD0e4cjWx43bLpXwG05ftBh1HxNcpuWIMClrx1J7D36ntWBbeN3169e41G4a7nk5wPuqPQew9K7Dxt+zGdQu5nmg1C1uJyWMgJbc5PXuCa6P4Y/8ABNvx34uvLMRSxaXp8zhVnvIm8+Xt+7jHLH8hW8Ic+kROy1Zz/hOazk2O0UVu6n5WU7G/Svq34BeL/ihPpHnaLdXB0a0QNNdaqoWzt4+Bu8w44+le+fsqf8EnPBnwo1GOfxJDL4k1S3gjnkN22Y4ZGJwuwfLnAz36jmvUv2tPid8KPgt8GJG8WxWNzp9hNFPp+iW8asdRuY2DRKU+6QCAfmyAOSOlelRyyTXNVdkcs8ZFS5Y6mE2g3nw/8AWuveNNT0u0kuAvlLaZ8y7JGcRpzxjnJrifGX7V3gr4N6a+patONW1k5kh0eCVXNpz8vmv90P045I9K+DP2j/22PGPx68TXOs6nemwtmykEQcpFaxDkRxr1Pue569hXzT48+OMqSsltNJgnDSs3zse59q0Sw9D+HG77hy1J/G9D6j/bE/4KQeMfiubyG41T+xdKkGI9LsXIyvpIw5Pvk/hXyPqPxQn8SaoltZRJC87eWHY73JPuen4V594l8fyXczbnLZOOTnPqazfDnjuLw/rMNy3zCJt20eo9ayqV5z+JmtOlGOiR9Dftr/s5eJP2JPBXhK58Xaha3HiTxpYHUrTR4Zi82n2xxskueyl8nagycKScYxVf/gnj/wAE4tV/b4nvfE3jPxZceF/BGmXiWTyRRGa4uXOC4QfdjRFK5Ygkk4Ckgkea/E79rKz+OXxal8SfEeXW9de8YCcx3Q89EVQqLGzhgqqAAFxgAYr3Dwb/AMFOPhx8F/AMeifDibxn4Rtig+2211aQ38OpMCxDufMVlbJPK4BHGOBRQpylFtySfqaVKkYytFH1hH/wTy/ZS+EDS2aeEdW8ZC2JH23UfEFxFJMM4DhEKBQeuMcVznxE/Zf/AGe/B+jRax8P18V+AfEV232eG503V3vI0YnG2S3mJWaMnAIBBOeK+JfF3/BTi61u/lmgsrGZy3yPJEw3eny7j/WoPhv+2z4i+JvxB07Q7mz35Ekf7oRqLdQrFiu5T82OhzwcV20JTjJRjY5aq5lds+hdR8Zav8YfB97p7+IrTSPEHhfUGtdSurQO0FwYxwwA+cArg47HIr2fwL+y9rXxz8E6VrMGtWixad58U0TKUkkeSMAtheeARnv1r5EfVn+HHiy08NQeFdTfT7ljeTTbjcvePgklnyAzZAyD2+tbx/4KVa98Gra68M6T4QFnYWUjCG78ljKS3LNhSQCDkD0AFdOcYuMMM4zfvPRnocM5UsZjOS3upX/qx9I6h+zRrx0m6tWi0LV5bR/3JtLlS5A4KYbawIxxXnfiD4SyaRcm3uItW0O7A5F9aO1vJ9HA4/WvFrD9vltT1x7mPXZLKeZy7R3cB5YnJJOcivXfAf7futJbCIz2upwYxthuVkDD/rm+Ca/LJZjUhJqSZ+vz8OsNWgnha6v2Zh+Jvh9q1ppYSWCVrBDuW405/MiHudv9RVbTfFF/pk0EenfZTADtmZ+ZQfXngfSvXdB/a08DaxLv1jQbfTrqT780cTWcv5rgH9a37jwv8KPihD50eoSW1xL0lAVnU/7yYJ/HNbQzOm1aeh85jfD/ADXD6wjzryPJtP8Ai3bzaj9g8q9u7vaGJkGxD7g9x+VdRa+LYZgsZvLSJzxsgO9gfTjP6mrmv/sb6i26Twv4i0vWo2BxBcSiKVh6ZPBry3xF8MfEfwgSdLnSNR8PyyMWFw0PmQhj3VuV/Wtk6NT4JHy2JwGLwztXptfI9VgaM/OkTzN1LyHAqzFemOUZuCjLyBCcY/KvF7P4jX2iWcMlxHPrVw2BIyy4VB0zjqR7CuosvitaQyiK6ura3uXG5baFSzge/wD+ulLDNaxOZT7npOoajFr0Cpqmn2d/EOjXa4lx7OMMK5u++E2gazcs2kane6NdEcJcKZoM+gkX5gPqDUdlrkN9AJEhdyeQ07YBrRivTPCA0+VPASBf8isY1J03uKUEzE1TSPHHgSBpJLUarpy/8t7Ui4UD3K/Mv/AhVbSfinpl3gTwyQXGcO053ID+HI/GuqtdXbQruOS1mazlz9/zDuPB9KXWL/TPGC7NX0W11WQ8faUX7POPfzFxn8Qav29OXxonlktURW2pJexB0u4ZIiM7YDu/lUWowRPYzh4l2upBMrZJBB7Vj3nwfsRKZ/D3iCXTbk9LXUPlH081OP8AvpazdVbxV4FiLa1pLXdvggXq/vIz7iRMr+eKTpRl/DkO/c6NJEg0uOFGmm2IFAzwelTzr9thkhnSJIJVKFM/Mc1zdl8RNP1a1RRO1qxZR5bLgdR36frW2J4EQMGjO7nJO8n6AVNpQlqik1LYp+FJQYZbOdXlubFvK5Pylf4cCtr7S8fyh441H8KDLf1NczrN4um61BeoDskHlSbhgMOxrQn1JoUw1wkSjkiNRx+NOpB723BPoX7u5g0+CS4uXjjSNdzyzOFCgDqe+PxrzGe7ufjL4kim8p10eyfdaxmMAt285s9z/COw56motZv5PivrCWtnuGjwPnzJGx9sYH7xP/PNew/iPPpXc6LoqaRCtvDI5VF52jG7J6k1UVyK/VifvMzx4b1Dw6ztpGoi1VyW+y3f76Mnvg8MufY/hUTfEFdMIXXbO6spF/5bBjLa/XcB8v8AwIfjXQStDagtI8SEnjLbue1Ejx3MLIYy8TjB83CqR6Y/+tU8+moNPoYVlqUE+pw32n3ME2na7HlZUO5fNXggEdyK1n04szNIWcE8BuMVUPhq2Xw7c2emRw2skT/aYEgXCpIOTgdORWRpHjHVdMso5dSsIb22cf8AH1aHe8frviPPH+z+VbcsZrmiL4dzZ1bQbTWrb7PcRJdR9gVyFHse351594j+CCz+dJp0/l5bKxTNx+Df416XYa3Ya7Z+bbzvNEepClOfQg8iud1D4e+MvFesvcaNJqCW0dywjW3gLrsCrw2QFB6nk9DXXhoy72M52aPLtQbVvC+opHqMc6QhSNi8BsdwRwau6R8RQ8YfZDYgttGRudjXpes/DOTRJXg1O+02zJA3QzSm480dMiNM/NkHgEVV0b4K/bCsul+HfEeqQkgmZ1TSrMe+9/nI/GtpOP2tzNJrY5618SyTxq6rM4/vSfIv64rV03SdS1kFoLeQp/eWM7f++jha6q38GDQJH+0an4R8PYHIsom1W9/77Pyg/jUd3F4ZeTddHxL4olHAN/e/Zrf/AL9RY49iaxtBS0RabOJjvLG31eWHU9RtLZbeRoZAJvMfIPZEznP1rqbG20PR0Xyba4vpAc7nOxD6eprSHiP7PYNa6bpWj6PaEYKWdoqsw9C5yx/OsxYQ3y9M8cVDnqVGJLHrT2yMLW1tbRXkMnyxAvk+5qO71G5vlBmmlcDsTx+VAtwAOeffsKbsy/qAccUr9xoiiUq4HT6cVchjOAcdRximRx/MOOCe4/lVtIBkcbRVXuK+pFcgsmM9ec1nzoCBkE8cmtK57DGAO/rVOTljheh9OtJprRFNqxQkUoSMcN29Kgkt134PUdz2q/LHuY4UDIqKWAKcAHA/OqctdhW0KUkRU4GOPQdqjQPAwKF0Yc5AwRV4wBSvJBPU1HJbjB5PBzwae2vQVyrqkNp4jg8rULfzHHAlUbWX8a5HV/B1/wCGXNzp0v2q1PJUDJ/Ef1FdlJBlC2cA8E9cVEoe3OVOCOmB1+tPncdhP3tWeR6j43u9Jnubv7MZZUibZGD98kcD86PhL4MlRJNUvi015cOZZX6lnPP5DNd/4j8I2fiONi8QimPR0H8xXJtJqngXbG8YurFDgMnO36Ht+NbKpFq0dzNxa3OguoQbmDcowCeR3qPU4w5UDI+cYI/h5qrYeKLTWpozFKMhSWR+Cp96fd3ySqArqx3dPSlaSG5dSxIgVFQEkj170sdqcnAGM857UsCAnOM545qcgswwNoJ6n0os7WBd2JGoXoPX8aFXnjbjtgdqeLdipOeB05p4UlcZH8zSb0HuRiAscc8ZzzUkaEOFGAv14qQQKoG0dccHvT1iLEkDGabl7uoK1xsSINoyflPHPWnCQDIBPGcDvSxQEtkHPHXGKBauUyBkg5yf5VK0epUl2GSXA6MATxgClUEHODyOmetTfYMoCMA/zqVLT5sDjA5Of1ockxJEUas6/KCpYbsU2WN3JIBXjJ960YoRjkjI5x1/Gk+xF5GbII7Z60OdgsZLRGRhklQR1J60Vp/ZQxwQOR2/KilztabFJI5ifVNJ1hCt/p8TYHDNGGqhc/Cbwnr+14y1pIehRsc/Q1qvoRYELtP8R9TUTaKGbmMg5wCOQfervbSJF+5iSfAa+09vN0bXpEAHCsxXn6ipo7z4h+D/AJmH9pxR+oD5H4YNa9vZ3EEw8qV0I564rQttf1OzuCuRIoXcN3JpOcmrbhyrocxP+0IkcTw+I/DmY+jfu8j8mFUE074WfE26YmzOmHZhnTNuS2fbivQZvEdtqkbJfadFMpwGyNw/Wsq18CeE9X89ZrJbIvISmzKEjt04FRzRte1n5DcWnY5h/wBkqxvbfd4d8S70X7sc+JeO3zLg/pWPF8IPGHg/xHb2kbxzTzAtG9nKxf2JHBHtz1rupvgDDDeW0mk6pOkbyjzNsmGjTqSCOtbuqReNfC08f9jLDJa267A7v5083uxOPyFXCvdWUvvJcVbax0/wy0Dxrd2GzX/Ed5b6HYsHljv598SEZByG+9j0PGa7Xwj8e/B3hjxILfRLRtbmZtt1qGQDJ/uEjn+VeTWXxz1ywh8jXvDrzRNw+1Cqt9Qcgiun8J678NvEV1A0lsunXRPzOiNAyn6rxSjdu8lf0BJH2f8AC/WrXxtorNpdnqELuhYQPAJPMOOxFecfFD/gn5e+J9el8UX3ht4I7uZZ5khVk3KuNwBPdscn1r6Y/wCCWXxN8H/De+ubW9u47+2u40S0nkCymzOeeeuCMfTFfoU97onijSCjS6de2Uy8qWVkYH2rWNHrFkOXc/E3x/8Asf8AgnxlbC5jtLrTvNXOSnyr7HHfNeTeMP2FNSmtEi0bXPtdtblmht2mJSPPop6Z46V9v/8ABTn4aS/C7x/ZzfDC+uJv7QX/AEjTYT58cc5Y/KowRgjBxnj1rg/hN4Hl1PwHd6p441rSDfWj+W0OlxBzDJjIiaQHaZPULwPWijhq87+z6DlUhH4j4M8Rfss+OfD16Ik0iW9ZmwPJBy1ex/s5fsqfESS8gkuvEd74agZgzWdvN585HowyY1H1yfavdryyi8VW02lwS38drKP3rLOwcLkZCkcjI49eTXSeJPj74G/Z70aO2kvIbi+2fJZ2pEtw+F7qCdi47sRXr4PLZS1rvQ5K2Jt/DV2dz4T+H+kfD7RY7vVi960QCLvA828k67c4/MgcCuy+FfxJ0nw344/4STxjdxaZpdhC7RFgIoojjAVdxAAAz/8ArNfCfxV/4Kra1qNu1t4c0my0ZYxhLq5Vbi4PPbjav45r5k+IP7Vl74w8URXfjTxUpsIoiZUmnaWaeQuTkL0VVXaAqgDOSetekq1Ch7tNX9P8znVGpU1mz9XPix/wWK8JeE/7TsfCVkfFN1dSuwmWMxxKD8oBc/eAAAG0H618t+NfhX8Z/wBuLVJ/GD+GbqawtYyFvmh8uxsYAOQoPyqABycZOOTXxnN/wUI8E+BkA0Hwnca5LEf3b38pgt8g9Sq5ZvpkV7F8Sv8Ag4v+KnxF+BUngez0jwx4V0eSz+wSJpVsYTJDt2lcuzHkdcYzk152JxtaStFf18ztw+DjHY8P/af8Y2XgfxFNpkGpjUJrYmOa7Z/lkYf3R2UV886x4/iu7oqkylnPQHJP4muX8a+IDr+qz3M1yxaYliEyxOaxrLSjqDhkgdxnGXYjn2FTCLsVOPKdDqPiORrrbFG5wM9c1h3/AIpllLZ3LtyeT3rpNI+GGoaniVo2aEDJODx75NY154Ju11R0UxJGGOOMkj1rTlaMlNWOavdclkQllY9uB0ql/bIyRgk9PpXav4Wht49sjlpOh4wAaqzaJp8cfKoh6kEZ/GmloJzKWkWWlz+Er3UJtctrbUra4iittLNvI0t2jhy8okA2KqbVBDHJMgwDg47j9mzW7bw98WJLu61AWPlwyokiFXJZsAgE5HQnn2rz3xCsNssTxWyyLI+wkoVHPTmmwWCyzrFBCu4kDqeadOsqU+Zm0MLOurQVz7KvfGNz4lu7ZrLXZnghk/fwvKpeSIDLFSACDwOnpWHeT/2hcvK4+eQkk9cGvM/hr8MdZ+HPi9jqihH/ALPE8apPvA8zbgEHodrH8jVn4/fEK88D+F7J7GVra+uLjcGBG4Koyf1IrzM3xcsbXjSvofqHB+GWT5XXzCtHXtttt97Z2njC1tND8PS3ms2eyxTG+aeAlcHhQDjuelZXg7wf4Q8c6Ut1p2tWujTOx2o8ktrnAzkMVMePqRXgHjD9oXxP4/0hrDVtWvbq2YgmN3ypIOR+VbHhbxkui+C4EkLNlS3lo2C/PU+1ZxymhHq3+B5mI8QcZWknClCPyv8Aie0eH/ivJ4Sv/IjudV8RoCFRJrjyo1/75GW/QV6DH8arK2sRNL4VjtJVGd9tqUsUh/mM/hXR/wDBPn9k/wCHvxr06O48dW/iHWNf1MiSCxtrlrSw06E/dDlTvlkYcnJAAOME819c/Fz/AIJK/BL4Z+DV1XUNDLwtHv2Q6ncLIo/E9a0ngMGkoTUfmeLLizN3Uc6daSXZPRfI+QPA37VYEwjs9c1jSZgeIdSC3ETH2lTaR+Kj617V4M/bp8UeFoRa38VtqVvKMhPNBEi+oV+GH0JrzG5+Dv7MUeqSWwb4meH51baJba/89FP0YNxVq/8A2PvBXivQUtvDvxXutRs7V2ntLbV4GtntS2N2GTA52rn5f4a5cZwv+79rhFr2Tuvuvc+myPxHqzqLDZvyyg/tSVmvWys/uPXm+Nfwp+Is4GveF4tFu5uGuLXdZPk9+PkP5Vox/ss+E/H5F34O8aWzXCgmODU4lJQH0kTn/wAdr5D8ffCPxt8FLiJDq7PaXOfs0zMtzaXIGMhXXHIyMgjIz0rK034o+IvDlyGm0hHYHPn6ZOYZM+uBjP5GvmefE0Zcsnquj0Z97WyDJ8xpKtCnZPaUdU/uPp/xH+yx8RfhhFd3cWkTa2pJdJ7eb7dDGfovzgdOo4rkk+KuoaK0MOrpe/aWfY1vDF5awnpzkZAz7Vyvw8/bz1rwndIsPiPUbCRCB5GpxHH03DH8jXs+mftv2Xj21WPxb4X0fxLbkAPPCqTuo+oxIPwFarMJb1InzGK8OFK7wVZPyZiab8Q7Oe4jVpLS3cHlS/mSDjjIFdHFrQu0DZkdT3Y7FP4Uy08N/BH4janJLpOsan4M1WYbSrMJEX/gMnzDn3qyf2PPFltYibwd4k8P+OX3Zxc3RguNvspJUtj3FV7ahN6S+8+Ux3CWaYXWdO67rUUahGDwVDHjCDcQfrU0Hii90YPJazzWuQdxMmc59V6GuT17TfGHw51FrPxH4c8QWLqoYzG12WmPUSjKn86j0/xjpmqQjyLqK6kbGRCfN7+vSnyPdO58/Upzg7Ti0/M6jWl0PxM3/Ez0aGS5dgDc2A+yy/U4+VvxFZqfCuS1lEvhvX42kzxaahiBz/wIZQ/jilfUtwRVQAbhnewGPwFSefI0eCzDnkIu0Vqqs0rIy5Dm/HD+ItEtVh1fS7i3kVgUmkXEMi9wGXKn8DWPrXiC68Y/ZtJjX7NYNGPtUmQrXRycRg9lwMse/T1rv7Pxvc+GEZYr0xQvw0THzEf2KtwaozS6B40kKyeHLmKeTrc6UfJy3qYm+Q/gBW3tY21iZqL7i6JYpoNkqRxwxFcZIG5j7AU+XUVF7KkkhYhVJDPjGc9R+Bqxf/BLW9MtBcaNqsVzE5wtveH7Hcn2CudrH6GuJvdHvPC+tMniSy1KBpWHE4MalR/dP3W/AmpjBSluVfobev8AiSxXT3gluF+YY2RfeHPqOada63e6y+2w02e4duA0gODnvg/4Va0PVtCscLp2k2TyEZ3XLF2J/wB0Y/rW1/wlGpND5aXP2eI/8srZRCoH/AQD+dU4xT5WGu5DpXg7xDFNFc3l3a6ZGp3BZGVCw+jc/wDjtaen+DtC0jWlS4uZ7yS5BnRIUyhBP95sDOeeF4rNt498xd8szHktkk/jW9a2/mafDOiZl09/MXj7yH7wpwkm9BNaHtXwS+Gh8WSrb6ZpMReUgDcvmsxzxnt+lfUGmf8ABOzxJqHhtbq/imnG3e1uZPLD8dNq4rN/4Jm/Ejw14I1aWTV4YzJdxqLe4Khvs59ce47199P460aPTDenU7IWwXd5nmjGK9HD01JXbMakmnZI/JH44+E5fhFZXzR6bYaM9sSpaC2UzMRnGGbJJNfGXjCbxL4r1x9TvLySfy3O1LmZ2jhQA/Kqjqcnk+tfpn/wUz+Ivhv4seILddHhCrZxstzcBQv2lyeDj1A4yeea+BPE1motH2L8qkjAHbJrCq4xlZGkNVqcgtrtGMAe9WIotmMA/hVh7cZHAIx1p4hIjyASD1zWTkyopbkEf3uD36gVIYlRflKgHinKFU8D86JfmPrnnbQu49mIynkng05YhIM5z68UqIAO4Pv0p+wqQOOPale7F6DFTLAA/QdKsxwsI8DAI603yOeOR2GetWYoxIAT0HGPwrTdXuTzFa5i+Tn7oqnImAckcj0/WtOSJmGP4aqMqsemT/I0PVagvMoyRcA84PvkVEY2ZwQcE8VeaFEJJOCe2Kr+VnggZPJz3padB7EBi+bBHI5z61GysGGBySRVoxnHIwRUbpgdQRxg4oU7vQGirMgzgHHHpVWQY4JHB9cVdniDLkkgkdDUTw7iB8pz0PerTutSShLHvY5GD0Hsap39kJQVOOeoxnNaxtiSRzj1xzTDaBhzj0BPJotG97Bdnm/iP4dJdzs1p+5nwWBU8H/CmeGPCt3ZMPtION+A2c7jXobacHv/ALpGI8D86W609fMiyB94nB64xWkar26C5VuYtvp+xwCPlXpk1NHAc8qeD371qC2I6D1z6mkFsPLy3XHald9Qcbmb9l347Ac59alitVTGRlhyKuRW4BB+XAPGKk+zHOOBnvU3vogVupSS3DnJCgEZ4HNKlqH38HAGcetXhbFSQeG7mnrah1AIyQeOOKptJDiuxWitAhO4cED8KBaGQDgkZrQFqNyqFPHbrThan7oBHrjvWa7lW8igbQL0Hy9xUq2IVQerH+daUNkcHHAGOvepobDkHaPlPBpPXUbRRjsDszhc4yO2KI7IEnOBzjIzWymmNIAcdf1qWPSPMO4Lj1FHNoJKxhNphByVBY8DjrRXQrozbsbWJFFCmyuTqcYNKMceFG0npkUiacxAJDbufwro10qWJVJRSAABg8k0sWmg/eVkGeuK1aaOdM5+LTI5fvxk7evHANRnw+sl1lcoVHYY/wDrV1Uemo+cHk8D1p1to+bmQvk5wOKUXfYHY5I6CythskE8blBpknhok58oEdcq1d4mjM2DsLKvtTh4cWbAx2PGOtS2yl5nno0uSE5jaSPBz0IArQ0/V7+CVQk+VB5BOQa7L/hFyQfvH1B5xVebwku45jTngnHNRJ+Q47lK18UykBZ4EkQHBq7b2HhzXJlN3pkMcufvKm0/mKWHw5sXaCy4HSpRozR4I2v2wBjn2oiraoq/RndfDuxs/D8qy6Rqc1o46KHyAa9VT45eObCxSHTtX80AcbpMDHcnPGK+erWGSKYAROo6ZUVo6/40u/B2iO8UFzPaxMBdTjIiVyMrHuPHHUj29q7cPB1HZvQwm1HY9g8f/Ejxl4+0k6XpbtBGyhda8Qy/ube3Q9Y42YjJIzkL8xGB34peKvjVofhvw5p2haZGZYtOhMcEQfAmJ5MjAcszHknA9BwBXyb8Wv2uLm+tNL0+fxBKltYPuaygUyFwOQijsN2CTxnAGcZryvT/ANtbWPh14+stU8PfYoNVsblJ7c3kCXsjOrAqTEcx4zjhs56V7EHCkuWCOezm/ePoX9pD44+M/DBa01i4Pg3RrmIPEFia0N1Gf4gzfO4PqDivlPxt+1tp+gvPbaFbzXk8gKvcv/y1PsfQn2q5+198edc+PfjIeMPip4pvvEvii9iVXjkYbrVBkrEu0BEAz91FAGT3zXzpq/jxmR49PtIrWPP3wMyP7lqz9pOXxfcdKw6W7sjpdf8AiR4p8cLO8+oQabbqrNt8wRDaOo55Y+w5rhZ50hldpJmncnliTz+fNVreC71cjl8N175/GtjTPB21VluZEHqM5q1Tk1q7B7WjDSOrKC63JMcQR8gdQMD/ABq7a6Nf6tAH+cx9CR0rotMhsNDxLEE80YI3jdjHtVjWPGUur3M1xMWnuriTzZHwFDse+AMVSitjKWIqS0joVdE+HkcK5uHGOMKOTXZaTpmj+HZIhOYVbAy0h3EfhXKW5v8AVwu1/IgJO4jgj+tbeieEtPS5zeyS3hX5sDgH61Tkkcs+aR9Cfs+ftJfBXw14U8VWXj3wfrfie6i0ucaCthN5Mct+y7IjcNuBWCPJfCglmwCMDB+aNZ1S5vbya58oK0zFi3CKvoB7e1aniRI/DerfaLOFLWG5UK6L2Fc/rF/9rl5YkdRzWTet2xxhpYpTWRvNzTXWGPAWIY5+pqa3srezQBIw7EcswyT9Kzp/MALL84PcHtVQ669vKFOeOx71V7lWsT+KM6rqmn2fYMZjjoAowP1Ndz8EPhRD4s8a20Vy4t7SANcXEpG7bHGpdj9SFx+IrjvAdufEHiW9vChMduiwIPQ9T/SvdvA8K+EPhn4m1dk2N9mW1Q+m85P6L+QNePicR+/5F0P1HhXKEsv9vJayenpsV9a8XJ4w8aeINbWNY49QvBHDHnISKJQqj6DJ/KvIfj74g/4S/wAb6PpRhhSDTIGyQMNIXbcS5J7cAewrvtOjbT9GtLcgiRYwZAP77fM36k1474ku7jxF461G+jKRqXECYHRVAX+n61hlzUq8pJbHq8btYbJ6dBbzf4LX/I0rr4a6TZo5lkspmDEboJPlxjOQfTt71l6T4Ttb7Xre3t5JZYi4Lhum0HkflS3unNBah2klMhbkFs9fauh+Gmm7NQSV0JckAcYBHevbT1PxxRZ+i/8AwTmEOjtFeShUkcg8+navWv29f2ifM8IPYxzkqE28HpxXzJ8AviMvhPQiw/dybew5rzj9pr4xz+IfM8yR9p6AntXG6XPV5pHVz2jY4KbxG+qeIJCWJBbOc9a9Q8PeITa+HyM/MV714B4T1I3WqKytkM3J645r02+182Gh7N4G7j6V9PhqyhDQ8ipHmlqYfxM+LcvhWwnYuZUlnjURO52A4YkjHQ471g6N8fdNuxi5gmh9WQiRR+XP6VzPxL1x7944Q42tmVs+/A/QfrXEzWMDkEoS47jg/pXzOPwFDFVHUqLU+2yLjDMsppKhhpLk3s1df5/ifQVj4x0bxNGqJdWlwp/5ZvjP4hqevg3TSwkthNYyDo9rIUH1x0/SvncxMiHy5HVuvzHcB+fP61p6V8QNX8MbDFc3Plr1Eb5wP91q8apkLX8Cf3n3mD8UaNSyzDD/ADi/0f8AmfQSXXiLTECLqkOqwjjyr+EMfoGGf5V0PhH4pa3oUheNNQ0qWJs7rK83Rn3Ctn09q8r+E3xgPja7ezuVU3AXKOF2lsdQw9cdx716DbW7EuwxiNFDHPIJbj614OLw7oycKsdUfpuU47C47DRxOBm+V6WfR9mnsfQnwz/4KL+OvBkaQSa3b6paA4NtqcXysPQ7wyfqK9Psv2pPhF8YLHyfHnwwOkPNgvqnhtzaEH+9lCVPrjcK+MJH3ZGdyEdCAams2bTpRJbSXFnIMYeCQxn9DiuKnXcPhdgx/D+HxKarU1Lz2f4H6MfC/wDYR+Hf7QzQj4WfF60s53G8abr8Yim3Afd8wHDH8TXQ+LP+CTfxN8BxvJqWm32sWkabhLpOLhXH0BDV+cHh/wCNHibw/rTtBBp+rxQhWDzN5N0Cc9HTae3dq+yf2Zv+Cxd/8Iobe0ute8eeEETCsl0E13Tf++X2SKPo7V7FLEJpKpv5P9H/AJn5PnfBnspOWFvbs1+q/wDkSj4r+HsPgC6ltpfDU8NwuQ/9oBlf8UAH865uTX9QtIPJt2isIcYCWkYhH5j5vzNfWMv/AAWb8O/FzS5bXxV4M+H/AMSrVW2rcQOLK6cevlzAMD/uE/WuAvviH+zH8WZNrx+Kvhdqkh2+XPm4tc+27BI+gNXKvG9ov77r/gfifOS4XzDl51TuvKz/AAXvfgfPckb3MrNIzyNnlmyT+tamneKL/S7f7OswuLVgN0E6CaEj02tkV7PefsYw+KF87wN468LeLYWG5IVuRb3BH+42D+lef+MvgH4v+Htw41Xw9qVrGnWRYjJH/wB9LmqVRM8mtl2Iov34NHBXegeG/Eusywy6ZNo1wI1f7Tpsn7skkjmF8gDj+EimD4e69pY3aNqFlr1uOfJJ8m4H/AH6n/dY1Zs4DJ4ousZykUakA8g5athbUgg8k5rVya0OKxzdt40XS74W2rWN1pt0nBSWMj9Dz/Ou48L6rbXg3QSxzKRggEfkRTU1Ga4tPIuFivrfGDFdIJV/DPT8KpSeANIvJhJbfatGn7GBzJFn/dY5H4GtYyi3clxZ6b8JfiI+iyPBHJs+zNxg4+Xt+Veir+1FqPim0a0s7pjZRcF9xxJjqR/sj9TXy3qPgrXNNjujaz/bYbn/AFr20uJGHGQVbkZxzit3wt8S7DQ9JW0mSaxnThxIh6+nsBXoQnG3umDuel+P/GcmrRvli5z65z715Bq7b7BSSTu/PrW3N4nj1G2d45o5UIzuRgQa5O41JJLSJCynAXOOa5Z3ZqnoRleecZJ4IproGGB3709ZyzYX8TjpUiw+YB1PuORUj9Cv9m+fBAK9Qad9nUMcYywz9anVMA9FxyPSkKlTgjkdO9L03D1IzFnFKIyCMjOfbrUrIRgnqxycdackJJ4LD04qU+qCwyOJUI3YAB+uKsRsFQnAz701LRsjIJHTjkVZWzY847fgKalrow2Kc8m9jz3/AAqpKBuPGAeOK0nsAx5U4680yWzLDG38cVXMnZbiXcyzuAVQvy9OmajMRLcliM1qNa7MAA4J6Ck+z8n16D0ptpi1M57Ysx4yejZ7/Song7DIx78VqtaFgABtJ657Uz7NvIHJ3epoi1HQpmcLQMAvzYxzmomtgEPTg8A84rUnscZGCMD8ah+y/LjHPUVfmJ6mY9uCAB1PfNNNp1XAGPzrTa03KMqePQcU02TljxnPb0pSSewlpqzFFtjU5CgGBGo5HPU0l5abrmEdQc59cYrVtrXF5L8pAVVGcfWo57QjUI/ZWwKab6om6KQtApz69Ce9NW2wMcljxk1pC22jJ6dhjJpRbMTwowPXtT3RWhliyPdfmGcVJHZqxBwAfQ/zrUWzLMA23OPSpBp2DnjjqfSjntqJWM2KxAGGyfrzUkdpu5GcZ5rVSw34OCSOBmp7XTMtjbndSi1fYd9DKi04nG0nB6c81Zg0sbsAfN0Gela1vpbbCCoOe/pV210VjnI6flU80b2GouxiQ6Sc5AJGc4xV+30bfjIAXGcVuWeikKDtI55rStNBLc4OPaolVUdC4Quc5Fo5cDG7gdSOBV2DQQFxtBXH4muotNAPcEjpnNXrTw9zjbx2461nKomjVU3ucjFoJBXC5znHHQUV3kHh8mQYVQcZ6UVzPEW0TNlS7nlyaMrAfLgHkc5/GrCaCcbtmFHTNdHBpMi/K9sR2+Q5q9b6dGTtKshHZ0PX617EpXPKOSXw8H+8g2+h5qbT/CqzyuVDKQcAjp0rsrXQkm6EZPcc1d0rw9hnIVclzWfkhnGL4UkTG2QYz0I5p8fhqaM5aEMMYyD1r0VPC/mEdDx0xUw8L7znacfzqNdrjPNxoewZMbgk9SKjfSA6gBOD+Femv4XB42fgBTJ/CCSId0a5B4yKSVx9TzGTw4QcFFwOCe9Qf2EYVyFQ49eK9JuPBingBkH+yeKxb+zs7V2V9RsVdCQVeZFI/WnGDlokNyscHr/j/Q/hHb/2tr8bSWkJykKjPmH1b0QdSfp1r5M/bu/b08Q/Gqa5HhWK4k+H2kXj22m3UWn/AGSN32gFigLEMRgjcSdp7HIr0H/gpz4E1rxJ4I0XUNHaa80iweT+0lsW80c7djOF52/e68ZxXwhc2lwRIls7mAAM6q5wT9Oletgorltsznqy7akFp8SNTvriVykpmJXLnO7Ged2exFUdH8SXB8Zebab5JA5WHsM54Y84wOtMvLKSWQpltxHzFTjcO2ateEtJGiGS5LGWQrtTI+5616Maaehg6jWp0fiHwRdvrlwL+/h1B42z9ojctFIP7yk4JB+gqvbaJax27KF81icc8ACpLjXJ7qMFskvjJUY4rufgl8L5/i34103RrV4hcarcR20PmMEVWc7RuPYZNaRglpEyqVZbyOLg0ppIgiqcA8KuMtVvWPBWp6RqcNrqEJsPPt4rqNSc745EDow+qkGv2D8W/wDBs1rfw1/Z3v8AxOnjzSbvXtOsTejSxYtGk5C58pZi/wB8ngZXGSOlfBXx2s7bxB+zPbzXUmk2mreFvECaLaxfaUN5dRi0PnSbQc+Upit1GQRuY4PUVjOd7tdBKTvZnzqfDdvZTEZeVgML2Galt41hT5UVC3DcZao4ddnndyVTeOygY+vtSNHPdM7sgUt655rOU4rVs6qdCpP4VcuDy4V3u/GcfL/WmXXisWQJjU4A4IOD/wDqqhfacbJkM8gU4zt3DOPf0qjJFDeSbYw0hJ2jJ4H9KlVE3oayw7irvQj1XxidULKWeTHRVBJqg813PwkLKo/vn/Cr1xBFbLJEwURIMSSRNwD6A+tZOm65c2U+23AUOcjzPnKj6+tLmd9BRjTv7zFuY7pScyvEF670xj+tZ+oTRW8PmPKZpeo7A1f8RXFzqhaad3eVsDP6Vl2nh2fVdQtrNQxnvZUt4xycFmAH86cqijFyfQinTc6ihBat2R6R8FtGaHw3FMwHmXrmVvXk8V698VbT+xfhh4W0EfLJrk4v5xjloy21c/8AbNXP407RvhbbW2p6bpWnZB3pbLk/eyQu7+tZnx519PEPxnuxCx+x6NAbeDH3QEAhX9BIa+To4lVVOsurP6Mo5Y8LRo4Hslf+vvMLV9STSNJ1C9c8wxO6/XnFeL+FHt0AnuXd3Zj8oHWu++MGsfYPh7dAEGS8ZIV498nH4D9a4DR4ES0iGc7VGQvFepktO1JzfVn594nYrmxlLDJ6Qjf73/wDfm8WQ267YrWMZ7uAaztV+IWo2eyeMIBGx52ZC1NHdWEBGdpK/wB7k13Xwf8Agbrf7RmoyaboWmm5jAIkldtqL7D1NevzWPzNLU4zT/2pvEuiRhYb+2RQMbTbq1ZXiP48X/i991/dxyseu2IKP0r2v4kf8EtPG3g7SvtZ0y+tiOSsse9MexHP868O174D6z4VmkF/pk7hMgtGp/lV05p6oTT2LHhL4tx6Hd72ijuB/d5XJrrNQ+NUfiO1WOOCWHIwcHINcP4Y+D97qsct3DZ30lrDw+yMllPoR1x71ejtI9OjKRLsHTHdvrWv1hrQSprch1LUH1O8kuHYRu56A5AHQD8qqSSSpggq2PQYqzORwCvP0qnJFubIYg+h71i5WKA3uOHDJzjkcU4yCeMhSCvTrjNVyXUHIz6kc1C7xlskbR3PShAdh+ziy/8ACzlDHjyyMn/dcV9IaBJC2katvZFmNvG0fHORMgOPwY/lXzH+zxP5fxHiO4uDjr/wKvoPzP8ASIuedrcgduK+R4g0qxa7H7z4Wrny2rG+01+SLyM5Yk4wR6dfapkl2PwQW6HJzUCy7owTn04/nSlstjGT6V8u3zaM/W5LuWbS2WP7TOHBfdHGVx7Oc/pii+8S2mjQqbu6gtUbgGVwu72APWsxLySPxDLFuPlvbo+wHjcGYZ/I15x+0Mz/ANrWOWlCmDA2n7p3Hn+VengcLDEV403K10fI8R5zPKsvni4x5mpJWe2rPUG03SteUyxR28m//ltbvtb81NS2l7rnh2Nl0rxBfpbnrb3YFzCfYqf/AK9fNFhqV9pMu+0u5omGSTu2n9K6vQ/j5rnh6ZBd+VqUIO1o5Byf+BLhv5161bIsRH+FPmXn/TPh8H4j5XWssXQcH3jr/kz6G8MfG3XfB10s11pIlVWH77Sbj7Ox9/LOBn8DXvvhn/gqdd6JptpBpfiTU9OuYgFm0/WYX8t8ejksv/jor4isP2mdMvpv9J06e1DHP7uUSgfgwBrorL4i+HvE0Pltd2rB+sdyoUj/AL64ry62CxFKL56bXmj6rDZplOYNOhiIt/yyt+Tsz7/8O/t6eFviMwPi3wNpOomQAPfaYFE2PXdGc/mBXS2k3wl+IbbtA8UXuiTSHiLUEE0an0yCGH41+cMHhOzSQXGnT3Ng45WS0nKqT645H6Vr2/inxVpGzffWmsxpwq3kW2UY7CRef5VjCtOL5YS+8nH8KYGt71Wja/WDP0S1H9nrxDDaG50sWPiCyxlZdNuBIxHrsOGH5Vyc9jcaXdNBdwy2sycMkqFGHrwea+Tfh/8Atf8AiT4aXaNDLr+jFOvlP9rt/wCe79a9v8N/8FGn+IVrHY+J103W7Wb5VmRDHcxHplM8g59CQe4rtjipRXvrTyPiMfwBF3eDqa9paHoscuBuBAx37moNXgg1mxeK8ijnBHG9QSPoetOeIlVMcgaJ1WSNhzvVgGU/iCDUF5lYWyRj3NerGot0fmNSnKEnGS1R5x4m+Ha2kzTabeT2rgE7d52j+uKzPC2i6lZ3LveSLKHICsGPPf8ACuy1gz3VvKsEMsjMpCgDr2rGbUBHNFEQVdWCkGtFJtWuRKKvoa9jAMDCk+uetXksTu5B55GKNHj+0RjFbltppdBxj8OlRN63uCMldMyc4+h6Uq6QOSc8d66KDTTgkrjHbFTxaEP7vXms+bqXaxz0eljgsM/hUg0vewByeM9K6dNAIBAUYPtT49DJX7pXPt1pJtu4X6o5iPTiH5UDnjnpUi2TIeAM9MGun/sHLZK9Bzx0pf7BABOOvA71Un3EnbY5R9Pz/eIJ5qFrIh8YbPrXVy6Htjwo3c9TUL6M0b/cGD6c09EtRNnMnTuCdrYB7HkVG+nZONvI610sujbmAIySaZPpOMllxjv6VWiYOWhzrabwMDIPUU17DOeMEHkjrW6+nsv4++KgmsfXnuCBVxa6CvcxJLPBwQcdMdaZJa+W5GBx6Vry2zcE9+tRPajjI5POKaVndiu7GX9mKkEgccdaa8WM5A9cVpSWvBxkDr74pjW5bO3knGRjg0kne6EYUcDNfz8ZAK/yz/WkmtGN6gXHCE4x7itK3tcT3LYwC3OfQAU9bH/SgAOBH/WtVqJK5nCz2tgqTgdaWKwwx4OO471qw6eEJyuP5mp1sASQBjPXFS5W2GncyVsufmJ59ulTLYBQPXvjitaPTCy5wccZxVmHS8AcDA9O9Qp66F8vYzLfTsjkZ7kY5q5b6OWwSPqT2rYtdKDFSo/GtK20dmYYGcdD/Sspy7lxRj2mhmQYC8YzzWna6DuOCM5ODg1s2uikkHaPyrWsdIPTGPwrFy0sjZU+rMWz8PnjC4PfnrWnZaECQAASOK27TRgjDI+o9a1LXR12j5OT2x0rFzTepcYGFbaACvC4+taEGg5RRgnB6dK3rbSAOgyfWtG30oAAYqHUsaxgjnrfRdp+6cehorr7fTAH4BI/lRXO5K+xpZHhcsPjfw7GW1f4ZeK4ox1ksTDfLx3+Rs/pUC/Grw9p0vlaoms6FJnBGpaVcW4z9SuP1qvbftp+M/CFsrahoBeA8+ZaXSyJj17V2Hh3/goTNqFiF1LRtTNuRj99Zi4TH/AQ1fTXoT0U7eqPpK3B7S5lB/J/5p/mR+HfGnhLxOoFjr2h3LN2ju0zn0wTmuu0rw0tygeE5VieVIKmuI8QftM/CnxhIYtX8G+CbmRzhmvrZbZ/0UNWn4b8GfBDxLAs9hFe+Hbg9W0LxDLHGhPtux+lT9W5vgkn87foedV4VqxXMm/uT/J/odrH4bnjwU2ED1XFWI9ClbBa3AH+yazdN+DqBc+HPjD4ktQB8kWr2sGoR/QnAbH41ox+DPilo4Btdb+HPimPsJUn06VvTkF1H5VDwdVPRXPLnkdeOzT+9fmkTLoobAaN05/u046CjtwUOKg/4TDx9oOf7U+FuoXcanmXRNVt7wH3CtsauI+P37Zuh/Br4QeJdevvDfi3StV0uwlltLXU9FlijmuMYjQyAFApcrkkjjNYOnJOzWpy1MrxME24Oy7a/lc+Sv8Agqn+3zcfCO+l+G3ge8EPiGdFGrajCcyacr/dgjPaVgck9VBHc8fA3jLxBqNvomneZf3rXU6M7ymdvMPPUnOc/Wu9+GngLR/iX/wkHiHx54l+w+IdWne5VrgEOrM295n3f3mPA7CsT4l+CNJ1S8itbHxF4fewijOydXkZ5j6Y5J6fQV7lGKpRR5U4yeiPPvB/xt8S/CzxbYapouu6k13byLN5QnYpMAcmN1zhlYcEEdDXb/Fz9ubTvi5dSXLfDjwp4dv3YMbvTBIkpI7tyFb8Vrn/AIZ39p8L/HCeJGtbLUbbSEdYoXU+TdyshTJOclQCf0rg9Elhk+IME8Wlx3gubgyCyRcJknOFA7DsK2UU3ztE8rWjL+p/EeHUry5uVWOS9ugEjUxiNI2JHzYXjpn8811ejeCNY1iwvLq3sby7g0qJWupYIWeOANwGYgYAJzgnjivP/h14Pn+IHjQx2oHO6V2I+WMHP8q938B6rrHw7WbQtTkmsobiJrQ3AbYNpH3S3dTnv0BI7mtXUSRhKNzz1JQu4uAAg546V6X8MPhH4pfSbTxBpckKif8Aewr5hRwoPB/GsO2+GbeNNdt7DTJvPnu7hYQsa5yScFvoOelfZmgfBy70vQ7ezt4GW2tIkhQHC4VRj+QrlrYtwtymbhfRnGePv+Co/wC1Lp/wwuPDeteLvFN54fjhETq8iTBY1XaB5mCwAHvxXzV8I7j/AIXD8R49PvncW80MkjlBlgVGRyfevrr4q/DNrT4daxNlERrRkKzHI5GDnH1rx39lb4S2a/FKe4jdQkdk42ouACWUZH+e9ZfW3KDbNI0kveQXH7J0LQstnqM8Tsc5mhUgeg4IJrl9f/ZJ8aRKfs+p6VcpkldgaJj+YIr67PhO1gdlUyE/Wl+JOixaD8O7hnUiadBbwBf9Zl+OPfBNcEcQ1JJHV7era3MfC19+zj4vtVJGnG8ZTl5YLmO4Ce5Ck4/EVh3ejzWqS2ot5m8gfvpWjKHdnoB6frX0Bqvwtu54d9oklnbR8iNBtkl9z3J964nX/Cdzc3+6WPaqgqEY459T6mvSVTQwu2/ePJdW2JAkSRFIFO4IOrN6n1qijrHPyduAOor0y1+Hg1W5CvAuNpyQ3C+5rufhX+yLo/xTi1cvqF7bfYnjiSWHBBcqSwwew+XvUSxEY/EXyaXPmy+vf3wWIhup9MV2/wAANAfVviHYyTKhWwie9bJ7qMJ/48w/Kup+OX7GVx8K/Ct7rlpr9vqVrYyok8Bj8uVAzbQeCQeTT/2bdNW00jVNTZc/aJksozjJKoNz/qy/lXBmuLjHBycXvp959RwVgPrWcUYvaL5n/wBu6/me1+EdMn8ISr4mvYGS1htLi8tXbgTshMS7f+2hx9VPpXgxuDd3epXTfO0twEBz/DGvP/jzt+VfT/7a3xK0i/s7PStAVU0bw5pdloUbhcee8ERlupPfddSzHPcEV80XAQ22mQIIzttI2lMY4eRx5jk+p3OQfpXz8YKnR5In7zQrSr1lXqKzevoul/PXXzPOfj5qJij0iyxtLlp2BHXoAf51xkdzJIp+dsenStP4xaidV+IckZJYWcKRL3xx/wDXrCiSRicNnZ2JxX1uXwUMPFH4Fxhi3iM3rT3s7fdoTGYxHChiQMnHrXQeFNevNOuYjDe3VsEXOI5WTH5EVzarITgg/NwcitbQWPnOOuOp9a7b9GfNJnon/CwNcNgF/tfVNm3G03cn+NZUPjzVxfoW1O+PPO6ZmH65rP8AOYW+NxUnt1qlDcb7wHHQ4+taQ0egpM9o8DfEzUdGaC4hkgeaP5gWiGc/UYrU+KvxG8NfF3QpLbUfB+n6b4pJH2TXNJlNuHYclbiEgrICM/Mu1ge56V57o93i3QYwNvOO1QXM/wDxO7XAbCyfnxW9ampRu1qZ02+axwMt6hOck9ziqklwG5wAvTrWXc3zxMeSD9aqyyvKPvnB/M1xpLY19TWa5UTbd/XsD0qO4BVstg/TpWUF2jCgZPHWpbO4byyN33fWjZCTOx+AziH4hRbR2GR+dfQbN/pUG08Fjxj2/wDrV88fAqT/AIryLnghf5mvoRkKXUD9fnJ/8davkuIbe1j6H734Uv8A2Ct/j/RF4uF5OeeelG8Egg5IxyfWlclV6nJ7dqakeXwBjHIxXyald2Z+vMrs+zxOpUE+Zang+ocf41wf7QsoSawY55RhwfQ16LfaXNa6jZ3WwiCeGaNXA4LK0RYZ9g6/nXD/AB0s3uYNNKxyNv3opVc5I29a97JZL61BLsfnniFFSyOs10kvzR5SI/tL7w2fX3pL23EQU5G3P1Ndn4Q+F1z4nu1hgt5XlcjCqOv4V0Pjj9nbXfBenefeaTcxx4zuZCoP6V9u6kU7Nn82xg2ro8injQp8wBPqelVuVIKlk4GdprR1hBbSsuzGOo6YqPw9Cmp6pDEUBRycg+w9ata6olsl0XxZqWkTAWl7NER/dcrj644rqtK/aD1nTJdt01vdxrwWdME/iuP5Vzai1u7lYEtpELkjIfgYqXwn4jPgyfVIwu+G+tntWTCnGeh+YEHFc9XB0Kr/AHkUz1sBn+Y4L/dq0o+V9Pueh7t4B8ZW/jvw9Hfw/u2yVkTdu2n/AAPv71qadbw39um+3i3QyOuQv3sOxz9ee3pXmX7MDCLw7eKfl2y4x1zya9L0V+JxyMTvnj3/APr18RjqEcPXnShsf0jw1jZ5jltHFYjWTTv6p2/Q+xvgI6at8IdEeONEEUJhwnAG1mXP41wnj7xfrU/ijUIILyaK0t52hREIXhTjOevXNdp+xn8QNL0b4Rrb3PhTxL4ou4L6Yn+zwFhjUhWVWYugBySfvdCK7+Jrq4YvpfwW0C3muJWlNzrOpRyMxJycqBLjk162FaUFJtbH4XxBl1SGZVoxjZczt95y/wAH/hlrPjC08PahFf3cltFbT+ZaDkXbkttYnP8ACBxwfwrntb+DnjPXvGtt/ZXhfXZoZCyySfYpFj+UD5t7ALg7vXtXuem6r8X7+3lgtLrwZ4XtoU2mDTtOmuDGvooLRqPrtrRs/hH438Rtayax8QPFFzFcZCrYxwWSg+g2oWH13V20+Vu6u/lb8zxZYSUV7zSOH0/9n/xT4d0aG6v7BYjI7J5QuYnmBUAnKKxPcVbsvC0ttKY5YpYpB1R1KsPwPNdhN8DYfDdrdSpe+IWu4nZpLyTU5ZpMjbsJMhYEdTjFebeHf2hfEfh7xHNomtx2+suL9obSO4tjH56+YFCl1HXAJzxgjjGa3qYVKKknY4dbtLU6608LF1zt+U9eKvW/hIjHyHGa07Xx/Y2koTVtJutJO/DyIpeBOMj5gWXJ56sK6vwzeaN4jiRrTULaTeN4VmCHAPc/d/XvXFVw1WK2v6D54nHp4SO7O38qkj8KHn5cAelenxeDNqq2wFT0I6H6etPbwgFHKYxXNzW0aNLXPL28MEjO3n6VHL4ZJQkg46nI6V6dN4VKn7p561Vl8OccAYoU7eY7dEeXS+HWAI29OM4qrcaEQ33Oe2RXpd14b28leAOMcZrNu/DoA+7yfarc+rQmnseezaKcHGOBkYqlNpRD52nmu8vtG25BAIHQD0rLn0rBICnrVp9UJq2hxs+mfLjbzVWbS8A4Xn3rr7rS2zyAT1HFUZ9LwuQpOT16VpCfVEtanKT6YMn5QDnjNV5bLpxkAdTXS3WnhR0696oS2oVjx9459qtSd9STEazBBwOO9MeywTwCB1NbD2yo+cYqKWEAdj7VSauIwLWwxPNkAAycDPsKl+zhbonGSyDp9avWcSo0rDHMjc/pTo0H2yT5fuoOvbrRzdEVZlVLLC8Dkd/8asRWGF6Hn2qzBDuYDb07dqspb8nI4bgCpvYaTZXg07ftJC4PJq9a6epkHI49e1S28JCcdqvW9mGYHI9qxlU7G0aZJbaeqDPHBzitK0tBkYAAHX1otYEJwQPYmtS0sSSPlJ4zwK55tt3N6cUNtLMY5AA+ladhZ5YEjjtViy0xpcHym5GM4rb07w5cSqCsfX1PFc3M3qjXlKFrp+SDgD+dalppvI6//Wq/Doq2MYa6uLe3Ud5GCgfnUGoeO/B/hwMdS8WeHrXHUPfxA/lnNEYzeqiVeK0bLNrpg25GevHatCDTiOwxXDah+1/8IvDxYXHjXTpiva2WSY/+OKa5/Vv+ClXwh0PcIJNe1R04HkaawB/FytOOHrS15Q9tTWlz2a308MAcH6iivnvxN/wVk8OeGr97Ww8B67dyqAwMtxDECCMjgbj3oqvqFd62RDxVNdT4If4na14V03ULi4N7BbWE/wBnn2hJhv4xwCpIORziqmg/t4adpuoi2Mtm8sZCkvI1s6n8Rj9a8u+Jn7RVjrHhkQF5re54a8V49vnmPIRueQT6V84vfjUb6e7nAPmOWI9SScCvqswyHDRdqE2n956WVeI2ZJf7VTjJejX5M/Sy2/bJmvNMCy6RNPDKBhnKXKkeozms7T/2h/DM3iy3Fx4as5nkglLkRfZm5ZAOAApPXnrXzP8Ash+ILvV/DepQyl3t7OZPJz0jDBsgflXqEgjfxC24KwWAfhlj/hX5fmOa4vCYidCUr8vXofvmR4fCZngaWNpwsp9Oq6PU9w/4XN4RMYNnp/iTTJF5JttSZMH8yP0qaw/aL1bSpC2leLfF9minIS4kjulx9GAP614rARGBgDByBjocVbS5ZBtUttHB44rzHxDi7cyaXorH0kOH8G1Zxb9Xf8z6H0r9u/4heHyjW3iDTNUx/Dd2jW7H/gSEiulP/BTnxX4g0S70TxH4Jg8RaZqULW11bwXCXMVxGw5Vo35IPpivlaG5bPGCOvPWrK3rADIA4zxXTR4ux0FrL+vnc5K/BuX1H8C+7/Kx1Wt67+zV4xklttY8OeMPCSzErLb2+ozxQD1AR8qB7Djiuk0/4bfsW6D8NNUvrbSX1e702xmuI0utXn86ZwhIXC4GSQByK8c8Sp9thtbMKN+o3UVqpI3EB3AYj/gOag/aUmurr4Jah4Z8P+HvCumW9s6tJLb2ipdSIhyw8w85OBnJ5x719PlPEUq7j9YaSbttv9x8Pn/CFCjGo8LS5pRi3pp/nc+R/ij8QZvF+qTTfu4knlMgiRQqxjoqqB2AwB9K9B/YP+FK/Eb48xzXcTSabolpLLPzgFmRo1XPYksT/wABrw+ZZ/7W2yRt+7yzA+gr7p+Cvhq0/Z6+CdjpdoyS+KvEsYuNQkBDCEv7jsqEKPViTX2mJqRjCydrn8/4WhOrVskc74R/Y+n+Dvid9EgzfT6nPFcwsE+f7M6pJEjY/i2uuQO9XP2x/DkPhjxGugMiy3luFaYAf6skZOff+Vfdn/BKH4ueEfDX7TN34u+JsMF9pWl6fcXIup7fzgkqDAYLjBO7gD1I9K+RP2z/AIh+E/jn+0R4t13QoJtNg1jULi9t43+9GruTsHsBxilFtNLc46qTk2jjP2G/D9knxSEt1NbxCwhzb+Y4UmV/lA59t36V9ma5v0+4MSyQy7eu05UV8z/BttM+Ffw989LYXN9f3PnESxiQSDGFY56AAdPeuwt/iXpV/B/pul+XcsSTIgeIt7gqa8LGYxc9mmz6bC8L1K9GNSNRJvo0aX7TmuS2fwg1d8sskipGOfV14rzD9im5a+8Wa28hCGG2iRlYc5Zs/wDstM/aT8b27fDKWCyvb2QSzxho5LnzQACT0PzDp61uf8E4NI8OarZ+JLnWvF8fh27aSFITPpMt5HPhWJy0bhkxkfwtnPbFaU68FhnNuy+44MRkeKpV/q0VzStf3dT3G2Uz3YEKBnLffPOP8Ks+NPDba1p8LRNDJeWsy3EYmyYiwBGGxz0J+hxTk063ttXWO21XQdZhLZEtnLJCx/7ZzIhH5mumvfCV7aaVHfG2uFs5W2pcAboi3Py7uRng8e1caxceb3JK5yYnLMVh1evTcfVWOMg+JF74faNNX8C2+uxKuN4KyMB7MuH491ryP9oHxNpHjTWLFNG8NXnh+CDc1yJY5pjcMcYHK8ADP5175NZFSMNuJ65HSsu5t2Bfchwc4I6V6KzOpy+8kebGklLmR8rr4Ra4mX7PpOrajMBhILa2eOI+m5mwo+vtXuXwb8ES+DvBcUM3lJe3Ltc3SLyqO3RQe4UYXPfFdVJp+YwGVhgDgirmhad5bMhIPesKuJlNX2NDwH9vmX+wPgLNGAFbUtQgRj3wu5z/AOgivKfh9p3/AAjfw+0O2fCy+R9rl9nk+f8AkVH4V61/wUd0qTVtC8EaLGP+Qtq5UkdhsCk/gGNcPpOnL4k8W2lnGoWO4nSMDsqA4/QV5uZzdSNKjHq7n654X4OMfrGOn9lKK+er/JGD8fJH0zwrpelqxWSS1TfkciS4buPULg1yM8qRMSoAxwD6AV0fx21H+2fih88boJJzdxA9oEj2xn6HMZHtXF+KNT/szR7ubgCGB2BBxkgUSSc1FH6PSqKFKpWk9Ev+CzxLWtTN94p1C4yD507AH2zxXt37NX7GqftC+BtR1q4159I+z3n2S3VYBKsjBAzFskf3gBj3r5+iOQGxyxz9a/R7/gmn4VN5+y9Fc4Qi41a5ccdCAi/0r6nF1HSopo/mLEVXVrSqy3bb+8+efHf/AATm8T+DdLur6z13SL+1sonnkLB4H2KpY8EEE4HrXimgnDbgR83Xjmv07+P1k+kfBbxbc+XgR6RdNuB6fumHf61+YujR+TbZ5Bx83FRl1eVVNyd7GTVlqaV1dqEwp56fWqNlJuusdRnjvUd9dbnHUe9R6XMFuVwx616sXqRLY7zSLvMAQEjIGR6UxZC+tQfMcBjyfQA1Dp9yj2qngEDHH9agN4FvmO4/JG5z24U10VvgIpp3PNZnZ5WywOD0NNVB/Ft59KjMfzgbgTjr7UBAV6fjXFY0Y4hQT8wwOlNt5AnGM+lPEXY44HfvTGUoQQcd6L9AR2PwPcf8J5BxtBKfqxr6TWVLe0dNq7nKhSeqnJ6fhXzX8FDs8e2wBAyU+g+Y19F3TFRECAD5g/ka+P4ja9vBeR+9+FEW8vrf41+SJiCO4x6ntThOwkAzjjPpTDuJJJAB7DtTpANvToOtfLNW1vc/XlrqdbqHj+x1H4SaN4c+yqt/Z6veX/2jOS0UkFshT/vqIH8a4344eL9NHwh0TSUtiNRttSvLszqcbkkhtkCk+gMbHH+1UErbdYtcnqkoHOQD8lcd8er6Sx0uxkUK5DuAGGR0Fezk0m8VA/PuO8JGOSYhro0/m2v8z2D/AIJpftkWn7G/xosfFGp+GPDviqFI2tnsdZthcooYg+ZHn7kgxw2DjJ45r9Q/2jv+Czv7Mn7QnwKudL8YfCWbVpriL5be0mitJInxwY7gKGTn2I9Qa/AOPWLia+Ej/IxPABwB9K2bvxXdm2CvMWB4Gea+2qUOZ3T/AK+Z/NyqJG58ZH0bUddu5NLglt7eSVzFFJIJGjTcSoLADcQMAnAz6CsL4ZabHN4qtUJQKQ5y7YA+U9z0rKvNRkk835gSTwT2qKR1eLYXDYHPOcmuiN1oZN3Om8YX9j4Uu3sdOED3JJ82RH3hPbPc/wAq5m4g8os+4MWPPcnjk1XFpDHIPlB44OatXSRiIbcjIPf0FNpC6nqf7MFkzaLrMqkFYLhEYe7eYRj/AL5P6V6zCbL+woREGW+W6nN16EER+X/7NXif7M07C/1aPOFIBI+hH+Net6eSZrjBJHmDv1+Va+Gzl2xU/kf0lwCufJKDvs5fmz7k/wCCWNxaXHgfxZDPB9qltruOWNMbh80RBOP+AV9S23lNZacIdPDwtLkHbne49/8AI4r5D/4JOatcxah46s4Ag32lvOCTgqFZ1OD/AMCFfR/7Qv7Qdj+zn4NsNT1SVJb64RhYaZGwWe4PYnsE9W7dOTXtZfOCwiqS6H5vxTgq9bPamGoR5pSasvVI67VNZ/sOK/a8m03TWZsCS5nSESY/hUsRuOOwrHvPjd4Y0i6s3uvF3h2H5CJEF4jNF+C5ycdhXwVrfxc1j41+ILzWdeuvPnkkPkxAnybVOyIp6AfmTyeagaXCrt+bPUYrya/EnJNxpwuu7Z9pgvCeEqUZYus1J7qKVl83v9x9neIf2g/C9vY3ZtPFuiSCWJvkeQo8yGTG5Qw6jaRxzXD2DeBvHfi6XXrGeOa8N3HcstleskVzMrkyFkOD8xLHjHJ7ivlTxvBPZjTpHjYJdQM8XX51EjqSP+BKw/Cu8/ZS8AWXxPTX9OlvLiyv9PdLiAogdSjjBJB54YDoe9ceYcZxwlH2+Jj7itfcyxHhdgYU5ThXl9yf5WPrtbLTNSvttnevbNLf+WiOMDYRlCF9jkZPTIrB1X4bx3cS3H2WPfIk0jz2khhkwG2ncy4zg4OOeteZT/Cvx14M+bS9Uj1KBGysfmc/98ScfkaZbfHXxH4GlWPWdHuYljVk3KrR/f4bAbK8+1dmU8dZTj7eyqK/r+m/4HxmO8O8dT1ws41F62f3P/M9BufEHin4c2Nzc6Vqdzcm3hWb7JdLsebaM7AyjAyO7Ka0vhp+3X/b8r2us+Gb20uoV3zBI9yxdByy5PXPVBjvXIRftCaF440a5sLycQLeRJCfOHlMABtyHGRnBPOam8A+EbLT9cuLqLVZryK5iEEQKp8qqSVZnXl2IOCT6V9F7WhX+BqX5nyWKyrGYTTE05Rfpp/kfWOg2yeJfD9pqCW81ut5EJBHKuHQHpmm3Xh4DPy8gV6CdDMdlEuM7Y1H6Cs2+0fGR39q8Jy952IS0PO7/QQo6Z9j2rFv9GGM4I7GvRb7R9ynCt09OKw7/QnOfkPJ9KIuTegn5nnuoaWgQggd6xLuxCsRtOFHFeg3/h6VlYhBtHfsPxrkdfu9N0Ys15qml2gXqJbpEx+ZreMZvZENrqzmLy1IB4HPAOKybyH5iMYI/KpPEfxk8EaUD9o8WaMWX+GKXzT/AOO5rjNY/aj8A2hYRX9/fMOP3Fk+D+JAreNCSjsZuS7m3eREluh4rKuoQoxngdPauB8U/tgaD/aps7DQNeupVAzuCRqc8+pNZc37RGuaiM2fhDy1HRp7gtn8gP51vGjJ6kua6Ho02Rxu/XpVaZxGrEg4AyTjNeaXPxQ8f6mSYbLR7LIwMx7iPzNVIrzx9qN7CbrW4ooCwEkcMCBXXuOF9K09jKxPtD0zTbZ3tndEYiVy49wT1qwtg1tO8sjRRq+Mb3A6V4hqXw98V+JfG80aa3ro0x0DxJFK2xf9kYOBg10Fj+ypc6sSZjq12w5Yyy4z+ZprD3V2xe06HpNx4o0fTCftWs6XAF7PcpkfrWZd/G3wZpZIl8Q2bHH/ACyDSZ/IGsSy/Y3QKAbKAD1luOf0rRP7JlpYWjyMdIR0UkLuLFj6c0/YQ2bGq0uhBqH7V/gfRokIl1a8D8p5VmwDficd6rn9s/RGQNZeGNavCvQuUjGf1pvh/wCD3hnxJAiapqFvpR06YlBsUCRTjPXjqK6aHwh8MtEjxdeJgwHUJIo/kKz9nSWj3L56hyx/bO1x2b+z/BUC7cENPcs2D+CgVTuP2tviVdj/AEXTtB0889YC5X/vpq7T/hNvgloTbZLi4vmHJyzt/LAoH7Tnwd8PnFr4Ya7ZemYAR/48TVWox+yF6nV2PNpv2gfizq96iyeJUso8jctrBHHx+Ck/rUXiSw+KPiHxPe28nibxhd26t+7EUsxVlIyMbOK7rxt+214P13wvc6bY+CjAtwoHnRqkbJzwRhetJp//AAUo13w9oNrp9h4csylrGI0lmYl2x0yBgdKhuzvCIct95HE6d+yh458VyAy6d4qvy/8AFcCTkf8AAzXT6R/wTr8Y6ttzoAhUnn7Rdxof0NJqP/BSP4k3xItrfS7TPQpb5I/PNc9qH7b/AMXNZII16W3VjgCCILj8hT9rVtskCpw6tnqOg/8ABLfxNd7TcSaBaITn5pnkIHpwtdRZf8EsorceZqfi7SbML1Edtyv4swr5g1f45fFHxIStx4n10hjnKzso/Q1h36eLtZbN3qupzZHV7hjU81Vq97DTpp7H2bpP7F/wvvYjqHiTxvFYXEJ8hoxcwQhlTgPzk80V8R/8K51K6BE0zt67pCfxoqYQnbSbB1I/yo+IfjP8Q4fiTci6WOVLuY7pi6gLxwAMe1cJIolkVEOI4/1NRQXlxrmoi3gDkA/MzHjHqTWt8TtWi8SeJ5L23tdG0yFVjhS00uFobdAiKm4BmLFmxuYkklmJ9q+kq1nOXMzzaMFFWR9CfsiaVJY/DC9kwd11fE474VAP5sa+jfCXw00G9+APi/xVdX8kXiLTdS0uxsbPeuJ4plvGmfaeSF8qMZHA314H+zrCdP8AhRo6O0kfmeZMwHU7nOP0ArvoPFMsl3NAjDybZEhRscn7zc++XNfiWZ4iEsXXbs7tpeWu6P674Zy6pDJcJTi+Wyi3b72vn1J7JjJEqkgbTuHFTB1U7ugBwwFQWUZvN+GjVt3Unk1ZXTZkJGPl7fN1r5ucm1sfcU0u4bskHkDOcVY3b48HJHOCfSoFtJULERMT3oUMwzggjgjHSsI36o6bXeg7S7P+1fiF4dtmk8oRTy3bN12+VC5HH1YVy3xy+J+geFUW013SbnWhekzpElz5MQ2nq4Ay49FyBnBOcYrotClmXx6zxuim106QHB/56uq4/JD+dfP/AO19q5l+IcdsrAi1s0HH+0STX3vC+HjUxNKMl8Kb/wAvzPyjxGxtTDZXiKlN2c3GP+f3q5y2t/Ebw9qV090nhuC3MxKECRjvHfPavp/w9+zHqPwt8Qza7f6nJe6BDoC3emxNI25ZZdiojAnJ2bsjtwK+IdVP2a6WPoYhtIHY9xX6G/EDx+3xBn0qxhBitrXSbWCJA2SwigTk44yX3H8h2r9Gx2IUJRufzvleDqV3LkeyLuneMP7E+EzWEf7m4ud0TbTgun3jn8ea+bvGVhKJ7u+iuTEzOdhboQDjJ/Hj8K9N16+kv5Bbxy+WFX7w/g9T/OvK/Hj/APEwW1CqY7f5mBPUjov4fzzWsE7Hj6pm7YfE5LjS4pDPcb4FWIrwdoAxwPStvSfjZF9nEZvCoHKq6ED+teP/ANoSWsrhWXB7cYxT1uFSJmHLOeR057VxVcso1NXue/h+JcZRSimmkel/Fb4kWviHRbSBjC7NNy6YJA2/xe1X/gVa2Wn6NeTyy3EZknOHikZABtHTHFePXeYIlZiMucYI61reDPFV94Wdbi3dzEXJdDyrdOMVjicvf1Z0oM6MHnv+3rF1o+Wh9H6HM0SSTwa9fn7OgdEYo5JyOM4zivW/Bnxx1zTtAfSP7Qd9LvZo55IJWby0lXIEgUHG7azLkg/Kxx1rwaOS3nhEsUao1wqgqRg811OlTPbZALBVAA5ziviqsXC1nqfrEYxrRdOorxfz/Bn05dahEsTKrxzyRgB3hDPDvA5AcDa2D3BqjfSx2OnT3LsGit42lfac8KpJriPhNqXjD4l3yeH/AAzrs+nXunwmeNZX/cPGCNw4BIbcRjtjNWf2n/GXxL+GfwrksPEiafKNYmFg16LaGR1AUuVRwNykgHJ64Br6KjCE8Oqqep+QYvJp080+p6Wb79H/AMAwk/aZsYnUPpt2yk4wJFz9a6fRvjv4bF7ieK9gKkqcxBh6Z4NfJF1rtwJtqSkux646V0tv4ou4pCZQsgbk5BGT+FeNWxNeLSR+lYfgzJqqfMpL0f8Aw53f7YPi3RvGnjnwidKm87+xbS8vJVKMvltJ5cUec/Vz/wABrzjwLqi6Je3+qMU36dayPFzjMjfKn6nP4Vn6vrTazqmo30ibPNkS0jGc/JEpyfxd3/75pl0IrHwHcSu22bUrlYoQTn5U5dvzKgf8Cq6E51K/N2R9fk2VUMuy72FG7UpN67/1ZHDeJPEFz4o8bX99cnL29tBaJgYCKqAAD2CpGK5D4ra4+leC70LhWu1FvyM8MQTj3wK29Ok82C6n3hhc3Mjhh0Kg7FP0wtcP8c71jpdjaKT++n3898DH9a9TCQc8VG5ycQVY4bI6046XT/8AJtF+ZwH2Um1UBuQPyr3T9gf9qa//AGefi1ZWV5cvJ4S12dLbUrdjlISxCrcKOzJkZx1XI9MeISxujYyCemOlRLIyT8Dn1Br62rBSi4yP5wt2P2N/bC0A6f8Asv8AjyYYOzRrggjpgrj+tfkykxiQrnHc9q/Uj4ufFfw742/4JwalJ/btu+uT+DYPPt5GZZHm8mPeBuHJ3Z6da/KyWcsGyRXmZLUTUkndJnTicJWoWVeDi3rqmtO+o27nywHY9TTtPk2S5yM56bc1VnY59Mc/Wp9PkDsOTkdcda96O5xSR1enXGyEA4/LnFQXl35MN8/GVgfGfcYpltMRAOSTjpVXVZSmkXe0ZMmF6+9XWm2rDprU47iVvX9KkVipzx6HipvsrMvQc9KU2TAfwiuVsdrkR5X5RUbAvgEfN3qdrcxqWIUGo2hKbRkcnPNF10GjrPg0pHju0x97dGOn+0a+jJ9rtFweGByR7Gvnv4IxonxH08ORsMsWT+Jr6AvWaNIWOQWkC/gcj+tfG8Sv97D0P3/wnT/s+t/j/RFgHK44GDxntTTKdwUAY9e9OjAwOnTIJ60ucDngHkY6ivlU1qkfrt9NSpPGDrNp6hJeh/3a4P8AaOBj8N2LKuAJmHf0Fd3dkprdkONrCQZz1+Uf1FcL+0gMeG7P5sfvm+p4Fexkzti6etz4jjuLeR4len5o8cS4kMgJ2qR0wKsNPJNCGYltp5OOlVoh5gXIyfXPSt7Q1EWj3kx+bZsG38T/AIV+iH8tlGS4N3ZCMqoaIk57nNQNbquA23PXJNX7YxS3TI/yjaTk9uKiltledAuWGOT+NCvfULFeKANKNrbgSDVgjzTjBygbNXbHTRJIoCgLnnmrMWjOVkc5IVSeKlyRSR1H7NJCeKNVGcYjJx+KV6/a8310MfxqfTPyivJPgJs03x1q8agu3lnaD0/5Zk160lwkV3chjh8ofw2j9eDXxGeN/WXbsj+j/DpXyan/AIpfmelfAf46T/A251i9tDcG4vbP7MkccmxS/mKwMnfYMHpznFea/EH9oLxR498RXuoapqr3V05KBnAIRecIueigHgCmXEwmSViTtbBwPyrz+4uCZp1UggyZI/E1wUsXVdP2X2UfWVsuw9LEPFxj78lZvrZHofgXx3qjWEqm9l2hskAgda1bnxRqEw5vrjbnr5hrhvh9d/6VMhP31+tdLKT5nGBxjgc14+Kdqtj1sO+akrsvHW7yUIftc52Ahd0hYKCc4A7ckn8a2/AnjXxJ4Z1S61TS5JEECpHNN+9RYwckZdAdvI7+lc3ChYrzzjg47V6/8BfjDpvgH4K/EzQX1afQte8R2qRaZeCJ2jhkWJ1DMyAlSC4IOK9LLcHSxFRUqzSVuuq/Q+d4lxtbCYKdbDQc5K2i31evR/kb/gn9u7xLpbImoKt2oAJJZLpD9GXDj8a9X8K/txeH/EAEWrWhgDgBgjh4/wAUfB/nXyPpPgzWdVsY0t1TxdqckaIjacy3bySdCxi+WXk4PHvX1jff8EytK1jw5Z3Gm69rOmX0tujyR31oGQuVGcoSHj5/hJJHSsMz8LstxV6lGkk+8Hyv7tj82w3HeEclDGRcJecf1X/yJ1C2/wANfiYWa3lsIJpf+ebm1c59jhT+tU5/2dLzRJftXhzXpbeT7yrLlc89nTg/lXkfiP8A4J9/EXwXvl0u5ttWjTk/Ybna5H/XOTH5AmuQbx98R/gPP5N7HrGmhT0uIJIkPbqRsP618tPgvOsu1y/FSXlUV19/T5H1GFzrB4qPLRqqS7XT/Df8D7H0H9sn4y/B24trPWG0zxTFIxWJb1UeSfAyQroVcnHqCa7g/wDBVS2ht2i1bwXeaXqCHBiEvyE/VwGH/fJr4E8ZftV6j8QdJ0+PVbC0vptLu0ukJzH5hHBUsnYjuBXT6H+1p4f1aIpqelanpjSjbIYyt7b5z/dYZAz325r7Lh6eZyw3+3Sgqidrbprur/5nz+eZblfOubDNprWVPS3yv/7afZsn/BRC+8TyImkeGLCZ3GAj6oXdm/3UjB/CuY+I3xY+L3izUdB1Rri48A+G9EvBeay1tpjuuo2oKloZXmJ2qQpA2YJL9+K8b8E+AfDPxf0ttQ0zV44ZSf3bWuI8HuDEQCCPUY61qeJ/A3xEh8LT6HF4muNb0Obaz2E92+07TlflckDBGeGFD49y7DYuWCxclGcN+337fieBV4EpYiCq4Ks0n0mmn/XyM/4xfFi8/aGvryxvZLRJETfaS2hEZQAISPkZW7sPn3qcjABBrR8F/sJXmraDaX8sdrHFdxiZTc3DFyD3IA7/ANa82fQrzwVfBtR0zVNNZeVmjTeEI6H5uD/31XQaY+tfEafy4PHAmduFgvr77HJJ2AUSEIT7BvSvpqOe4TErmoSTv5/kfPZjwhj8GuZx5o91r/wT0hf2PdK0ZAbzV9EgHcbd2PzIqC7+Fngfw2B53iKyYqc4jEa/41wWvfAHXtHdTq7X8DScq0u/Y4/2W+6fwJqonwYtyP3k5bHtmu1VZ2PmpU4p2ZY1e08KaX41ubuHVbJ7V9oV9+W2gc8AdRzXQSfGH4c6LCqRW0l2yDlthO4/niubT4RaavylH+owKmh+F2mj/l2kc/Wnz1GtUTyxsaNx+094ashix8PFj2zEo/p612Xw8sdU+OvhxtVso9P0a185oVWQM7nbjLbVwO/rXFWnwvt9y+XprMG77DmvoH4AeHP7G8AJEYGgJndtuzb6c4rGtOSW5dOMWzyz4l/Brxf4X8O3F54e1vTWvYEMkdtNZHZIAMlN2c5Jr5y039or4oahLLa3MkFnKjFStvFkZ9iK/QPxPp++NQVPQnpXzlqn7OmpDxdqM1okItJ5zJFlwuAcHGPY5rPDV7NxmzarSfxRPFm8SeP9bJM2p34LdcEqKgfwb4l1T5ptQu2553THB/wr6J0/9nvU3ULJLaR59WLZ/StvSv2XXvXAm1OKMnn5YSR/OumVWn3MeSb6HyzF8ItQuWzNeO31lY1Yg+CqHBeUYI54OTX2Dp/7IdgF/e6tcuT12xKK2tP/AGSPDgC+bNqMpHX94E/kKzliqaKjRqNHxbB8GrNRtZjxzwuOatp8J9PjUblckcYz1Nfcem/steD4WG7TpJcf352IrodK/Z98IWRGzQLElf76lyfzrN4ymujKWHmz4Ei+HNhbr8sGRjpnJNXbT4eJKcQ6Y7nquImYn9K/RLTvhhoOnbfI0XTIiOhW3XP8q6Cw8PWlso8u1t4wOyRKP6Vn9eXSJccI+rPzn0r4K61fMv2Xw9qEuccrat3/AArf039lTxtqTL5XhfUgT/fjCD9a/Q+0tgo4AA9u1W4oT9eelQ8wktEjSODV9WfAml/sK/ELUyudIhtx3MlwoIH0Ga6LTv8Agm940vNnn3Wj2g7jzWcj8hX3HHGV+g6VZijOO4NYSzCq9tDRYOmj400v/gl5qUqj7Z4ls48c4igZsH8TRX2ekfyn0orP65W/mNFhqXY/kLtNdurOGSKORlWZdjDAOVznj05rd8KeEH1Kza+uJBFEHCxB/wDlsR1x7Cszw5ZJr/ia0t55EgimlWNnJACgnFdvrFv/AMVDFaQEfZ43EECqcqFzjjHX696+znZQcn0PBpJyqxpx6s+m/h3C1j4D0m13KFjtkYdM52jJqxpLs9/fHoDMF474VadYQ+TZxxD7kce0Y7YFRaLIB9oPKhrhsnnjoP6V/P8AXanKcrbs/t7B0XRoU6UfspL7kbFtMcuBk85JFWRcSu/yM7EdTnpVFB8rgADB4xUscxRsjIx1HqK85pQdr2PXpNuNzQjuJHT77FkPzYPSrGl2V3qzyrbxSzGGJ55Ag+7GgLMx9gKzobxi4wFXd1I7VfuNclkkkNv/AKHHLCtu6RHAkUBc59clQT6mlDlm7SZbc0nyo5S78Xx+F9Y1W6aGWdj5VukaMqs+1S5GWIH/AC0HFeD/AB51iHWfitqNzjMUEUUmCecLGpx+J4r3nTfDVh4stLw6jaQXkUt/JIqyruAKnYD+S182/He4S38a+ITGFRZ7z7OoAwFWMDIGOMZ2j8K/UOEJUZVnCEWpRjZu+nTp0PwXxUWMjgVOpNOlOatG2qdpXd+pyfhLSZfF/jOxsUDNLf3KRnHU7m5P86+1fBfjC0eJLLT7QmfS7uRTMVDNKgWNERe+AEZsHvIa+X/2YNGx4ovtdYEx6HbNJHx96ZhtQfXJzXvvwph1T4ZWcesJbS3Et6hkKMWHlluhPfpX2GOp+1i4rofj+W4n6o4yl9o9x8Rfso+Jn0688SW+jXumaL9kgunkvVMaRGVQUJbHCOctGSPmGByQa8l8R/s9DwjIJ/ElzNFAyh1DoIMD13v1HuAa7S6/4KK/FO307ULWw164s9N1C2WxvrC2bMFzAmcQuGySoJY7TwCSRivJ9c8T3fi+2uP7X1CbUrC4XzrZLu8aSW0Yg5ALEgoPf6Vz0KrXuzurDxeV1JXrUbNPomVPE134Ij0mS20uOzuHRh5swV5Tj0LnA69lHasGHQtHvVLJPHEQMqN+efoewrIt7XTfDlw/nXmnuhJxGkm4D3IXJp1z4x02S/tYLG2sdTE8o85UgOxFHUlj93nGcc4zXoR02PCcHezKuq+H5rvUgIJBIkXADfKx98dMmtXwp8Pdd8Q3emWVlpl5eXNzOEEUETSO5LYAAHUn0ro7LxBrEyyx+EvCVlqd/EA0tvYaZcX0qZ6HJyAPwxWp4D+LP7SXwS+JcOraN4L8VWGoTxm0gtrjw0zIQVJYIuwfPtBOV+YAH3qW3LRuw4ycWnY+4fhL/wAEqdX13wtJeeKNY/sPUnQNaWdugnMLDBBmPT2KryPXtXjH7Rnw21f9lvxHFbeLLG5itbsbbW/tomltLrB5AcdG/wBlsGtT4Af8Fffin4H+ItnovxT8KR2ljdwm6EB0+WzvPJUY3Qh2weEcgHhmBGcnjnv2nf8Agqr4s/aBa90vSLG20TwhcKY/sLWsd1cXC9N0krg7W74QDHqeteVPJKEv+HPpKPF+Y05uV012a29DT/ZO/ac8L/DD4yR63q19LHpItZYJilvIz5ZflwowT8wFeiftiftH+Cv2oPhjZW2gX1xZzaXe/bWa9haMOnlumB15yRwT3r4P1LxqZU3tHDEeeXlUcfStO2+Pi6HpS2tnJZ28cke24LSqzzHGPTge1dNDLqdOj7FO6ODGZ5iMRi1jLJTVtv8Aglq+v4rKWTE6sxbCtjG73p2mTz67qNvbrfOZbmRYkbeQqEkDcfQDrWP4X8C+JfibMRpcEs0bn/WiEpCo9S7ALXqWmeErH4K6JcRPcx6p4iu4zFLJtDRWSkchc/xEd/5Vw4vG4LBwtGzn0W7+Z9TkeR57nlZc7lGlfWT0VvJaXfoUdM8O6ZrPxEtfDthrFtLp8dz9lGosdqvGGJe4Kk5AI3Pg89q5TxtqotNHaRN3k2ls8iBvQ5I/HJrZ8PxJLcyomBLcFY40ESMr5OGLE9MIW5HNcr8UrqHULyQRQwRm5uo4ECIF+XdzwPZTXh4efMk3u2ftOIpzpfu4/DFJL8u3UwobQWejWsDAAxwoCBwc45/XNeY/Ga6a68U2MCMQYYd+R1Ukn/AV6rq9wZZZHb77Nk8YrxL4mah5vxCunB+WDbGMnjhRXsZOuau5dj4zxGqqjlMaMftSS+7X9Cub2TAW6jEiHpIvDLUM9mFzJbyCWPHI6Mp96ttJDdaezRvHvUFiuQCPz61l21w8bgxHkehr6pyvofg6Vnc++fjj8f8Awh8Sfg9B4f8ADmkixQeELLTAqrHGwvIoAskrdCwkYDnqMV8LnUzE7RzDy3Q7XUjBBHatu8+Ieqa5pVhbSXjommxskYQBGcE5+ZhyxHQZ6DisfXIE1SYXLMDK6jzBnJOK8jJMojl1H2FLa992382fRZ9nEcxcJe97qSs3dJeXX8WJHe20hGWJx3Bq5ZPA5+VsHPQGse10wTH5Y2bnpitGHw9HGoLYgLHAJfbXtps+d5W9TdhWZgQAB7E0txA9xB5JXjOeDWv4T8F3mrwN5atIEAA77s11Fr8MryKMtJayLnuw2DP44qJTnLRJjvFHnsHhp5Y2+Unn0rn/ABRHPpN4qo5UOp7ehxXt6+H7axQi5urC3PobgOR+C5rIv/B3hu8u2mvbh7wc7VhgbC856kilCnPm1ViXboeJzahcggGQ5NNa8madVMjHGB16GvYT8PfDU1yZLfQ9RuTjo05VD+Ayf1rX0nwO8MmbDwnptsR/y0liMhH4uaKk6UNZySOvDYDFYh2oUpS9E3+Rw/wisjJ8RtNjJEbSTwgMeOua+gry33iFTgZlHJ9gTj9MVh+EvCN6mpi71SWBDbr+4hhjQgnsDgcAdfrXpXxg8Bn4e6o2mz7Tc281uW8qUOvzor4z3wGx9a+Fz+vRq1oulK6t0P6C8OcBisBgZUsZBwlKV0nvayVzl41yc7cYGee1KSdh4HyjPWhYzJuznjj1q7p2jz6sskUEbyOqlmCjoAP8K+dUl1R+mydluYcr51bTCzbvNjlbG3G07VP+NcZ+0agbwvYqMKPtDcf8Br0jwX4afxl8QPCmmB1gW9kaNpXPyxgoMk+wFcB+07AlvplusR8yGO8dUYD7wwea9vKHfF00z4PjaS/sXExv0X5o8XhgKgHsTxXRaVYhvDFyxIAaRBweeAxrBSZUVQzxqAvc5/QVt2V6g8PDb50paQ4CJjOFHr9a/QLH8x9CrBZgzkgAb+MHpWjYaT9olDEfdHp7Vn2s9xIw8rT7lueMuRz+ArZ0i61O2BI0WGQnhfMlYE57dRWclLcasza0rw6rygKMLtB6c9K0Lnw0YrWZQv8AyzJGByeKj0vUvEiyLs8O6UcDjdO3H1+erkfiLxf9qdItA0NCi5LPJkDn3esnzPY0i1co/CGD7N8X9bQEgbW4b6R/416drGI9YnU9QsfAH+ya87+Bsl3qHx51X+0IreK78lzIkGDGCFjxjBI6Y717BaaLFq/ijUkHIjjhIwO+Gr4/PE/rVn2R/Q/h1USyeLf80vzObd9kLDkMV4U8d686N4HlnGSD5nr716f40sf7P1F4sYwq4OOlePiXfPJzkmUgH8687BxTbPtMxqtKNup1Xgu7EOtpgjDgjriu18wsDn8/WvOPC115eqwHsG78fjXoy5IBPp2/z0rzcyuqqdtDry2adJpnqPwN+FFn418L65qVwkup3FlELay023m8qWa4lV/LkduyKVwB1eRkT+KuK0nw3qV8dSmit47u0eaCGGMEpKZpPlCDtzjoR1rrvgb43j+Geo/2qbaa9mS2ZbWPzSkPn7laNpl6uiMofb3ZV9K6T4c/CHUPj1BeRNfXto58QWd/fXdrsWSFQZJGlAIxneFHA/i6V72W08PWdOMlrrc+B4oxmPwVHFYqEvdXLyvtqk1ba3nY80sLWTwbqccuo6PqdhNF0d4SdnuGFeq+Bv2rPEXhrbHo/i68RF6W80/nIP8AgEma+qb/AME22pW3lTJbXYxg+YgO7j8s/hXC+K/2VPCfiQMbjQbZHP8AHENrD8RXvPK+R81GcovyZ+X0uOJ1I8mOoQqL0s/1X4GT4Q/4KCeIdMkK6vpGlaqrEFpIS1tI3HXjK/oK9D0v9uvwN4rszb6vbajpJcYdbi2F1b/jtzx9VrxHXP2HtPtgx0fWdT0w/wAMZfegP0Ncjrn7MHjfQFJtbrTtYiX+8DE7D69K0VXMaSspKa81/X5mn1nhnF/HTlRl3jt+v5H0zd/CP4JfHcs9lH4alu5Od+nXP2O4z/uAg5+q1w/i7/gmjpdzcyHQPEd5asOfI1CASoM9PnTa36V8yeI/BviDw7cl9S8O6palefNgTzVH4jkVueAv2m/Evw+lSPT/ABZq1mqHiC6lZo/pskyPyrGeJpPTE0LecT08Pl9Rr/hLzFS/uz/4N/yOy8T/ALEnxP8Ah9M8+kKb6KM5DWEyzfj5bbWH4Cudtvj78VfhJei21WCdo4+ClyrI2P8AdkH8jXqfg/8A4KIeIrKNBq+maPrUQI3SQlraQ+/GV/8AHa9J0f8Abt8AeN7YWuv6dfaercMl3bJeQfmMnH/Aa8vFZNk+Pjyza9JpfqehHM8/wX+8YdVI94P9NfyR5D4V/wCCgts6rB4h0iSHdwWRSin6g5U/pXXaf8QPhV8WAGLWVrPIvX/UsCfdPl/Ouxn+D3wS+OELfYG0OK5l6/2befZZQT/0zOB/47XB+Lv+CYdpHJJL4c8QNbyHlUvbcj/x+P8A+Jr5fFeGFKP73L5OD7wlZfczpocbYJvkxEZU5eaa/K/5G7b/AAfuIdPDeFfFl5Dbk7hB5xkhJ/4AcfmtO0vWPGvw7m3X/hrR/FVquSzNGS5/FCCPxU141r37LXxh+FLmfS0uLtI+klhceeD+AIcflWdpP7XPxI+HV79k1/TGn2cN9ojKuv4MA3615s8u4ny6VqVVVI9prlf3rc9b2mV5jHXkn91/vWp9ZeEf2sfh+Gii1zwhP4cnbjebYTxZH4Bh+Rr1Pw78QfB3iq0D6DqGiXrEYEURRJB9UIDfpX53W/7VEDeLtTvLjSr6S11dkllgEwZIXVcE+W4wc9eveu++H+veC/i5fGO3nj0e5jGS/NrIh7fK2Ubn+6RX18sdiMPgvreKS0V2r6ruvP5HyOK4dyyriHQo88G9nbmi/wBV82j7Rv7cyTF24P8Au4xWH4hgnazbyby+t9qkkQzFRn6d68W0vSfHfgkD+w/FH9pWqcrBdnepHoN2R+RFa0X7R+vaCrReJ/Cs3lFSGubI4B98HK/qK5sv4ryzFpKlVSfZ6P7meRjODMdSb9laa8nZ/czQtrfxvc6jFJpc5mt51V3mkZmEQIz8wJ//AF16Do9ldSW6/apRcSg4aQIF3HjPA6VH8N/2lvh/qel2tnb6mdPmSNVMV3D5PIGPvk7SePWuxhj/ALatftGnadNOjsSJUuoPLb8mNe+oKT5otNep8/Ww9ah7taDT80yhaWe0AYxnkCr9tZ/MBzk1japq/iXTvFem6XbeDZruC/LedqD6tFHBYAdC67Czbu20HHep/h38UdE+I1zd22l3DzXmntsuYth2oc4yrHG4ZHoO1bOlJR5lqc0aibszudMssW6gj860re1AB6DHpS2NrsgTr0q7DBtx/jXG276m42C13HOcf1q9FagkcfjSW1sCeB3q7FFtGKT9SkOhgHpV61h4zyfrUdvCMVdt4tp6VFkUhY4sHPerEK8nHOPWnRxZAzgCnFMnpgnis2OI9V25749qsIPUnmoEGB2NTA44FJIu49jtPoPyopvUnPpRSaC5/II6hRtHSuy+DNtNqvj3R4PNRo/tSEqzfNgHJwPwrLb4XeInmATRNXPGci0cj+Vek/swfBTxJefFvTyNA1d2jjkdAto+WO0j09TX1mayccHUkuz/ACOPh3DqtmdCnLZzj+aPoQSPE7ZO0N0HpVbQJcWzvnBeeTr3+c9a9A079mzx7ekJF4R15jnOPsrZqn4Z/Z48XWdpai88P39ikkzgPcRlEzvOR+Br8TlhqsYtyi/uZ/Yyx1CUkoyX3o5+NiQzYwN33T3qczqFctxxjB7V6Trv7KHifS9Ehv1tvNjkQuY0JZ1GSNxHp/SuHn8C3trLtdcN75Bz9K5MXhpwX72LXqd2DxNOqv3Uk7dirGnlvghumQOhFE8vlRlyOFGRVm80G7jYyEysioOXOTwOn+Fec3PxltPEUWoWWnWGrXE8aSRbktyyBsEdR71GAwVSvL9xFyS3sthZhmdDBwTxM1Dm2u7X9DsPArf8Ulp+Q5aSPzSQM7mclj/Ovkz40zyt4yv45EMRhncMCMHcWLNn3ySPwr7g+DmvH4bTf8JOnlqngiy/tld6h082Db5CEHghpzEpB4OTXlMn7MXib4m2T+M9Rv8Aw5NrviO9k1BrfUgSyGQmQzuqgguzsWCnAHU5ziv0XhSMaHPiJu3M7fd5n4t4kqeNjSy+grumlJ+r0t92u/U8f0PTNa8PWln4asrM6euuOnnLKpMytgElsgY2g9O1d38WNE07wJpdvbXPjfULvVViANrBHv8ALz0LkthfoBmvTZf2YoNQ0LSNPutYEl9pSOJb1bzyJbh3YtIWOCeST+X1rQ8Kf8E5tP8AiHBqc+mS+H3k0u1a9u5dQ1psRRqQC7Fiu47mAwCSc9K+tWZYdOznr5H5LX4czOXvqk1FdXb/ADPj3TNUu/Deo+dbatKuJNww+zJ9+a9Q0/x68MlvLJZx6nJqUavt8lpS2DtZQAOOQa9Fsf2AvD2l6g01/wDEC0l2sT5VjY7o174BZucV6J8P/gL8OPBVzAbzxD4pnCZBNsiRlgcZHTjp61nWzrAtWcrnXh+Dc5TvGNvmjwu/8BXerwtLY6FLFvbdg2Sxbc9vmxx+FUbb4ZeLReF4dHV4YyGkQ3UUO4d+nTNfpVp+t/sbeH/gPNbt4E+Inibxu6nbcahqnkxh88Hcj4CD+7tJ9/TwLVfi34O0qWUeHvhx4f09CeDOz3DH67jzXm1eIsLh9Iu534PgHMsbJuouS3f80eVa9+038XNA8BQ+H/AuhaD8OvD8ID3K6VcSy32oP0DzSj95Ic9hwPStfwX8Wv2n/FHg0aPHrt5NZmXeJr3Sy0uTjlZZ8EAe3v611GpftA6/dwlbOLTtKiXgCztFjx+P5Vgaj8QtX1Y/6Vql4+7qN5C/pXmV+LZvSlBfM+nwXhXRSviazfokvzuavg39g7xJ+0R8VYtc+MHxv0Lw4X2+bqN+XvJrdEBIjjhhGBzwFBUZNaWu/wDBPT4Ox+I7zUbv4zyTW7yu6WdnaSoiqf4VyGbGc474xXAy3fmSndI7k8EuSc1Pb3ClM7sYHHPNcFXinFyVlZeh72H8NMpg+aXNLybX+Vw1r9m/4N+GmUafpus+IH5HmX17JFGcf7K7TU/gS08DeE4Lu507wPoyatbyi3t7pleQIoBMjbXLfNkqoIxwG9qydd1xbC1uLkkAQRlzz6CoNCjfTdCt0c4lMe+T1LMdzZ/EmuCrm2MqU3zzev3H1mD4YynDzh7KhFOOt7a3Ot8QfFHVNWthF9oFtD0CQrsAHpXFaldtIzZyDz3wTU9/M6oMN1GfpWRLKZG+9luvrmuGirtSR9RJ+6WdGvl0xLm8BAMSeXH7u4Iz+AzXC61cNdeO9OgOCqxTT89yMKD/AOPGu11JDB4btBtANxNJIcDqFAUf1rh76Xd8Q7Rc48vTpHOO5aUD+lfS0Lt+iPlsW9musl+YmsRmK4Pbv7V87eMtRefxRfNk/NOxGe3Jr6W1CJWOSM4PPpivmrWlEusXLEdZmIzyRya+i4fd+Zs/M/FN/u6EV3f5It+EdKi1C4826jedFBIiU43Yrb1CQEL5HhY+VjhljlbP4jiuYtuAByOOBWhHqVxDANk8yL6ByP5GvrIyVrWPxe12S3WrRRKVOiT2bsCBJukCp74IqHRryG6vIkypDnHXkVHcapczjY9xO4PUNISK1/h7dzeHdXgu7RvIu43+SQAFl7Hr7Gspu9y6btJHp3g3QodP02yddBh1OaeDcWkDsu7J5wPpXW6dpfiK4INvpej6YnbFtGrD8Wya2/CalNJt2YqrSLuIUYBP0FdBbuzQtj8T3r5DEcTVqb5KcVp1P3jBeGGCxSjiMTVl7yTsrJLTbZnLDwlr2oj/AEvXZUB/hjYgAf8AAQBToPhZZyuTPd3d0e7N0PtyTXVIrBevygfnW9pOsad8Nvh34g8Y6zo9prkGm+Rp2nafdtIkF9fXDHaGMbK22OGOeThh8yx+uDwQzzMsVVVKnOzfb/gnq4zgrhrKMJPG4mk5Rj3k2/uukefL8PdMtcE228EcEuSM++MVcttAs7YKEtYEA7+WD/Otex/ak+F1zCJb34e+M7a4721n4mhNtn0DyWxkA+pJ9zV7Q/i18MfiNJItwuofDC8iyEW587WdPuVHQtIiiaKTH3vkZCeRt6VvUwWbuLdSTfzPOwHFXCEKkYUaShfq4ber1ZgnZAVXhMf3eKYbwF+BnPOTnNdXL4V8KeJ9K1VvDPja28Taxo0C3k9lbaTc28Jt/MWJ3WaUKWZGkQlQn3STnjFcrHp8zzBVTn39q8XE0atOShWTTP0XKszwOPourgpqUU7aaalqPkAgDnHSt34kxyy6TaXcztI8lxDlievFZKwG3jXd8r56VH438TT6pHaQthIzPGAo7Y9aw0bsjqqJtpnQ/CBtIt/iBp0uuWs19pUUnmXFvG+xplH8IOOM+td74i8Uab4b8YaprHhrRzp+nXUE0MVnNJ5nkq6Fc7sDkZzXm3g+5jsdRSadgFjiJyT1NHiPxdPqcrIrFIicYU4BrG7tZ6EVaHPV5tbWtvoYNlJLputaKZIXQmGcKzDjiLGQR3rg/wBpKMz+GdPRYw7Pct8pOM/J61217KYtY0/bkl2lBB4/5ZkVzvxj0xJtHs3llWOOGYhnIJA3Lx0B9K9rK5ReLptHynGdJ/2Jilu7L7ro8GtILqWQpFAi7Bj7hJFdQdE1OXwtAqiRd0jt8oC44UCtq10yMONtzAwPcuB/OtO00qSSTKmNl6ZVgQRX3/NK2x/MVjhbX4faxqMigSPknq01WR8ItXmGAY2xxzP716Pp2neVLENufmHzDvWikXkWrvg7kbcMc5AOaxdWSLUEeeab8B9eeXKrC/A4Fx1qjf8AwS8R20jE6bdSqcn924cdfrXueiXAilRuTk42ity3cO3OBnk5rP6xLoOMDwr9nbSZNM+Kl9a3PmWjxwyBw4wy8IcY/KvbdBWWHW9RWzuki2xxFndsBvv15n4StG1X9pHxAkKlmIb5fXCR816P4d8Kzav4gvIYxsKRxlw2eOWr5DPZf7S5eSP6I8O0lk0Lv7UvzKXiZgbtyJ/PIALOTwT3rxuK5ZZ3GCcyEj1617P440Z9AvGgd0YiNXyB2Oa8UgO64JBySTx361x5dJe9c+tzbaHKbOjTGK8iPo2a9MSbdBGD/EB9RXlunPtdT0AOc+telaVMJbSJgMkp0z3rjzKK5ouWhtlc/dkjs9AlupLOGODylLYWPcpJb/PvX0z+wjaTQaR4le4ZPOFxArNjv81fP3gDTVmsPtMvPkj5Q3GO+a+lv2HMXHhnX7lNp86/jHI4PyyGvYyNR+sQaXRnw3iDWf8AZVWPmvzR6N8XvEM3h3wJcywXMFncXDJbwXJRn8p3bAOACc9eex5rlPhjo/jbwV4visfEN/HqGmXkbhHN2JHicDI2hsMfQj8a6n42zfZvDdl+/gsXm1K3QO0XmiXJOUxtOCfXHFdZM0KylN5jdwSqbuWx1x9Mj86+lqLmrXcrW+4/HKGI9jl6pqnGSqOV21qrWtZ20t6v5HjXiT9obV/DXi6eG58Nz/2Ck4iW6dHDuuceYCBtIPUD07103xC+LHh34cz2kWqPJ5l8nmRi2QyME/vkcYB/Wr3wp8PiT4bLbT2J05biaZntjOz7QZCQQ+c88HrxWPN4Q07xb8WtV0/UbWy1C30/T7cJbyQ7nhLE/NvIycj3qFKtGF1JNva62+47J08tqV3GVJxjST5uV/Fsk9bpO711szb09bDxLpEF9ZzefaXaCSKTbkMprF8R/BzQ/FMe280vTbwnjLxLn8+tZXg3xgvw6+FJuVsjcww6hNbxW9gd/wAvmN0yTyACSM1reB/jfonxHuJIbOO5W4giM0iTQFMIMZwwJB6jvWsK1OSSm1c8rE5PiYynOjBunFtX/wAzzrxH+xj4YvGZ7SG80lx0a1mZQD9ORXEa5+yBren5Ola/Hc46R3kPLf8AAl5r0nwn4o8af8JBp2r3V3b33hjXLnYiIVjMKsSF2qwDZGOmTnmr2o/G+9s/iF/Zk3h65fRzc/ZUvhGzZOcF+BtxntnOOa5n9Xqr3429UexRw+b4SfJhK17K75ZaK26s7artY+ZPiX4I8V/CXw/eapq+jfabCwQyzTWUoYquRztbB/WtbwH+0D4x8IadZXOla1r+n29xCtxEjO0kZRhwSrblx/ga96/a60IXP7OnjAhWQRaZK+Ufg4GcV55+yJ+zR4j8AXMB1nUHu9JTRkhls54VYid5pJNqODjEeSOc539sVpHLKMVzUpOL8mKnxnjJR5cVCNVf3or9LG94Q/4KIeKdLkjTVrXRtaSLqwBtpT+K/L/47XIftRfHj/hoPxH4evba71PQLbS4po7nT5GaW3u3fbtYshB+XBxlT1r2XxJ+zp4b8SbjPpkAdj95Y9p/MVwniL9jOydGfTNRvLVs5ALiRfpg1V8bTVlNSXmhf2lktfWpQdKXeD/TQ1PgN+z/APDf4n/DWJNa1OyXxHLI5P2LVl8wIT8i7GReg6gqTnvVzxT/AME2JbYtN4d8SIw6ql7EYyfo6Ej9K8s1v9mPxRoZPkGzvlXkE5jc/wAxVXSvFXxE+FMv+j3HiPTUT/nlI0sP/fPK/pWUpQkv31H5xf6Hp4esv+YLHfKov1f6HW3PwX+MPwgmMtpBfXcCfx2UwuE49gc/mKXSP2uPE/hm7FtrumCV0OGWSIxSf0/lV3wt/wAFAPF+jBY9RTS9XReomiNvN+a4Gf8AgNd5ZftteDPHVqLbxR4YmQMMMzxR3kQ/MBh+ArwMbwzkuOf71Lm81Z/erHswzTOKKvVpKpHvB3/DVnN2vx68B+Oio1bSjZzuOX8vv/vLg/pXQ+HtO0+w3Xng7xldaZKvzeXHc8H2xkH8wae/wz+B3xWUnStRtdKu5R923uWtmB/65y/L+VY/iD9gW8t4TceHfEkE8R+6t0hTP/A0JB/KvJ/1FrYf3suxEor15l9zNFxZhJv2eLg4+Ulb/M6I/tM+O/F3w+vtMOqW9zFfK9o1xNbi3vIgDtba3CknkZ56nvW5+xV4y0H4O6xqEWuzammoaxIkMMrQboFXPdgepJHPTAr558Rfs5/En4eSzy28OqFAd7GxuPPif6qM/wAq3fA/7VWoeFbOHTfEfhh4ltAAXZOSQeuPXv0r0sfUx+DoxVGLqP7Sdl81/kcMsLgca5SUYxXRxlr81sfptBACAcZ9KtxW+D61zPwX8Y/8LD+F2ha0Le4gj1G0SVUnjKSYxwSD64yPY110akHIHWuyLbim1Y+LqQ5JuPYWKHBHcDmrUMeBSRr61NEmT3obEkSRg5HOMVbgIGM49sVBGg7EirEaDaOenb0pdbopMmU5A/lT1bBGO1Rd/r2p4ODzge9RZgmSB+evbFSK3Oc9O1QlhnPT+VL5oB6DNAX1JWk2j2+tFQtKMdeDRRZsal5H5WR/tP8AgG3Ki38N6bIAcZSxTA59x0p1l+294e0G4Mml+HLS3nX5Fkjt0VgO/IHSvkifXD5QiRyIweQTn86iTVCWU5Ydjjj8q+ZnxhjpbNL+vU/p2lwVlcNXA+xz/wAFGJLaPEelTF+udy5Jrj7T/gobrGo6D5VtptmrPLMBJIxf/lo/NfOcOqebjJcgDBOcVS8K3B/smF1K7WLFufVia56vE2PqU2+e3yR2UuGstp1ElTv82e4a5+1D4o8R28iS6k0Ub5ysSKgI9OK5eTxg95LumZpJDyxbvXHJOI9rA5yfXvViK7DNxjPTNfM4rFV67viJuXqz6nC0KFBWoQUfRFz4neNpdL+HGtTQFklis5CrdNp2npXxl4U+Imu6Gjf2brOp2I3+YRDOVUn1I796+x7jw0njrRr7SZZBFFfQtC0naPcMA14l4X/4J4+I9el1O/0y6g1DStCmVLuRHUYU4G7aWBK7jtJxgHNfpPh570K0KUG5LV2V9PVH4h40Uq03hqspJU7uOrS9526enXoaHh3xz4g8ReCtM8OJqFveR61cCfVZzNtmMAIYQshA3BX+bIzyF9K9YudUl1a8uZ0T7Pb2tsHC79reXkIu0HBbk9uwJ6A1FB+w3J8E/hfB8RtVvtMWxur1bWC1TJlldycBcFgqgg8dcCrfiD4XeIbT4c6d4pt5bSLRtbWW0C+cXO+PG+EhlBRlyCPUcjrX0VbKsXi1LE06MlTjvZHxlDGQylRw9fEJ1J2trdLpv/SKGmeEpL+1ivJLgpE8qeezgnyFc/fP94AZJ+ldD4Z8C6XLrGrpdaqy6VZ211Pp+oiBhFqjxSKiqinDDeWGO4AJPSsS48Z39j4W0i5uL5NR1++neZFuIvMDBFEaLIo6gIuAOOorqvEXwi1Hwp8LvDXiefU5Lrw7ryztpyNC6LbTK+JojkkBxjnB5zUU+GqlXAyx1Og5Qjp1T7bXOipxZUoYqOFxFZRcrbLS3XW3XQztThOgxeTd2F/Z3M0UV1CZAFikhdSysB1ORtIPQ5NbPi7w9Zaf8LvBWtW5uVvvEAvTcKzgqPJuTChUYyM7STk+lcJrfiO81KyktjqU8gsoGlVg4Y2igdADkDOOh9K9CufhXdeKf2XNL8eR6heS6Ppl8dHubYSrIulXEgaZeFAKrLiRh3yp5NVgOEcVXy6rmMKN4pq2yaSdnpfrt0Lx/GEMLjKWErVmnrzNaxu1pstlozE8U+IrOXwrp6DRlsdTMk0z3cMrfZ7u2+VYdqnkNlZCzZ/iAwMVQ11v7J0e6hGo6VfW/wBvMUAtoAWKJHnf5uc7WMn3cdVHpXDah8QtO0+4Fle6rkWpKRxsWkEIJJwoA4GSTgetM0Hx94Z0WNyILq+md8kR25SPGPevlqqv7RRpcrl3srWPsMLSko0JOvzqN+75r7O9+nS9zufDPjm08L63I8Gpx36zaNcWrWbR5VJ5oniLFSDyhfcD0+RTwayd4UHjkd6w28X2+p3jPaaXJEW4yAFJ/CrtrNc3yAGGOJCeSzHPpXl5niJ13FNJKKtY9zJcBHCqcrtubu2WVmBO3d14GelWDc+RGTnOFwABxUT2LQR52lioJJH+FS+HtHfxNq0VkkggEmTJK3SJACWb8AK4FSbaUdz2/bRSbeiRzXiZ2vza2mSTfXKIyjuoO9h+Smuk2tOnTJA61zVj5V/8QgsZd4LCJ2UuACS7bVJA77Q3512tlZK8OOSc9qWJlyWh/VzswMVVbkYV/ER2xkYyO9Z0dpJLcmNEkkc8BUUliBz/APXrsbvRwY+ACSOOOlSal4C1nwTc6Ve3dvdaZHq9qbyymOVM1uWeMumOdpKSL+BrowTc5LmWh0Y3lpRtfXocrrQF9PpWnh1SNIhukQbiu4l2OMjOB7ivPZodvxHdyx/d6ZHx/vSv/hWn4q1C68S6tNeyTC2Fw5YRxphVGeAB2GK5/wAH+bL4v12RlkuRD5NuGJAwAm45/wC+q+ooU4rmmfEYvEyc6dOMXa/6M6HxLpsWn6hPFDcRXkSH5ZY8hXGAcjOD6jn0r5tvrUvdSNtGS7fzr6PuCl0JBtUFFJyDkHFfP0qiUOUYMMnO05x9a97I38R+deJjbjh0/wC9+hnwWaHLs4HtUqWSvFgeYfouRW14a0BLoCSRQxb7oI6Vr3GlyWkRaAokwGFY8gV7/tUnY/JVHsccunxxnL+cOP8AnnWnoE1suoIDKV5HDKeafea5fT745zEBGcEgAbj6isy3Ml1q9tHz+8cDIPXJonP3GzXDwTqxXdo+sdCRI9KtQMArGox6DFa1uvlISCoJPr1qpDZywW0YAyqoPwqeJgI1DoAeOh71+UYlpyep/ZeDhamoroi2sRbAIJwcmpfi7ZDxR+y7q0DebFc+FdVg1e2ZWwskdxttZlcdCci3KnqMSD+KqyNGSeWAPoeRWxcRRXXwh8QW8r5i1fUtH0t8xlwFkuzKTtHJ4tzwOTXVk9WVLEqolsfMeIFCnVySrGp5W9bo5Lwf+y7ZW/gLTrrxRq9zpmr+JwqaRp8aDcXZl2NJkE7dpDN02DA5YgV0Pjf9jnQn1iyt9I182EtzatFbLeJuN/doRuGcjbuRg2ADwr4zjnrPjJomqeJf2ldC0iyCxWLael3HcmU/JHDLKWWOV8ctIqgMcEnaeeMt/all1vQfB+m6tq2lWe7TL4Rxta3CsQ0iFlYAMcOrxxnOOQfetVnGOqYmko1rOom7aWV9lb5W3ufi+FyzL/7OrOrTvJNWld6W3067nlH7KHhvUfBP7SzWOoAW1rpdpfprwckhbLyHSbbgfMTuXy8cM7R9jmuml1TzX+SEggc7uPSvR/HHhybTvin4g1MQ4u9c8EFm/dgbnjv7UNjklsKNuSB93bj5TXnS+Gr66G512k8nc2K2zbMXi40qtlrFP59T9C8McDGhhK0nLedvuS/zKU1w8rkFo0I64qhqSIZrEEkqbqMNn8a3D4XWJiXcfhWfrumCObT405LXiDk9Dg15dK3MfpVaacLIfcXBaTAGBxwBTIonWQHpnrWodMS0U55I6nnmmyQ8k4AI5/CkloaKSMbW7RhrenEKRveTn/tmakvbW11LT5ILiJJY5PlZHGQw+lGqAprOl4Gf3kuPf92eK0Rpa3HzEYz1watuUVFxZglGXNGauv8AgHLzfDrw9PEqjT0Q/wDTF3Un681QuPhBpDvlDfRE91k3D9RXdwaWm07lHTOc/pVpNORF4XB+ldUM1xUNI1GeJiOGMnq/xMND7kvyPM3+EaQnNtrN7ED0LJnH5EU1vAWt2gxBr0Ei4wRKrDPt0Neu22mRkBDGmOeQKsJpFu3WOIn/AHa645/jorWV/kjxK/AeQT2ouPpKX+Z5DHYeMdOjBR9Pudp42uoOPxxT/wDhIfGNi26TQTMo6lELf+gk17fbadboRiJORwAOlaMOBgDaAB26V1U+Iqz+OMX8v+CeFiPDbK3/AApzj80/0PDv2efBd5ffFfVfEdxbXNoHjcNHLGVAdgowpIGcAZr17SI1j8b6q2Apa2gOB16yVsIwx1xj8ayrM7fGOoEYz9ntwePeSvMxeKeJqOo9D6nJsphl2FjhabulfV+bucR8a4wNZBxj/Rwc/ia+eoZMTnAOCxNfRHxsYJdxNnGbc/jzXzrbMPNZjggH8q0wDdpI9PMneFM1rJiACCTivQfDU5l0qEknkcAV51ak455B713ngubOmoAenHPc1hmMG4o0y2aTZ7noRFl4NiIUbBF835V9F/sI2/8AxbLUH2qxfUMYb2Q+3vXgGhxb/D8CMoKmIAj+9xX0X+xCFk+FV64j3f8AE1mUc4HCL/jXq5JFPER9D4HxCqWyqa7yX5nYfGWD/R9Aizp0Bm1mAD7Sww+MnCZ/j9Ohp/ii2vP+FnaRLHZXUljb2N35l1vYLEzLwhHQ7sDB7YqH482N0PDunanZ2Vvcvod/HevHcsQqqAQWVgeCCRzyOtUfBPxV1P4najqEX9hfY9Mhs3P2h7tZTJMRgRgqMcgn3Fe7iGlUcHu7WPzLBUpvBwrws4xUlK7Std22um9GVPA2ux/DD4CW+otp14Iod0r2bPunXfMRjOB655HSunttIOmeKL7VTJKRqMESLDxthCA9CPXNeOQ/F3QL34O6d4Sgl1XQ9aNzFbi2jiklniPn7uHOzcCDjqDz0NetzfE/Q017WNHnuVsb7R41MouZViWQMm4MmW+YevFKi6dtGtEvvN8zweKhOUnTfNOUr6P4bxs+ul+qfzOM0GY6D4D0ZruFIFXVbieSNACoQLO2SVJGcdcHqaX4Z+EovC8kOkwGF7i3tL0yt1BeR4SufXClB+dZviC81nxJ8DdGvHjutZvrlLkyvYQ7wd8M8aN8oHGWUEj3rP8Agxq18NE1q51Rb2DULTTrqe582BkkiLMu3aGABbEeQB6VlzRU1Frpudk6NSWHqzUkvfs0tdbtLztr+R2B8C30XhDwrpzQWU02lXsEt4ygLGqoWJeNeMNyMcVgvYg/B24RYLlGvNZZmitpPMc5uh8+7n0yR256V0I8VTWfh7wJ5V0R/bEkMUjTx/vrxPILYwMhXOASc9jzzXN6fo4vPgxosESYSfWUlxaTBlB+1MxIZidw45AOeuK0Vua67HJBzUVz7c9/xlf8UWP2urf7P+zr4uKiI+ZZGLKHn5nVf613mh22LV0+T5ZXUZODwxH9K8//AGwgW+AurpuiP2ie0gGBgnddRDj869I0bDW0x/dkfaZ+o6/vnr018J8b0bJGtyAcK49wd3FQSICPmCHHquDVtkyOFGB/dekkfcfvPnGTuGRQQUpIFfoH54OPmqlNpltdkq3kybeGUjkd+aseINXtvDOjXV/cvGsFpE0shB2EgDoPc9B9a8Y/Zz+JN/4n+I+uRXjSONUBuwqjcISvAGfTaQPwFctavCE403uz18HlNfEYariofDT/AB/4ZanoHiH4QaL4ijP2rTbaUsPvbAa4LxH+ypotyGNpJdaex6BHIUc+h4r2gxAjqufcFahngZlwd23HY7q0dKL3RwUcTVpa0pNejPhn4qCT4S/FyLw9e6lZNY3FibmKecbDvBYbSRxggeldqkPxI+H0CyacmrWMfDCbTbozRuOuQoI4/A13/j34LaH8Tf2jm/tayjukstDQhWiBRt87A5BBycKR+Jr1qPR7W0tY4YYooIYFCJGq7AgHAAHYACsp4SlpKHuvy0PYpcSY6MeWrJTXaSTPA/D37afjHwpIkWrXlveuv8Oo2TQSH6sNtYHxg+M8nxe8b6XqtzNc6fbx2/2RoLeU3Frkvky7QQd2OO/FfRmreD7PVY2We1huFPBWRA4r52/aU8Aw+BfF3g258PaEslzdausT29sTGt0uMlWUYFNxr2tz3XmNZnhKrvPDqL7xbX4H6vfC20Fh8OdAhHmskOnW6A+WxyBGuOtdLDuxjbIe/wBw14Jpfxk+L8FjDFbeBNHtookVERobltqgYA5Ydq0bT4ofGa8h3f8ACM6NC3cfYZj/ADkryHSqN20Od1YX0ue5IGz9yQgf7IFSklELGKVgvpjP868P/wCEy+NdwONP0eDnH/HgAB/31NUUutfGudMNNo8C9eLO3U/+PS1nLD1ErXQ1Xj5nvcfmOBiBsem8DFTqkuMmIf8Afyvnp9Q+Mjk7vEOj24/3bFf5sapzXPxac/P490m346fatPTH6GlHCztuhvER7M+kwJgf9WmSP7//ANakd7jaQsERY+rn/CvmC9PxLXif4p6dGCM/Lq1kv8krF1GTxypzL8XbYjGCF8QQAD3OFoeFl1khfWI9mfXcq3SMF2W4QgHOSSamFnOYw26IfVCc/rXxbcwa9cx7tQ+M1vHgck+Ijzjp9xaqS6XHMSLj41K2R0Gt3b4/IURwrvrMHil0ifZuy/bxA0fnp5IiDCIQd89c5zRXw/e+EdDuZ91z8WWniPJZbu+kZj6EDnFFU8Ou5KrvsfmA2mamqDE4AHfAP50fYNUdCRcKfUY6VqrfRO/Bzxzx1qVb+BGwM/n+tfmVXEzSty3+R/Y8MLDpJ/eY7RanFDIwlTKKSPl9qreFtR1BNKtVKqRt7rkmug1HVoYdMuACpZYm6Z9DRptzbpo0ADqGSIYwOnH+fzpwrfuvfjv5EPDR9ouWT+8uW94zxKHBXHb+tWoJt4O059sVlQTM54AK9yO9XbeTylGQcDjiuGcOiPQjUstS/NqcllbSyKxEiIzLx0wDXY/sY/GWP4Rarp11e6fYajp1/ZXum6nBeAGKWK4jZdx5zlHKOD6oK89vL1UtGRSzF1ZAvc9q46+0XWfC9iJ20mX7Bc2sskTXMjrE6EFTIpyA21gwGOMjBr978E63spYim472v6Wa7H4F46QnUwtBwezf6E+jfFm78U+J00Ce8NxpVvqKSmNpMoGUkZHOOea9q+LX7Qsml/ss+LPCM13Z/ZP7btdYsFYL5iSqskLqp6gFJMkd9oPavjr4IaLfeMfixPpGkwXF/qV2xjsraKNpZbiTd8qKq8kn2rs/2krKfwv4T/sm+n0aaaPN6r2MnmS+ZLszFM3YoFPyfwkmv1rL6qjhMRDk9y0unbX9D8AxlNuFJ32Nj4GeNYte8XW9xdvE0Vv5oUF8ndt64/Hj6V6z8Q/2kZbP9lO58H3ertNa2+tRaxp1s7E+W7RNDLt/u5XYT64r5b/Zx0PUPFtzeQ6ZaXF/fwMjJDFH5nykNuOO+AP5+lavxNe7i+HJt72Ozt207/V7FXzpS5UYdh1wBwO3PrV5RUTyqrT5fd5X00vuXmqdSrTqOV3oekfs7+N7IWPiG4lMMb3cHBYD94c4OSeK9Kv/AIx23gn4R+JdKjnhW2122gLwq4ws0LhlfHrhmHr81fOn7O3hrVfHmhrZ6HY3Op6nJNIi28MfnNIygMuIwCSBwTxW9r0d/b+D9YtdShihjhie8mAiVXMwG0DOMj733c49uK3yXEzWWzpqOji/QxzXDuVaM79upneFvFtv4q1e5imRN4XcrYGTg12VusQthtUKRxtFeD/DjxAmm+LIZJnCRYZWJOAMj/GvZdPuzIjyFsADjHU/5zX85cSUGsS5JaSP6C4BxqngFBu8oO3y6HU2mqJZRqeCxGOmat2ep5fk4PtjmuatZMqpP6mrsc4UjHJPbNfHyUUz9Ngm1c6CTWpVQqHBOCMgVPF4nOlaNeyW6KtxfRizXH3tp5cj0yAB+NYTSliAyngflTdd12Hw9ocpDlbs27SBwAxXnhR6Z5JPtWuCi/bcyIxvKqVhvw/Dvc392wIaa5KA56rGNv8APdXoWh3BnA2jrz0/SvNfDMh0fwvb+YzbliEknux5P6mneEvjnCvjRdLKOsjfKrk5VjjO0+9TXwNfEc9SkrqJWGzbC4J06eIlZzdl5tns2ieH77xZqBtrG0nuZljeV1ijLsqIpd2wP4VUFiegAJqbwuYr+XUJ795podN02cxLu3fOVKqB6AbifTNY/h74oax4Le+k0W/urB9RtJbG6e3cq0ltKNskZI/hYHaR6HHeuj8P6hp/h34Navc3DwpLqccx3yygOyhSoCr1PTrjHPWvQyfCpvm7K7N85xkopp7OyVt/O/Y8K1iBZL4kjIGOnbisH4VeIbfQNd8Xrcada6jBqE8lqUmBDwMEULIjDlWUgexGQetdGzC8ffE2VcAq2e3rXCeBD50utSHOZdVnIP0OP6V2UpWhM8mtSjLEUo+r/A6ae0l083cMqoskMbK6sOVIPb34r5rkWWPc5j3K3IkT5T+Yr6Y126W4s7uZYo0XyAuFzjKqAW57kgk+5NfPGmqstgpXhGHOT3r6TIJPlk2flvih8dBP+9+he0zWZ7S1RfNvAwGAFVScegNPGkapq0RkSy1CVQeZHY4P4Yr1v4c2ekaG0EjXVtczNEpYNZ+Z5R4yASRz74rb8QXml3srN9odV9FjCgfgK9znSdz8mSPCX8L3UcgMwEOeqjqafoGjpP400yJVXL3EQIHb5hXbeJoLLy5fIl81x0GMEc1z3w2VdR+KmloMNi5U4HovNZ4mbVGT8melk1L2mOow7yj+aPqUwiJFUZ4GAfWohbLK5yOMeuKIrosOT0H4VLEc88DPNflUo6vW5/YMNERnSlyMEgHqK1NX8KS6x8ENVgjulsni1/SLh7g5xAv+lxBzjkAPLGM9iwqG2XDjjgHOM9a7D4fatpVpc3mna/bzXXh3xBZvpuqRwY85ImKsJY88eZFIscig8Ex4PBNduXzhTrpnzfFuCq43K6uHp6yauvk07fgcv8ePjBdfF+0tY9Lutc8O6tpqywarBPPy0rGMOGkXDFC6/LkcAZPLGsbwFrGrS+K7KbVX0mDRCLOO7tHH2mG4jt9nzsOShOwAsCPvY6dOn+LHwE1/wHpS6te6fc+L/D1uNln4z8NyF454edqXS4LRSAYBWUKwxjLDBrmdC0zS/iFf29loS+OvGlxMQTptnY/vOQCFLIGyM98D+tfaYXDZbDBrDuk7pNXTvv1u9n2uz+a6tevGo3UbUuq2/D8z1dfFFt8RfjJr2raSTd6HZeEru3W+Nr5H2yXzod7HJJYh5Yxk4BI4Arlbjtxj2zXXT+HJ/g/4JvdN1f7FB4q1yOG1m0uzmEsfhzT4n8xbZ3BKm4llCPIASVEQBOWIHFzuGbHp618hjadOnyUKX2Fb/h+77n7jwFhK9PASq11bnk2r9rJX/Ap3q4YsOACee1YeqoBqWmZzk3qE49NrHNbspBAXnpzjmsnV0C6hpuclftfp2CPXFBWkfdy1hYu3kRO7Byo79qqFM5GD7H0qxdXUSEAtyPQVXNzGwJ3kk89KSbuaxWhnalBnX9JXpzMSPT5BW0sQKjknPIBrE1C5WbxTpQBDDy7g9enypW8v3BjDHHXPFbTbsrdjmg/el6gkYYYO3H6VMkOM8dT+VRbxHgsf/rVFcastttAkXHuRiobsu5aTexr2iKq8BsYx6irEeIypLDnsaxLfxCsuBEjyH+LaMCpZdVc7T9mc4PGGAqJNNNrQh05HRRyIpGDgZ696sRzqh68jqMVzUniGWG3817bCcfxVSHxOG4jyMLng96tyitGZewnLY7UXKsP/AK9ZdpOX8VakFyf3EAP/AI/WEPifCHBaDOR6Vky+PriTWLqaGLy1mWMEDtt3Y/nVRmrtIn6pUb2D42vgxZBX9y2M9+a+drQkyjryT+Ne1+Ntbm1mwZpzzFG2PYda8RsjuYE5yehr08vStJnJmkXFQizYsm2x7iPau2+HzeZbuABlWHOelcPaHKdsA+ldh8O3JvdnuPrUY9XpsMBJKofRulXAOhoF/gQL+g/xr6V/YijD/BKNyjuG1G5PycdBGOa+S4vE7Dw+1uYSkjjYZA2B6fXOK+vP2KbIad8AtJx5p8+a4l+TPdwB/KvTyRP269D8/wDEb3crS7zX5M9XZQnede2CMioUhjiyI2iUMckBAuT74xVgShQf3rg/7S8fyoM5wcyQv9Rj+tfWtXZ+Gpu1jKbwzaPqD3X2S2knkYOzsS2WHQ4OQD7jFc/48+Cui/EG7SbULCFpE4Z/IjdpAMYyxG72GDXYvGGOTDC2fQ4z+lRvCEI+SZTjna//ANes50KclZpHVQx+IozVSlNqS0vcy9N0q38P6dDZWcZtbS1QRwxqh2xqBwBUWuWR1nR7mzM+0XMLw7xw6bgRkc9RnP4VoSHLn55wM/xLn+lMb51/1sbZ7MvNNxVrGCqy5/aX1ve/meReCvAXjCTxLpMWs3Zk0nw9vMTSW8JkuiUKKfMVyc455APqawvD9r4me/0XwleaFpv2TRtTW7kuYXlQKiOzhwhUKTluzEc9K91kiGOFib/dNMeFgMbZlGcgBsgVyfVEtpM97/WKcm3UpxemllZJ666ddWeVftXk3XwwtoMhvtWu6VFjbgnN7Dx+leheHpN+nFgzKHlkb7vXMjVwH7T6mTw/4XgJc+f4t0hCpGMgXSt1/Cu98Mts0G13eaMpuyp4OST/AFrseiR4KfustsqkdYiT/wABNNK4YYVwO21s/wA6k8/cPv8AU/xJWZ4q8RWvhXw/ealdGIQ2cZkYA4LEdAPcnA/GocrK76BTpyqTUIq7eiPE/wBsX4i7IrbwzbSsS225vMHBA/gQ/wDoX5V0H7Kfw6PhnwSdVukxfax86kthkhH3R+J5/KvHfBnhG++OHxeMl6PMW7nN1eMuSY4geQM+2FH4V9Q+GfE2na1Le2dhIMaRILWRQnyoQoxjHYdPwNePhE61d157bI/QuIF/Z+W08roavSVRrz7/AD/JGlKrHdkSbT9DioZlwnYNjnIwanIDdNhz1+bFRS7mUAb+Poa9k/OjzfSm8z9ojXOeItGs15YkHMk5/kK7ho/l+6SPYgiuG8OQ+b+0B4rY5Pl2NgmMYIP78/1rvJYNikk7SOmUI/lQ4sq5UlgU8j5T7gqfwrhPHtoL34o+Drb77SS3BA8wLk+Xj73br17V6GQ/JDAkY+6/+Nef+ONMn1z4w+FrWOCSaR4LkBEA3sSYlwPf5uKhrSw4P3kfTknwvm/j09WIH/LfxZckfkAKjPwpi35fSdC3Y/5a+JLt/wCtcqPgr4md8Dw1qIjzkjeA2PTJNI3wM8T7P+Rav2YZwfOUEeleX7Np/GvuR2uav8LOuT4T23P/ABKPBB74k1i7cA/TdWD8QtGtPhxoUV7/AMIr4H1WOS4jgkSC7uGeMOQobDPyATzisq0+A3idrYmbw/qxk28FJYwM++aig+BHiYCQzeHdXJVf3e2VMBvU+30o+rr+f8EL2i6RO9s/hrpcsSONP+GEe7nmOZj+slWI/hzpygAQ/C9Metizfzkrzeb4M+MUb914ZmG0f8tFUk/rTh8HvFvlMH8K3BkOSCAm38s0vq9vt/kUqi2cT02DwLYROQsnwzjPfGkq385KkPhOyQgDUPh5Hj+5o0J/m1eRf8KV8cQo23w02WOQWRCc/nU3/Cl/Gioxk8LFmP3SvljB/E1Kof8ATz8g9p/c/M9I1SxtotThhGu+CoIwhkMi6TbKAQRx97muZ134gavoHjeSybXfDx0RLVJku7PS7Yys5bBQr09+vSuI1j4E+L7m3aQ+FJmuCMLggJz6haseDP2b/FM+oRQ6loU0PmAqJwyrHDgcEqOtCwyvrU/IftP7v5nrVnrSfLIfiJpqJKN2F0+0VqK8Pb9nXxfaTssPh+dgCVB8xcH3xRVrCQ/5+P8AATq/3PzPy6vPFL6XzcS2UHb5pDx64pnhrxrF4v1Y2en3ul3V4qljGZGUADqSSMV4V4q8SSakWDMxLdST1qt4ZnfRhJOrMkkq7cjIIFRQ4SwCivaxbl62PuMb4n5vOq3h2ow6K1382e23/wAVra/triytrqyuJm3REIH5PTuK6TS7u9VIPNtYFi2gZWTkcfSvBvhc32nX7fIBZphn1619D3DhWHBySOOma+V4kwdDBzjSw8bJo/SeAM5xma4eeIxk7uLsrJLoWobraMEEKeQelWhdnByQBngA9azYkK9FY9+O1WIt7HDIScZGe1fJyp6XP0yFRJWRsaNEt5dLGge4nkYIiRruZiTjAA5Jz6V1n7Sv7Ofxe8J+C/D93B4e1bVNO1TTmihtpXy2lpvMmzyy37tSWL4wOWbIzXN+APGd38PvFNvq1n+7u7PLROUz5bEEZHvz1r0fVP2uNd8X2hsNXuLbUInUnypQeQeD0PSv0rw/x8suc8TRqWlJWcXa1u9j8Z8VK2KxLpYNUHKmve5km7va10nb9T43+G/g/wAY/Br4lQa9BZ6k+oWvmhjYwySvA7Lj70YyDhuoPFRfE2/1v4t6jFZros+kBOZXmikRcgEkncM96+1PB/7Yi/D9Gt9N0/RLZIG2MkJC7T6fWvO/FHxctfiH4nW/12zu79hK04MF+iRyPluNuehO09Pav0DD59jIYaeFhNOMt9E3rvb1PxOvh4e0TlTaiumv52PA/gB4+u/ghpcs9pd3OnaizOJDFvhe4QhkaPzFGQrIzKcHoxrF+JvirU/jNNHHp9h9ksoGY/MQsacZ7dTX2T4d/aU17wyIY7MPLbRoVZblIXyvOAMjAOAM/jWt8NfGXgO7lfUPE+j6bc6rHN8qysgjRcDHyjCkk5JJFdNPiLHU8E8BBrkflr3MPZ0JTUqsb27O36Hyb+yn8cLn9nGW01jR9VOj61bmZZJYJjb3DxSKY5IxIORuTI/E+tYPxK+KOpfGSWe30qwNvaOBGxVvlABLfMe5Pf6V+ltl+0l8Prex8hfDnhd0KFD/AKFCeDxgcVytnffB2PWhqC+EdIa4U8J5mIv++M7c/WrpcTY6lg3goNcrVr21s97fe/vZKpYeVRTqptLs/wDgHw38KtF8O6v+z1rGh3upaNaaxe3BkjabYJonTHlncfmCnkEelQ+GNeivzNZ70FxZEJxIGV8cFgRwa/Tv4cftK/DzQdSSNfAHg+W32lGjewhcEfQDJ59a9FtP2pfhTISZfhX4COQB/wAgK3/+Ir5TMsEsVCzdmfRZBxD/AGZVclG6e6ufla8C2trGAQ792ByaktC0pC8cn15r9W7D9ob4ITTq0/wl+H7lTnDaLBj/ANArD+NvxO+B3if4e6nJovwb+HkevyRrFbyrpSxpb5PMm1MAkDpnjJHXFfLz4WrSek1+J+gUvE/D/DKjL70fmXvIYr94OehFZPjMxOoto3Mk+pTJCWx91MjIHsFBrv8A46W1j4M1pbi0s0gWcM6xJxGrAjoPTnpXmfh6d/Enj0SXA+S1iefaPlCs3A6fU/lXmwy+eFnKNRq6Pt4ZtTx+Hp16N0pd9zR8U3vk2ixJj5uevAHavE9D1qeX4r2Uqudr6gvGeCN2P5V6n4z1Ha11c9EijYjPoBXkfw5sn1v4h6PHAU3C5R2LOF4Bz36n0A5Ne/k9Dlw9T0Z8DxjipPHYWH95P7mj6l0zXr2GO5sbaWaNL0COWJCT56qwcKQOo3Kpx6gHtS+M7uaDwTJvsIbZXtXKyhiWlwpOevT2qnY3Hl6xayKbq3USBZWhkxITnDFSeASOg6VZ8fXf2jwLODO/l2OnSh9qbhG5VgFOcYyO9fP4RNSXvf1c/V8wqJUm+Xo/yOQ+F87T/DzTDKxZ9pGT1xkgfhj+VYHw6hM1jPJwFm1G4c88H94a6T4aQ7fAOlnIUeVn8c1gfD2BYPBKzMWaV55WRewJkbmuipvUfS55eWN8uHTevJ+kTpzbrqFnIgXaJAEYeo5rwnV/BV/4SmmtLiCRfKdtjhCVcdiCOOle26TM7yEseCM4+laixtcEH+6Oo6dK2wGYvCt2V0zj4n4XpZvCKnJxlG9nvv5HgWkazcWChTO0ZVf4jgUmp/EN4JNpuZCQOirkV77/AGMsp+eKIA8fMoNMm8L20xSMWNlK7nYB5Csx/SvTWfwe9P8AE+Hl4Xz2jiF84/8ABPm278X3OoRsvmyRxN97plh6V3f7MvhW71z4gw3scJ+yaepeR8fLkjAGfUk19OeCf2Ob/UtFn1rU/C8drpNkQ9xJNaBNwH8IyOpr6q/4J7fst6Z8e4PF19ZwQWegaHNGk/hKH5E1CwkDrJtm5YTRnY6E5+ZQa66mMqYmk6FOFnJdexwYbhrD5TXWY1q6nCk03yrrfRXu/wDLu0fI1xYvFMw3Qjvt8xf15qKO5CnaHQkHpnrX1D+1v+wrF8BdDttc0LWLnVvDd2dn+m2aQXlm/J8uXYSrHg/MMZx0FfME7f6UwXaQDw3T/Jr4vF4SpQny1VZn7hlGb4fMaCr4ad4+j/UUyyksyMcsM45GafawTKPnLY69ScVEUCIN68H061Klojgkn5T2HU1zRjHZXPVUmnuvu/4J0Hgzx1r/AMPNZW/0DVNT0q7xjzbWd4949GHRh7MCD6V0/iX9ozxZrumtp9ndJ4Z0R1+bStAi/s6zlduZJHWPG9nYljuJGTgAKAB5+ulwnrv/ADzSLpETocFgAeMVusS0uRN29Tgq5bhatZYipCLmurjr+ZI5ucZTzwRyAATmojd3QxuaUDpkqaZdaYiR7mkZUTksSMAVxWrfF/w/pl6YDcTyn+9GmVH45rfD4SpXX7qLfoY5jmuDwNni60YX2vpf8TsJrgtLhpGGecciqV/d7Z7EBsBZ8nnkfI4/rXKj41eHz96W7C9P9SSfbvXReHvEWna9axXNkUu47ovbMXQhoSAHyB2PyD8GPrTq4DEUvfqRaRjhM8y/GS9lha8Jy7Lf1NWOMSLkyRL6/MOlMWEk/K8RH1FDafBktkc84xQ2l2pUNK6xxr8zkKTtHc+/Ga44NPa57UqcktWvxMy/Vv8AhLtLUKdxt7kcHIH+r/xrTOUbAfjPI7VT0q8h0P4l2RfTorhW0+5VBeQlkA8yL5wAw5wfWrraBG8pdGfYeR82M/rW1ZR5VvscGHqTc57Wv38vQJRkktuJ7AmoPsX2k7lR27kdRU//AAj0qklXf/vsmiHQ7uNmKy3A56b8GsPdtdN/cdXv+X3ksGm3WQFUIV6ZOKkn028WHLMgAPbt71A2n6hGykXE+RwAG4pY7fUhuHnSHdyM4oVn1Jaqdl96J76zuFsmLlCnAxWN/Z/mYO5MD8SK1GXVfKIkk3DvuQc1RFlOwJDIM9cAY/nUqKvo/wAyouaWq/L/ADKs1rIGzsBC/lUVpbNPc3HO1QV49eK0TBdKcKFxn06VRkS+t76ZltoHV2AwJCCcDrjHHX9K18pCc23szP8AFkRs7B+58puvavGrJyTnGeD7ZNet+Lbq8ns5vMtQirEct5oIFeQ2RJGc8DP4V6OBiuVnkZvL34XRsWDMqhgMEV03w9m2a1GAeWYVzFuNsQYnII6ZrofAcmzxJZjPBkUfrV4nWDRy4aaU0z2sWk0tkMgRMOSQea+4f2TozZ/APw4C7pvhkcjbnrK3Xj2r42uEtm0mRkdxcCMtyeDhsYr7X/ZriNr8DvDCs6xk2IbGBg5kc16WQqaqvn7HwHidUj9RpqPWf6M7k3BGAJ0J7ZGMU0uzjJMD5/OpGkZ/+WkJHYEf/XqNo93VIWJ6Y7/pX1aPxIY0eRgwR565U81GwAzlJQSP4W6frUktsNozbrz/AHWxTJYtv8Ew47Nn+tIRWZyuCHlXPqM/0ppY4IMy8/3lpzHavWceuRnH6U3fgE+afxSpYyJsSMSPIfHU9M00xlR9wjHdWp0hGTzC+exGKjeMY+5E3pg4oA8v/aTG668AxEyATeL9PPzHI+Uu/wD7LXd+HAJNBsz5ef3Cc7sH7oJrgv2hx/xWHw1gw43eJ0kzuyPktp26fhXoGhxBdFtV/dZ8lBz1+6KctkWvhLDRZAOJQPbmuQ+NnhRvGfw61C2iaRriJftES4wXZOdv4jI/KuxMWTkRqD/sv1qOVSEAIlGR2INY1YKcXF9TbCYmWHrwrw3i0/uPnL9mLWvs+tarpi+XbXmp2x+zzs2GR1yQP1z/AMBpn7P3imfwh8TptOvXkQ6g7W0oPGZgTgn8cj8azviJpE3wh+MTT20W2KKdb227bkY5I/PcKt/HTTxpfjGx8Qae4+z6vGl5E6DAWQY3Y9+h/E187Gbp2t9hn7DWo0cXOX8uJgmn2lH/AIGvqmfRzyyHqGOO5T9Kgnk3ZyFAH1U1S8HeI08XeFrDUYTgXUSu2H+63cH8QavylghGZC3QYwa+jjJSXMj8Zq0pU5unLdOx514HAn+M3jZ2AIT7DGOc8CFm/wDZq7rOehwfZs4rh/hpm4+KHjyQ5LC/t0B6Y22sf+Nd3IH5GG/75BzVSXclkBwF5L46DIDVz3haAX37VnguHgBYZGO0EZBngFdA6DB4XPuCKxfhzB9r/bB8LRqfuWZJCtnrcR/4VDfusql8SPu42sYcDDHjuxP9abLbR7xnfz6Maa8K91b6hjSPbRnsw/4Ea8SR6thZIgsYA3deCCae8agcZwecZqAwRsuMH2+Y0wQhQfmcA+rE1nZXGyx5SAkkHn360xEjLZ25A6ZJqvtVzjMmPZjTGhVehcDv85pJW3E3cfNaxSblOSp7biKgltoAyjaTz3Y/40ksQZM7nB9nNRvAhwcvkDrvPFTfXQY92QL93HbrT7YIj5x+P4VUKIEGS/Pq5qNriO2jd3kZUVTkljQlqF7gSpkJGAc4oqkrKeQ7bW7hifxooFvufzM6H4s0zSbd/PsLS7uW+7LI5Ij/AOA9D+NRPq9ldyTTXFwGlYgxoowo55B/Cvfof+CN/wC0pcWxkX4J+OkYHI3WajI/76zVS4/4JDftJWilpPgl4+PP8GmliPyNfW+3h3PKcfI8k+Hup6Xa+MLd0lW1tw+4+Y44/GvovxfeeGvDaacYPGXh3XTeRCZ1sZWY2x4+R9wHzfT0NedX3/BLD9oDT43af4NfEeLy1Lt/xI5iAB1yQMV5VrPwR8SeHdZt9Ou9C1aC/ul3xW5tXMsi88qoGT0P5Gvnc0yGGYVlW9o1ZWskj7bhvjbEZNRdCnTUk3d3dulj6UtPEVheW6rFeW491kU1PHmU/u5lbnjuRXzHefB/xToo/f6D4js9wJBewnjBx9VFVdN1rxH4Nnj82bU7ZfvKJd6BwDjI3dfSvGrcILeNVH2+E8WIc1q2Ht5p3/Q+ttKsnuL0JK5C9QCfvVnanHHJ4zmVAEWK0QD/AGiXY5/SvFdK/aZvtPswYjJdXIx8kmCB68jmug8N/tFWeu6zdTahay2DNCgLg+ZGgUnJbuOWrzZZBjaUW4xuvJn1FDjnJ8ROKdXlb7rT79jW8B3dpcav4oiuUB/0q4CY6rIApU/mMfjXBeOvCd/qV/cw6Qk87qqySRxnlMnGPxq54J14weLtamG6W1urx2Rh0kI54PuCKyb/AF67u9Yu5EkuLETkkOhIYY+7zX0WXUalPEc09EkfI57j6eIy5xp6tt/m/wAzW8EeCmuvBuj3c019HcXYuZGVZmG4ICAMfXFemfCn4MwyeG73V9a8Q61p1hpOnW8t7Ok6lEllZzyG54VVGB/erj/CnjhtIsfBunyzxSRx2F3AVZQwGShPbqSM5r1H4e/EfUZ/h/40Oi6ZHqsq6rDbJH5gVJBHDEmMngc5Oa+l55M/LKvuxSWj9Tl/C3gq6vfD+peKJ/Gkll4YfVJdP0qaYpH9oSMDMhYgcljgAf3WrlvAN54r120l1GbxBdQW1xcPFZnareaoYgMcnGTjjHoTTfiO+peLv2V9D0uwiuLu5ttRmku7eNN21/NmLcj72CetQWKXj+CfAUdtuMCXaTyFeibYiQT6c7vzrWMbnB7WSlqVfit8ZvG3wa8dPo8fiS21MC1guFubaErjzYlkMZ3DIdCxRscZU4JGKzbb9s7x9bKANXVsdN0SnP6VjftA3b6l8aZY5pdxt4IIm4+7iNTt/WqmteI/C09jIkGizxXBiZQ/nbgHyNp+gGfzq1EznUbZ33hn9tfx/fajDbjULeQzOFANsvWveLH9onxHp0zo0ts+6L51kjyWOB7+tfIHwP0d73xnG7KxWDL+wr3HUdbTSbWSe5G5nxt+bk4NfMZxjq8KyhRk16H6hwbkuFxGDliMXTUtdLroja+JniW88Y3EN3fvmRx8qIu1UUdgPTNYnhOEw2Gpaop2tLMLWMY6qq8/qT+VZTa/LdWZuJ2IRIjgHkAdal8E3z3fhSNTwAxZhnuSSf514tWMuVym7tvc+9w06cZRpUlyxitEUPiLcmy8IX7Z2Ex7fzOMV5t8H2ZvitoJXPF5GePrmu2+M155HhFl6eZIq8H3z/SuS+BGmXGp/FDSpIIJpktZfOmKKWESAY3MR0GSBk8ZIr6HAXWCnJdmfnPE8+fO8PTXRx/GR9FWkqTzqd5+aXPX7vvTPHTpN4E1sxvu8uCX3LYRufp1rMtrplc7Mjcc9etUvGuoyWXgfWXQhWNs6tjnAYbT/Ovk8Mm6sU9NUftOZ6YKpO+0X+Ro/D64WPwDpKHhkgA57nFcp4BkK+BbBSwBYGQ89MsTzW94Mu/L8J6YTnbHbKx/75zXO+CPl8F6aCclrdc/iM10z0U79ZHBl9Nc1FLpD/I6VZFjctG5bCjA6VMt1Iq/KxA74FU7FSI3YjIAxirUEgbLMvB7ZzXG5a2R9Eqel2L9qmdgDK4PqTjIrt/2fviZL8H/AIt6H4qjtrHUp9CukvIYL2ETW8jocjep4YZHQ1xaKgQZHU9at2mPsmVwRk8epq6eIdOcZIxr4OFalKlNaSVn6M/Qu8/4KEar+1r4Z1Tw14jtdKhbWh5kL2NqsKJJkEKFXHFd7+wv8LPEXwVuri+WC5hs9SxE7xLwyk46/Xivzg8AeIZtKu0eFmWSIhxz3r79/Zs/4KgJ4G8DQ6ZrkcN+lpGEQOhY5A4wMfrmvrMuzCnWqc9Z2kj8n4k4axGFw8qGXU7wk9V+p73/AMFRPFPhnwb+yU+nNEZNU1mSMRJn/VHHORgdOcH61+TUsCxuxAzjj2r3T9tD9q6f9oTxL9qlZUt7ceXFGXYgDqOtfP15qJ2HkAt3Hb3rws+xca1e8Hoj7Lw/ySrgMv5KvxSd35D72WM5GRkY/GmjUhBHnjjjmsuWR5lJLYweDmmqXICjJz39K8FSbV7H6B7GzNIa+8cmQFYdCPSpR4lLRjKMB7dKykjc44XA4/CriW4uUiATbk4z/KqST6A6STuY3xi8ZrpXgSdUZkmu2Fuv4/eP/fINfN3iDRR4j1CST7VJGU+UKOn16+9e0ftE6PdR+HbGSNdyRXOXI5AypA/WvE7rRtSF2728/lo/IU9v0r9A4dpRWFvHds/nHxUrVJZsqb+GMVb57v8ArsQaT4TuNH1KKb7c8qE7THg854Hf1xX0R8EfDeoeGdSubC/tpbW5sNQ2TRvjMbG3YgccdK+fdP03Vo9QRru6SWGPkoByfTtXvfwH1O9ttKEs8jst1cu+XcsX2RBVJJycDcQK1z5L6o0zg8N6c551Hk6JnrT28Lk7kU9s46VUv9ON3byW8YRWuInC/wDfDHr+FZVxrlyzEo5CnoKz77ULhIJW85wwjYZBxtyMHn6GvzumrT1P6Xr0Jqm2mWfEc623jizdSCY9Km2jHrLCKt6Rfm+ICna5PzDsaoeN3hXxBYNFIC89lOjqf4AJYdp9eTu/KltYTpFg9w52k/cXPJ961qKV4p9jzcHyuEpLdtnVBSsIPzZXsOhpBL14O0njFcJNr9zNwZ359DwKfb+J7uLhpCw7Z71EpxurM6FhZ21O53bcHI47D+tQWpMsjsTg5xnpXM/8JpNECCg54Bq3pni1XAVxggY+tZsl0JpXZtX8+Idhxhjj6V4f+0b49vNI1I6fpLvutVXesbFS7sMnJ9ACOPWvZJb9LpYyCBtx1NfMPxjvbyT4gavJFGsksd42FbowxgfpivouHKEZ4luavZH5z4k46th8sjCk2ueSTtppqzJ0f4i+JZb0Ld/bbeIqf3nnPhce5NfRXwqkvdb8NafIxmuLq8hXBOS0mBjPvxXzb4b8W63p+vWl0sFvbSWMqXEcjKJAHRgy5U5DcgcHivpbwV8Q7zUtI8PXrRRWt3p1lHCHhym/BZ95HQE7+g44FevxBSpKirq2p8l4Y4nF1MfUjdyXL1fW6sV/iLHPaWk6TLIjCBsgnHrXi+ntzjoRXt3xX8VXHitrq8udplW3KZAxuwDXiGnDcM9uOK+cwKShJLY/Ws1c3Knz6OxsQSbYwefp6V0ngXUvtPiWyjZI2HmqBhcEc1y8bgxEjjIrY+HtwYfFVowA3LICPrXTzOMWcdON5qx9GeFrM+J9ZttPR1jGoyrbh2P3dzYyfzz+FfoH4C0S38L+C9H060dDb2enwRKW/iIXJPXuSa/NNNSlhuLZUlZSzrkgcqc9q/Sr4ZQG28C6OhZJClhACXOSf3Y5r1MkS55eiPzzxQUlSoa6NvQ2iCwyRCwpht+7QxFvr1/SpGiLHHlwn8ev6VG0ABH7hQCezYr6M/HSJ7cnB8kjHo2KidSq8icZ9Gzx+dTmIFjmJl+j1HJH+7PyTj6Nn+tSBVfjGTOMkds0wy9/McH3SpmI9ZxjnGMioy3pJKP+A/8A1qkCF5ARy6Enk5XFRllcYPkHAqwzEA/vWwPVKjdhg5eL8VpMDyP4+FW+J/w0iwoK6nez/Keuywn/AMa9J04lLCJdy8IoAKZ7V5j8dn3/ABo+HsY8ssI9Ymyo5G2yK5/8er1WJjHH8plAx2XinskVf3SOU7sE+Rz0JGMUxiNuBs47q5qVpMfxP+KZqNgCxBZDn/YNBJ5r+0H8LLv4g2+ky2EStdQXKwyMz9IXPzH/AIDjP515j+0x44tNM1TTfCOnxo8GixL5gLqGVyMKvrnbyfdq96+IfjK18A+D9R1efyWSziLog4Mr9FUfU4H418sfs4eE774v/GWbU9T3ywWspv7tpEAEjlvlTPu3b0WvDzCC5vZw+KZ+j8KVp/V3jMW/3WHT5V3k/wCvxPpL4NeGJfCHw7sba4VxcSL58qOufLZudv4cfjXRu2c5Mag8dCOasE/OcZI74fNRyq5Q8SYx6g161Kn7OCguh8BisTLEVpV57ybf3nnPwkH2nxt48YlQP7aCjb833baCu5eEKpAdAR9Qa4b4M/8AIX8ZSlS2/X5wDnGdscS9fwrupJ8gABgOo+YVq3qYPYi3eXkFs4PaTpVD4Kw/bP2zdHR8ssenrg5yeZie3+6a0GO4clvrtBqv+zrbJe/tihSMeRp1vzjHWSU/0qJq8WXTfvJn2s9jGxIO7kf3j/jUctkkeMFx/wADOP51NNp8ZHIfp2dv8arPYRrxmX2/et/jXhPU9PzEeMLwd4B6EMaY6hMkNIB/vE017dWTlpf++zVc26kt+9m54/1hxRsCZOY1bBBk5/2jUDoHXJeTPs+KhZNpK+bPgc/ezSCMjGJ5eenI/wAKHF2FzD2hO/78uR/tUyWIluJJMH3p0do4U/6RKcnqQOf0pZrCSRciV1x6qCalR7lX0KkuQnEjj3zXzb4lsvFPxj/aH17SdK8Y6z4WtdDgVla0O9JGwPvITt79a+kJrR1GTMxHuoFeE/BIM/7Q/wARbgy5IdY+nHataUHqzOcrtJEK+C/jp4Ui/wCJf4z8MeJYYzxHqViYJHHuyUV7LCsiQ8SDB6/LRUNt9R8qPUbv4weIFBefV50A5JLBVA/lWTL+1ENMk2TeNtLgk/uvqEII/M1/MT8WP21fir8bNRkufE/j/wAUaoZCSYzfPHEPYIhCge2K85l8SXlxNukvLp2znLTMc/rX1PIeWf1T/FP9tG40P4T+JbyHxnpVx9j0m5uAi3kLFtkTNxg+1fz8f8Nl+M5dW+1HUNOuGLFlMtlC5TJ6A7c45r5f/ti6dSv2m52vwR5jYIrZ1TQG0rTbaYXDu9wu9UAwV+tb05uGxMop7o/oH/4IZ/tQeI/GH7MGqXepLpOoFdamgRZLUMkaiOJtoB4BOST9a+0dR+IOneJYkj1bwT4K1SJF2qtzpEUqqCckDKnHOTX8mWgfGPxd4EsUg0fxNr2kW7SF/Ks7+WFd3ALEKwGcAc+1dl4Z/b0+MvhGZZdP+J3jS2aM8f8AE0lcfkxIrKceZ3ZUXpof01eKPgn8EPiDDJFr/wAB/hZfpMMOV0OCJm/4Eqg/rXyp+2f/AMEVv2OPG/w617xUzar8AZtMt/Pk1PTpJLzSoTlVG+1bd8pJGdhU81+Y3wD/AOC+3x1+E93CmvalYeOdOjI3xanAFmI74lTBz9c194eFP+Cjvw6/4Kwfs6eJPhdb66/wy8deJbNbeCLUG3x+asiSAxuCPMUlMFcg4NYOklsi03c+Bvhn8C7G++E/xk8O6dqum+IZvD1/Dr2g6hZn5r6CDzo2lVG+dEmiO7a3P3c9K+f9T8WyWUZnkihLxDcpK5A/DpXvA+EfiL9in9qDWY9T1eC+tbC/bRdWdZ93222kk8pm2nnGGD8gHgV4P4u8Kz+HvEmo6fcIS1jPLbkFeCVJGf0riqeynUVz6/AVMTTwskvWxjS+LIL9o7iMRIwP3tpUrk87cdK3vAnxBbwvbXMWm6ne6ebiUS3BgdWRiO7Bu9cr4U8MWt/NDLctdLA4OfJGTkA4HPvj8Kz/ALPDYW2txy2siqhUbgxBcbveu2NOO0WfOyzCrJ++k/kj1rwR8Y9U+HHhjVNG0q4iu7DVXkkcXVokjq7jDMpByM9cA4zWT4E+LL/D/RI9KeG2vEt8/ZzcFkYAknBweQCfauU07wTPN4Hm1W1mhX7PMq+U7hZWBUEkDqQAeT2yPWuX8ZNKlzAJQVcRgkZyAe+KpRl0ZH1qF/epr8UdbPokuralfajc3kN1fX7MztIuT8xySOePT6VHpnw4S5kInvY7ZVRiDsZyx7DHbPrXH6bpmoahGXtYriZU+95QLFfTNK99faXMqytPCW7MSKylRq7xkd1PHYPTno6ev/APU/A4XwPPIY/LuGlAG7aeB14/z2q3rmsS63eeY2VU9BngCuQ8D6hNcwkzuzLjOGbOOa6C1la7uYokICs4HPevmsTRl7Zynqz9UyjF03g4qkuWPY2vEMps/DCRKQXmCx/n1/TNbHgZfL0tkbqx8wDH4VieKFW61K2tsHbGjSYBHphf61uaKn2KSOPO0Bdp/KsMTrT2PTwutW5yXx0uwdNtoQesuSB7D/69ZP7Pt1ND8TLCOJ5ESTeZQpIDgITg+o/wqz8cHxf2ceAMq7/yqt8BYWTx8kilhsglOe3K4/rXr0Fy5ZJ+TPgszl7XiinBdJQX5M9uth0YbTnnFYvxQdV8B6uBuH7kAE8Yyy8VrWT/ACpkH5ODVP4wwj/hXF4UUmSQIBx33ivkcDH9/H1R+zZ3UUcvrf4H+QWDCy8CxlSMpYZH1EdZPhCER+GtPQcbLdAcf7orqL3wHrkHw8uLr+yL8Wltp7yNMYGCRqI/vZI6Vg6Cgh0a1Q8fuUGB64FdNbmUWpK2o8AoOpHld7RRqQkeWwUknAFSwxZJBbBx0ploA2TnBPy9e9SRbScNgkV58nrY+igvdJfKO35h16dqmtoGjHJI3DI9DTX2pgq4Pr7VZhzcqUAYkD06UJvdA5JblnTg9hcJMMsmQGAPSuvtT5turAlhn6cVy+nWl0Zv9TMVPJGDj610FppN8kPyKNpHAZsVs9rmEocz0Keo3QmvPLPy4OMbs1UnYSy5UgBeBWq/gi7uZ97yW6nPO5v8KsweAGTb5l9CAOgVCeK4p72uenQgoo59CU4G7B6etSwqzxNgfMOQe+K6SHwRZRDDXk798hAM+1XLXwxpcLf8t5GH3svgfpRGMU7s3nzNbHKxBnTAAx15FacsP2e1tyTypBNdDHpOmJgC0Vv95if616h8Av2TPFn7Tdxt8L6HbR6YjeXLrF8hSxgI6hT1lYf3U/EivQwmFqYip7Omm2eNm+bYXLqP1jGTUIr736Lds8I8QWcOpWBiby5Uc8rgHdXON4B09hn7DHxx939a/VT4cf8ABFLwQlpC/inVvEXiS96yJBcf2dZ59Fjhw2P95ya9f8G/8ET/AIP3JURfD7Tp8c77kzXDfXLua+oo8L4qKvOry+h+VY/xXyyUrQwvtEusrL9Gfihb+CdMh8zdp1u7EcErnbz1rp/hn8LLv4j+NLDR9LfTbS4a3mkU3dyttCoUDPzHge3rX7f2/wDwRt+BuiRg6h4T8M2w7r9mUmup+H37Bv7PXwlv5rvTtMtrC9ePyS9nZxKzL/dyR0qcRw1XnBxVb00v+bOJeLWHhF/VsGoS7pr/AORR+Dd14bTR5JY7qeF5YnKBYnDqCDgncOMccY61TWx09H2XNwnlupVsuuORX9BE/wAHPhcOPtGqMBwPlh6f981z/jX9ln4H+P8ATTaa7pDazalhIYry1glQsAQGwU64J5rN8KOy/ebeX/BNf+IzSeksN/5N/wDan8/8egWL+P5Hn1LT9PtrTTVljcsZjdBrgJhFUkkjDMRxgI3tnS+JWlW+neIJobHxHpHiKzhVTFeWXmRxyAjP3JVV1YHggjgg9etftHq//BJv9kDWXd5/hhp6SSfee13WrH6mJlrzn41f8EWv2NrL4WeIdZbSfFPhWLSdOuLyS/tfEE+LBUjZ/NKS70YLtzg9cYrpqZBeHLzfP+tDzKPinKFRzVHTXS+n/pN/xPx1lvI1GN6df7wpI7lGBHmJ+DCvB/t0V+plglaSFiSrHgke47fSmeecffYg/nXF/qsr/wAT8P8Agno/8Rflt9V/8n/+1PfReIS2ZIhk/wB8Uq6hCqf66PI5++K8D85gT97rjGaVpT/e/DuKceFY/wDPz8P+CH/EYZ/9Aq/8D/8AtT6M07V4hEVM8C44wXXmsfxJ4V0HX9Qa4uEtHnYfMwkAJx0zg14WXJXBZjTd2MY/MmtafDjg7wrNei/4Jx4nxUjiI8lbBxkuzldf+kns0Xw/8OQuGFtZHnIDSA/zNb+mmzeR1W4tUijbAxIoGAo4HNfPB+9n5jjii2uisL7j1kPSnPh2U/jqt+v/AA5nh/E+nh7vD4KML72dv/bT3LxVqEM2m3YWdG/dvhRICTwfSvK9N5U888Vz/hGQ3Xi8kMwCxSn2/wBW1benyoVcFWaTI2nOFx3z+lcc8uWFbgpXv8j67L+JZZxRjipU+TVq177W8kbKyGRNpPbnFb3w/CweKrQnkK2euegrnLSSIswcODt+UKeM+/t1q/4a1230DVoru5cxwR5yQCSCRgfrXLOjJxcYbns0cTTpyU6jtFbt6JHstpf/AGnVrXI2p5yNjH+0K/T7wVDjwppq+UrBbOAZJwR+6WvyY8P/ABL0jUtVtIorpi8syqmY2G456dK/W7w/ahNGtVMJfZDGuSw7RqPWvS4fpVoc/t4tPTc/PPFDMMJioYd4Soppc1+Vp/y9i40AxkQrkf7Qppi45hOfZ/8A69P8vHHkuB/vf/XpjRADHlyD3D//AF6+kufkBGYgGOEk+m//AOvUc+fLOFmH0fP9akeEZ5jkxj+//wDXqOdNyfcmH/Auv61I7leQbRgLOMdTmmE4Xjzhxnp0p7Ltb7s4z70hXAx+/HqKTERPIwYYaXPuv/1qa8rYz5jj6pTzGc7gZgPp0pj85x5xz7CpYzx34wsbn9oXwdGWDiHRtYlxtxyUhT/2Y16x5Z2EbH4J6N715L8Sh9o/aZ0KM728jw3esN3Qb7q1SvWQVZRgQnA7NzVPZF390RkYKCRMM+jCmNuA583nnnHWpJFUYO2PH+9UZ2k/dX0zvqUQfN/7dHi69lvtH8PBGjs5VN4zOdoncEqAMddv82Fekfs3fDMfDT4bW6TRbL7UcXV1lCcEj5V/Bf1zW78SfhNp3xKvNGnvUQnRrsXC5bd5i45jOexIU/hXS8KCQCAOMb8V59LCNYiVaWvbyPpsbnkJ5TRy6grWbcvN30I3X5iMID1/1ZzUExQplvKJHTgirLbmHG/Pf5xmoLosIyP3nPP3hXobnzLPPPgMplt/EkgYuZNevGGBxw4X+ld1NEZGO4ZHXJjziuH/AGfxnwvqjuRibWL6Qbj/ANPEg7fSu4kALHkdMfeIoYN9yCSLapGB9CpFY3wOTWpf2n9Vbw7py6pqsVjaeTbFwgfmcnliBkAZ61tMducnPrhzXJ/DDRZPE3x48T20Gr6hosxt7VY7uyIMyMI5SAMgjnI6ii100EX7yPdPGFx8XvC2l3N9fWviSyWJjJK6tBLHEpP3QofoK0tH+PnjSDRrVrnwRrF4hiU/alTHncfewGOM18sftz618Qf2HPB3hXUR8SfEHiWHxHeyJfW2pbJIkREDYVVA/vfpTPBH/BSZZvDGhWfhrxlpGvXd1bF7211fTJLb7HLx+5R0YAr1wSDXm4zCyw1FYib919T1KMnUlyR3+R9ZS/tB+JI1XzPAniBVxk/uZD/Q1UX9pfUolJm8F+JYTz1t5SP/AECvnzW/+Clvin4Y+GJr/WtD0CazthkS2l47M3ooUkHJ7daxtC/4LJ3+p31rFqHw/vdOS+kVLWWe6aOOYnoNxUgE+5rjoV6dam6lOSaXU2q0KlKap1ItNnvniv8Aaq1qMI2n+HdZtYxkyPLZyyEjsAuwYrrvgP8AGG/+KUN9JdxS2wtGC7WgMTHPsQDXFeD/ANr6TxT4cvbzWV8N+FXt13Q2+o64BJdjBOU2xkfn61872vxf+OvxI8XP4o0r4XeJL/wles6W76Pdh0virMokGWUkYHpWmEoTxMXKi013ujKr+7ly1FZn6H6RMlxIFEnK89BWrJbJIuBcR8jjpX5l/D/xj8W/jT8StZ8JN4ffT9V0GFJpbLxBezWk6o5AGTHnOAc89qpftC/Dr4n/ALMegzeKL/w5pa2EO3F/pmuXUotXLAA7JOp59MV6Ky2SfLPRmDxPY/SLWwbJceYjEdwOteEfBO4WP4ieN7g4JluyMhT/AHyP6V5L+wb+1R4h+J3hS7tNbe8vp7I+Z9quZNzOrdFHHavQf2ZtTl1XWPGU5CkvfMELH/abiuadFwbj2Gp3aZ7Qdat7UKstxBC7AlQ8gUn6A0V8nftka3LqPjS1tfKlIsrccwy4wxOT+PSiiGCUldkyxNnZH4WKQuQec8VPa2DXcchU8RjcckA1U52nsBUok2rtXgnriveRxEkKMmGzwpzmrdxrU+obFlZ5RGMKD2HpS6S0cSv5o3Ej5QR1NRhVV/mXavcUgIJ5TMQem3jGelRksCee9SSrmdtvAJ4r2H4S/swaF4l8IaV4m8WePdB0LQ729ks57a0k+0atY7E3mSSFgqhCMYIckllGOuHFOTSQPa542rEHJ7+9XNF1m50LUIrm2mlhmgcOkkblXRgeCCOQR7V1eoeHfBUPjOWystV1KXR/tGxL+4QB1izjzCijk452j6VBd/D7TruQtp2qM0RP7vz4uSO2dvT8qc4uDsyoq6uj2H4Zr4r/AG5fHslpFdx6l42vIUIiublYpNXMSBcqWIVpdijIzlsZ616ZdaDp10VPi/w/qGl+LdPj+zXVrqNvJBHqLxqVVgSF+cgAMpIyRkHmvmDwd4b8VfDvxDY6zpQuIbmwnSe1uoCyNG6nKsucGv1J+BH7Rkn7bfxZstU8WSHTF0rwXZadq1rIUlgbUPts+ZdmSCpjwT3wR6V5uKwkZrmPewOdVsPHkkrrb5H54a18P/DNpHFaxajfabdhf9IS6hCiMgDoRyQT7VVsfhdq0sFx5GpQqsoUx/aiFVh6png5r9Vfjb/wTk8Oa60FxN4f0e9speTcWZeHYvXOVPHHtXw38b1+HfwP+IWqeDrfxZqmlvZBGhS6sFvbQ71DcONrKOSDwelOlVk9LHn1I0ZO8W16nh1h4H8VahaTNBZQahaxSFGWCHeQcc5A6/w1578Q/DWowa88dzbSxXEICtE4wyA/dGDz0x+Fe3eMNHl1rTQ+ja74V1XeMxyWF95M6Hr9wkEVyGnaTqnh7XY9Q1OxubydSGZ5m80sR0JznOOPyFVUxDhByS1OjCYCFaqoSmkn1POvD+u654DdmtFuLIvgt8uN+M4znr1qtr2tX/jC8hNyuXjUIG24wBX0T4i+LemeK4LQX/h7SiLaBYGSO3MLS7c/vGOTlznk8ZwOKx7jQPC2skSWtlHZu4ztMx2g/lXmRzmadp0n8j6z/UqE0pUa6a7M858NWBs7EBgPmIxnjOK6jw1pW/UYZNy4X5sCtSbwNJGN0E9gBnCoHBxUPhrTpbDUrhJlIMSnkdD71x1K/tJOR9Xg8F9XpqktbEBB1XxjIF5VXWPnpheT+ua6TUUa2mibG0Mc8n0qv8PtC+0q90SGmlJbHcAknNemeH/BdtdxhriSxecHCM7ghR7A15eJx8aTcWtD3cDltSpaSaXzPnj41S/avE0KKD+7tx26Ek1c/Z9v7hdcurQSyfZTEJGi/hL5wrY9QCfzNex/F39nKHxR4hs9TGowSWbwCGeOzmiWSMqeGwT3B6+1U9N+HPh7wBdRrozanLcSLi4ku5Y5ASOmzaowPXJNeuswoVMuSg9X06/M+IeS4ynxM6tWD5U783S1tNTYtrYIdxUcDpiofFWrQeH9DEk+SJXWFHAB2s3Q81peSIVTcSHbpkcMDXDftFsU8G6fGmf3mowpwfZq8nBJqtGXY/QM8qqWX1I90fWmuftTX2t/s5+IfC+raPbxQ6p4curSyvIYShO2AqM568rjI71nfsn33wm+Ivw7j07xB4bs/wC0jLI1tfmUwvKnGIiwOAy88EcjBr5uv9Rux4evt1xOVitZVClzhV2E4HtVf4XWjy6DGN0qpubO3616Uc6qS96rFTtpZoUMkpQn7OnJwur+63ufSPx/0T4eeErY6d4X0a3uLxpUa5vPM81bbgkRoRgZbBJ4P3a8pjisJDkLapx1K1SWzAjBCuXAwct1Fdt8PfhPovi7Qba+utZu7ZzfNZ3MC2qhIB5EsqESOwVmYxgY4ADDnNeTUVTG126cVHyWiPYqY/D5VhFPESbXfVu/42M7wxo2kanfRxXOt6RpUTfemmimdU/CONmJ+grqvGfhLwT4Y0+OTTfiTp2u3DoGeC00W9jEZ/ulplQfiM0l78GNL0e4uTNb+K7yB7q3tbNbCG3lkPmwrJ5rkErt+YYA5I61Z1n4B2eifD2XUNmuarqJacR/ZQggVUuHhUsNjHA2Zb5hjJ9KpZbiLWtsePU4wwLnGaqSSeysrP5uP36o4F/EdqqnbLOx6cJgH+dPt/FIXiMOc9R0r1W6+AOi6X4qt7GbRfFsj+RcmSAM5UvG0QVhItuPlBdgdqsPu8jNeXeO9Ej8OeO9UsIUVYbKdolCz+eEA7b8DdjoTgc1jicDUoxTqbHsZNxRQzCo6eGTulfVdL2L9prVpJZB7jUJIJt2DEto8hA9dwIFS/8ACV2NvCcQT30jD5ZGYwBD/ujOfxIrD0uRYrsNIsgi+UOyDJ25GSPwr17xxp/gxfGCSaPb6FLoptpBE0P2hyJPNXaZQ+fm8vOMe+ccVplmUvHVFCE4w13k2is74neWq8qVSrpe0En1WnR31+481tLu51OYJDE0mByDwBXQWmhSpAZLgBe7AsePQepP86tW+oRWH2o6bb7bSFslsBRgngkdefTtX2P/AME+v2Lz4jurHx54ztN0MTCXR9OlX5c9riRT1P8AdB6da7MtyJVqri3e276HncS8aLLsKqv2pfDHrfz7W6lb9ij/AIJmP8Q0s/EvxBtHstHfbNaaIAUnvB1DXB6qh/55jkjr6V+h/hHwhY+H9PttO0+1t7KytEEUMMMYjjjUdAqjgCq+ho11KsFtG8kpOAqjJr0rTvh8PC+jjUNSkCuBv8odgPX3r9FwmGw+DpqnTVj+cM3znGZnXdfFzcn+C8kjY+G+i6doMH23V1hjtU53MOW+nrVf4j/tJxG1Nh4dgNvGSVd9oG4dsY5ryD41/HSw0Lw5qOu6/qtnoXhzRYWnubq6lEVvaxL1ZmPH9SSAMmvxS/4KL/8ABwJ4j+J19f8AhP4Jz3fhTwwpaGbxGybNV1QcgmEH/j2jPY/6wjnKdKxrSUpXR5sE2tT9R/2sv+Ck3wq/ZVd1+Inj2wsdV27l0i2LXmpSDtiCPLL9X2j3r4r8d/8ABzf8NNJ1J4/Dvw58a67CpwJ7y7t9PD+4X94w/HFfi/quuzaxqU95e3Fzd3l05knuJ5WklmY8lmZiSxJ7k1WNxGh4HNYuTLUUfsCP+DnrTZctF8G77Zn+PxGmf0gpV/4OdtPUc/Bu859PEa//ABivyDh1ZVIAAGPyq9b+JLVMB4lOODwaalcGl0P13h/4OddCKgt8HdVEh4wPEMWPqD5FeUftu/8ABd+D9rv9nnVfh/ovgfVPCcfiB449Su5dVS6MtqrbngVVRcb2CAkn7oYY+avzw0J/DmqXzPqmrTaZEo3ZjtWmY/7Kqvf6kD3pvivXPDFiIh4cOvXMyuGln1FYoo2HosaFj19W6dqrmQkj0HVvgubG6h/sLU7K9kkhilmspc2swLxq5XDfKWXdjhucGub1S2n0S6aC8tp7aZPvRyLhhXPy/F/VLnUHuJhbu7uXYqu3cScmu007xTafE7QktLyQiRBiKZuXtm9PdT3FTzJ7lHPNrcQOSGIJ6VDP4tt7fdlZCF4woGa4/XtMudA8QXFrcK0c8MhB54OehB7gjkGm6Tva4Zsnb1b3padBWsddH4zguWCrBOp65IxUy+Jkx/q2z9awBKPXJHenJNhcHI3fpT5Vawepqy+MkgnIEDEr/tcVXk8WhomVYm+Yk8tWNNHI08jlWCjuVNQ+aCO3HvWLm72R3wo0+VNo9A+EUX9r6pqNwW2fY7RztIzv3grWpbhSrMHBcN/qyDyMdc9KzPgZIqx+IMckWQI7/wAValtE3ltLxgvt4IzxjtXzOMcpV5c3Q/YuGqVOnllLk0u2399i/aEPuJZFZBkKzYLduOPxrN8Z3ZtvDsrAH5SuBj3rRtInkDyAEpHwzY+7npVTXFWazVWAkBkAwfoaxwcm8RFHoZ9Llyys7/ZZ3nwxsvDetDw9dx6zqkviF7yCNdPNqv2cLvHR92ent1zX7MWqeXEqhZyAAOCcDAAr8T/2eNF8j4xeGIhFIqSX8ICuCB94dK/bNBvL8z/fb7o6cmvpua8m73PxXGVVPC02oqNm9r9o669WL/D9ybJ7bj/jTE5YqEn49W/+vTwoC/8AL0e3Q1F5eJTjz/rk1VzyRrqUbgT57ndx/Oo5gduds/XA+b/69SmLLZxOQPfgVHKpI4Wfr/eoewEDITIOJh35brTT5hAH77HfnP8AWnEbVxtmwP8Ab/8Ar01ojgfJJjPGH/8Ar1IhrRsF/wCWvHYN/wDXqF1fnAl/76qfySOkb595P/r1HLBiPIRt3UfvKBngXxw8QN4b+N2o6gS6/wBmeC5JVywyGN/Fgj/vmvNP2Hv2rvHPxF8Yw6V4xZIrS60157B7i2EbamRICJY2wM4QsCFyPkz1zXpvxT0W18SfHrxJYXsMk9rceF7GykSJiZGE1+4IB6jp+GKxPA37M2ueBrLT4rGy8MKdLh+z2txNpt3LNDHzwGMuRnnp1ya4cZnOCwklTxM1FtXSZ3UcBiK9NTpQbV9z3RvEjKmfLRv+A14D+118e/iB8MNU02fwlo017p5t5zezR2ZkitTgbZXODwvJweD3rsJ/h344RQWuNEVRzgaTcMR+c9ZWsfB3xNrB/wBMvNFdACCjaNIyMPQgz4P41xf6z5YtVUT+Tf6D/snF7OP4r/M9I8HfENPE3hHTNQjktboXtrHN5sIzHISoJI9s5rj/ANo/4m+J/Cnw0urzwlpUup6xHLGY7eCDzJJF3jcMYPUZGccVnWvw18Rafbpbx6xoFpDCuEjXSFRFHYAefwPpVW/8Ba1qNsEuPEmixD+62nxLz+M9VHiHAPWMm/SMn+gv7MxN7NL/AMCj/mbP7Nvxt1H4nfDVb7W4bS31mG5mgvLZV2vZsGO2Nx/eC4ye/WpPj58Rde0D4cajceGdNOoaxGoMEMcW9pDnoB9K5mx8GS6JblU8V+F7NXbeyx2dpHub1P73k+9VNY0SK+tngufH3hxEbIbKWQx/4/Wiz3Bt3XM/+4c//kRf2dXWjt/4FH/Md+wt8RtV8Y+F/ElprWn3OlX9hqbubOSPa1sspZyhYgbiGLds8ivdWkwMDzGz2yK81/Zl+FejfC/wddRaSILv7XcGWa/WUTG/b+/lSQMZxgcDFejlQGHyqSPRTXoxqKcVOPXyt+D1RyVIShLlluvn+KI5mwpB3Dt2rzrwV8c/C3wB+NXiHxJ4uu3tNHivbW2Myx+YUf7OduVHJGT2r0J12ZwoORyPL6V8Zft63gX4e+KlOQZfEdsuNpHS1X8O/eu7AUVXrxpPZuxlKXLqj0P/AIK1/tg/Df8Aaa0HwFZeE/EKapbafezS3zRW7o0KOqAHDDnOD+VeJ+FPDPh+w8BWdzYlLee9w8kIJG4AnaelfMFhMyXkYxuQtgr1xX03p+rQ6L4I0GCJlWaWDzJVVC2wY45x7n1rs4uyyFKFChTbsnfpr3uehl9Vck5SWp0Gq+BW+J/wwu7RJrrfDOp38uoxyvP16iuI8FfAPxH4l8T6VpNzBdW9lbT+cZZJgyKi/N8vPfHU9K9l/Z21yET3sszTyPIwWMJDuUEjo2cce+DXbfHnxHZ+F/hbPI1lGPPyqsqjCY+9x16dK/KKuYV8PjJYGlH3Zv7r7n1dLB06uHjiqktYo85ttN034ialFpWomPzY2MUL4JxGueTz7dvWv1I/YmmTRv2V/A1lakRwQaYoVR6Ek5/WvxU0v4iw6JLNdWgl82SBo0doiSmSM4O7g+4zVPwx/wAFI/jX8K4IrDw/8Qtbs9Psh5VvbSLFPFCgPCgOp4r9G4U4bnV9pTw7taz1Z81mWNc7Tnufpp8HdQufFH/BTP4uLAguNllbx4HBIUJnH0qz/wAFVNWfRf2N9eikG3zZ4I1zJk58wHHv0r8qNf8A25vHmseLv+Ek0/V7vQ/FdxvN/rumzNbXd+WxkNswoT5RgBa4nWfir4g8aXks2r67rWptcyGWX7TeSSLK5OSSpOM59q+rfDuKdT29S0VFben+Z5axMPhR9X/Cn40Xvwa+Hem6l/Zt/faNcTiC5a1uBEYmI+XJz+VdHffG/wAReDfEZg0Q6tZw3im4lkil4GTkbiOpxXnXwq/Z0i8e/C3/AISOyi1G61q1MUqWQucW7IGAZmQ8Egc11PjbxXp/hr423WjzSG1j+yIByZFjfA4x718fUmnUkrGri1Znd3Xia78bW0V9fz297cSRjMk058w/WipNCsn1QW9pZyRTzSELHH9jJ3H0oqEvIls/L238GadYusdwz3wAzut34T8xWvpmi2sZPk6VDPFjAEqksPxFdJBp2k6CiGTacdqbc/ECzg3CO3AAHB9a7VF9SbmTB4RuJMlLSIqegMYyn0NE/gmXyQHsUcjqxj5P5Vf/AOFqSwkmOMYxx0qT/hbNzIFDICfYcU2l1Fds5TxH4VtLO3M4shaug5wx5Prg1zNnBcarCyo4aC2O8xsxxz1IHrxXeeO/Fw1zwsyeV824cgcCue8C6THP4e1W6lUkW20gDqw7j8qiyGQaF4bmfRtUvJ9OfyriJbexmddqiYyp8y+p2Bx6c13nwa+OumfBrUkN34T0HxSWX9++uQNcrBgg/uYw6oGyo+Zs8Ejoa7XVtatviJ8HtGWTw+R/YVwVgvogUW8iVOIj2+Qnkj1ArxCGSC88dwiaJTbtcKGjBwCpcZGfp3pxZV7I9m1z4y/F74x/DS30oQs3hi2XbCLgRiRwCTks2D34xgDtXsPhP/gmF+1b4Q+HOla1o3gm11zw9erHq9mdHv7W8e53qpViEcOwKgAqc4yRjJNU7H9iu9+JPh//AISjwdrQMUhy1jcTHMLD+HPoa+xf2dP+CrOv/sWfBrw74A8WeEbHUI/D8JhtbmDUCJthdnKuAGHBYgHjjHFGJr1JJNSu/PUKMIReisfNnwa/b98SLr2hWlzrWoaTDqesf2B4t8PwxNFp+krPK0Vs0CyO77lKHfyAN23nGa+dP+CpHguTwF+1pqmmy7d8VpA25eA4KcHmuT+JvxTbxj8ffFGt6fELCz1rxBLrYthyIj9peVFJH93diux/a48RTftcfFm98ZXWpWNrf3UUcItoIWMSKi4Ayckn1JrJxbkpxVu4+ZWaufN6YAHAGPbH6ircGtXdu37u7uEHospIrY1j4Taxo3zC3+0p/fh5H6Vz9zYT2j7ZoZEI7EdK1fYg0rfxpqtoPlvJT16nrX2B/wAE2/hRof7TejeIrHxHZySX+mTRNbXSSlGdHU5TA4JBXP8AwKviuNNxxn29K/RL/gkb4HltfhBqWtRhg9zq7KjjggRxoP5k1zYiMHC7R1UMXiKbtSm16Nnvnhr/AIJHeEPFUMm6bXLXjMckc+7J7jBGK534h/8ABJHTfh/AJbHxReyG5ygiuLdSV/EV9jfDb4y3vh3TEiuLWKWFeRltuPXioPG3imLxtqhuJTFEiriOINwo/wAa8h4ai3do9ilxBmNPRVW/WzPy5/aI+BHhr9lPw9o0/iHX9bjfUGNuktharKrOoJJKlgVGB6muF8O/EPwLdabIU8chGDfKl9p08Tv+I3KPxNe0f8FzIra10LwBDA6s8txdSFAQeFVRn82r8+IEJtgApIDflW0MqoVFfU61xfmENJNP5H1jHeaHrChrXxX4alDfd33BjP8A48BVu10KAo0v9t6DIRggreqwPtXyPtztwOT7Vu6SxRogGIwM8GlLI47Qlb5HfR46rR/iU7/P/gM+pU1GytUCyanpvy4xtmB+tZ/iPT9L8aC3gmnt7gWsy3EflyjhxkDPr1r5m126keRF8x/U81RNzLC4bzJGI/2jzURyO209TsfiApLlnQuu1/8AgH1Z4jgtLDwjqXmzQr/o8gY5GT8pGPrTvhvpDy+FbZbaG4nMobAijaTjcemAa+WLtpU0u5DyPgqOCxOeRX7Qf8Eyvg9beEf2Bfhrruxxd6rZzzuT6PcTEH8gKHkajHl5vwL/AOIjVOfnVFf+Bf8AAPiqLwtfz3ENsun6j9plBKQi1kMsmOuFxk49q6rRPC/xE01Y/wCy9G8VWYibcPsunyw/Nt27sqoy204z3Br9EJNONs5mH+tPCtjLKPr1FQXFxcMTulfngc1jSySMHeM2iK3iNiKseWVGLXm7nxHrnif43a9pENjc6b4higgj8pXTSUt52T0eVUEjf8CY1zumfBX4l3mllbbQ/EKWMpLbDvjiJPU7SRyfpX3XLbPdTAFmfnA9DWp4gke60e1tjDFH9nDDcgw8uTnLHvjoPat3k8Zaym2ckePMRT0pUIR+R8Az/AD4gT5Nzo+ptj/nrIp/9Ceqdx8GPE2mhfP0i6RF67pI0X+Zr7jvdFCBmbc5xwOteffELSkFykcgdwp3+Uoyz+gx/M0nkdBK7bZUfETM1pBRXyf+Z8rTeAdd0uASDTLeJTnBeZWJ/WsDVdbvba7ME2+Z1O3ZEdyg+nFfRWq/CTWfiBf7OLK3JwscYy2K9X+Bf7DlhZXkd9f2xlRDnMgyWPpW1LJqMtEiZ+IOZWu+X7n/AJnC/sB/sX6h8UtdtvE/iyzktNAs3ElvaTDD3rjBBI7IP1xX6kfDvwZLraxW9mscUaYjwP8AlmoHp6V5h4K0lbC2trGziVQoCKqjgD0r6n+E/hNfC/huLeB9olALk9c17tOjDC0uSB8hmWbYjMa3t8S7vbyXodD8P/BWk+B7RppQzOiEtJgbmbsB6CvJ/wBoD42Wek6Xqeq6vqdvpegaNbveXl1cSBIbeJFJaRz2AGf0712nxZ8XvpenpYxFS04ycNkgdOfQ1+B//Bf/AP4KVy/E7xrc/BLwbqBPhvw7OG8T3UD8apfIci1BHWKE/eHRpP8ArmMwm92efueF/wDBV7/gqzrn7ePj6bRNDlvNJ+Fui3B/szTiSj6o6nAvLkd2PVIzxGP9ok18bPuuDjI+uKgluS7Hk5HWrlj4ga2gaMxwvnoxX5lpXKIJbKQR5ZSRjOR2FV2IU9Ccd663QPGdrOsdvqFrDPFuz5keFkT/ABHsa35/hdpPii2Muk6innMpYQyLhsgZ2gDqTUXtuOx5mHzjoaQuMcipdQtH027aKRCkkZKurDBUjsR61XZ8HkY9aq/YQ/Pfk5/SgZ28ZwO1M3ZP1FOBO3rz2o8gJrWVQ20hWzwuataHrcmhX4lQnHR0z94elZ6krz3+lSSnegk7nhvamgPVm8M2nxdsLQJMlvfwjEM7ciRP7je47fjXV6L+wB4ouW0DZqelwxeJkZ7GU3C+XIyruKMeqvyBg9yBXj/w88Sto2qLCz7Y5WBQ/wBxv/r19j/s7x3fxVt5ksNF8O38tpZmC4huknY7iwP2gBZFw/GMrgcdMmqjBydkDkkrs8fj/YW1uHQ57+fXNLghttS/sy5EjqXs5NwXc6g8pnPzDspNeRfGj4ca38DfiFfeG9XNubqzKsJrZxJBdRsNySRt3VgQfUdD0r9EdI+A3iO2tbAvofhY3Gks255bSR/t4JLYmBlw/BwOhyAO1YPxf/YM1X4yeHI9KmfQdLgW7a9hubbTc3NoSmDCsrSFvKPHyf3gKv2E0tSHVgz89rDxnNacEzYxjAfipm8YxTnLqDz/ABRK39K+p9V/4I3eKIYN1n4v0R3BI8u4gdNw9cgn8iOua+f/ANpb9l/XP2XfEdlp2t6hoeoPqEbyQvp1z5uApAO9SAyE5GMjnn0qJRa3KjO+xpfBfULbUl1wQrGrfYxuKpt/i71dWzVZjuGQepHO6vOfh748HgeS/wB1u86X0HlfK4Uoc5B966bT/inZ7l3xyLnngA185jsJWlVlOK0Z+scNZ5gKeX0sPWqJSje6d+rdjpoLcIxKkgEeprofBXhG38XaosNw8iLbjzVKHv05/Oua8N+NdO1qUxo483qFZcE/SvQ/hIRc6vPtULtiB4HvXi4z2lGN9mffZbHCY/8Adu04Pfqme5aZ4t1/4x/GHwJJ4hv7a7Ol6tELOOCyitgpkeMNnYo3cKMA9Mcda/SG2mDoT5r8sxGB7n2r84/2fLc3Xx48Gx48wnVoMg9vmzmv0Zs7jdaJiVRuGcEZK5r0OGUlhmoqyT0Wy/A/NfE3BUMLjKVHDxUVyt6eb/4BKHB4Mk3Tpt/+tUXPm9ZyBx0/+tUvmA4JmJ+iVDIf3gy8xHQYXH9K+iaPzQduwSP3+D71DMS5HE3/AH1/9epDkE/6/g89qjmi+UALN17t0/WgCPAIPyy49d3/ANemEEf8szz6vmlZMZ/dO3/A/wD69Nktwy58pQ3u/apSAaybQR5S/wDfVRyRhWJCx8erZqSSEBPuwjB4yeajlAUHLQDHPPagDyPRNEh8Vftd67YzD9xc2WjWcnluVba01yxww5Bx6V9Gt/wT/wDhmDmTTtWmI/56apO382rwL4NJ9t/bU198hlS70WEYGAuILl8V6t/wU5+KHiz4YfCnw+/hLVtW0W41HV/IubrTo8zCMROwXO1toLAc47Yq5yjCDnJXt23N6VJ1HGmna/fQ6qL9gb4UxdfDhkJ/56XMjfzNT/8ADD3wrhP/ACKGnufVwW/nXS/s46jrOtfAXwfd+IJbmfXLrS4ZbyS4GJnkK5JYYHzHjPFef/FD/gpd8BPg74huNI1/4n+HLfVLRtk9tbmW8aFh1VjCjAMO4zkVrCCkrpHPJWdmdBH+x18Mrf7ngzRWH+1CDViL9lf4c25BTwX4fyP+nRa8U1f/AILf/s1aUCB431G829Ps2hXb5/EoK5zUf+Dgz9nzSonS3bxtf+8Whbc/99yLVex8hcyPpiL9nfwJbphPB/h9eOn2FP8ACua8WWnwh8F6xHol/wD8IRpuvXqqtpYziGO4mLkhNqnn5m4Hqay/2Rf+CmHwo/bdkudN8I6jdQa7ZIZX0rVLf7LdtGOsiDJWRR32kkdxXnP7SX/BOPUvj5+2v4b+KK+INMsdM8PtYsbJ45Gnl+zuXK5Hy/MTxmlypOzQ99jQ1XRxoGu6hZJbrZLDLt8lSFEfyj04qtIpHO4cDqXre+IbeZ4/1p+f+PtucZ6AVhSNswMOCemFFcsimV7gEIW3pyMfeJ618Oft9agtp4F1kurt53ioqMc4K2qD1r7jllEat94Aj+8BXy/8T/gjb/H1dUsb59RjsrTXby5aWzVZHQiONFGCDnOCPy5rfDYl4eaqw3QlDnfKfn7b3Mcsinz0ttpBy6kgflXuXh74leHNR0TTfP1yys5LW38mZBJKrSAdCMqR+GRXTeOP2JdD8Ki2ke78SXUNy4Rok0d0ZR/eduQtb+kfsY+AbyGNJdQWCNF+ZluSJicccNgA/UVrjszqY5qdVWaOmFFUtE7jvg/8bvh74W8RWk17rdxdOZAJY0iKxQgnGTKWGRjk7QcVJ+0f458O67rVsvg7WLU6ffLiUC/89EPJJZWYlc/Spvh7/wAE2/DXiLxvC1/4kmtPDc7NiZp4DcYX/ZVufTgVyPxt/wCCbPibwd4u1I+H0sb/AEISM1lNJeok7Q9QXTqrY7GvHVChGbqcvvdzp9pUceRy07HG6tp11410xrXSL+wkuLNWdmllWBGUDnDN97/9VeOXyMkrgkblznBBBNdRbfCp49UjgudRtLd5ZDEEE43Kw68HFZ/ir4P6l4d8YCxQXN7DLGsqyxxkjB+ma+r4f4go4ByvG/N8jixWEqNK+hhW6ttyeMcCrKOYpBg/dIFb/jH4PQeErS1d9Xtrm4ujhLeHJkB6nPPFZ9j4QuLJo3kjmkjLAED734Z719FiuMKFSHs+Rxb9Dmp4Oa1Wp9Xfsh/EXULfwhqek6ddanaHBleSFflGFAK7wOB04Na3wt+G3ib9pT4srpFve28t7ocJu5Zr0rHvjHJAdVLZ6Yzn615r+zl8cNQ+EWh6hoEfhrUJ4dZY5uZpRiMEYyQBg1f8B/ETXvA3xC1jUNA1W60m8eFYWlgbDMhHzKc5GDXxDoqPPWqxtbqtTpfNJqEWfVn7LF3e3/xi03dJLLaRyyxO5lV49yAgrkDrmivNv+CeEuu/8NASQy3AbShG90y9mkYdSPU5orClLmjzIicJRdmj82rzUpLgks24k9+1U5tQSEg789sE9/SvVvAn7P8AoHhnw/aeI/itrWo+HtJvovP0vQtKhSbX9cU/dZI3+S2hY/8ALabqPuo9eu+EPAPxm1fwymofBX4JWng/RX+WLU2tor7WbkdmN3d/Nk/9MUjUdhXRzE2Z816B8MPF/iS3E2meE/E+oxMM+ZbaVcTKfxVCKh1/wT4j8HNv1fw9r+kxDq13p80Cj8WUCvvj4Tf8Ev8A9pb4y+HJdX+IXxH8SeD2cjyLWfUp7qR1xks2xxGg9ACfwrlPj9+yV8ff2S7WLUPDfxNvfGVojBp7SO+ZpoR2ZoZWZXU/5FO0n/wwnbqfJFq+j+I7e2SC9WNY3DvBcLuSQgdOOxqtcfDeeC9MxRZ7GSUO0NlN5aEZ+7jntxXvul22nftC+dc/ETw54b0bxPDMgF7pUC6ZNd4+958UWImz/eChs5rG+I37Jc+liTUfDV1PaA/MEjkMkbfhWbg09Dbnb3NzXPj34T+JH/CLaNPp48FaFoFhJbtAsZlBcKSPqWYDJ9SSa+YE0O+t9csNQnsruLT7+4b7PO6FY59h+YIx4bbnBx0Ndbr8niXwlbS/23pJu7SL5Xn2Yx2zntU8eut4Xs9K1e103TrhJo5Ugt9RgW8tlDqUYiNuAwJyD2OD2q4RdvdRDt1O28Fftqa58OLEWenxw/2YSzG0yVWRyAu8kc5AAwOlch8Vf2kda+Jihp4kh2dNh2gUaD8W9M0bwtpOmXvw98L6hPaXMjXuqzyT/ar6Ftm2LasgRNm1iGUZYvyeBXO+JtS8Oah4guJNOsr2x06QhoraWYTNGe43cZGeneunaOjRlvLUxfCs4uvEX7xgu+JstnodpP6mtv7U0LBg7Iw6EVzl+kDag0luGjA5UZAxUbXtyV3G5OT156VlEdj67/4Jx/suH9tH4ja1oTeKdM8Oz6ZphvIH1BWeO4fzETyxggg4YnPPAPFfWj/8G/vxA1+Xy5fEXgWW0X7soaWcsPZfLH6mvyUsNev9JuGuLO9vYJVH+sgcoy/iMYr3r9mz/gpR+0D8EjFa+DvGXiW9thKIksrsm/gcn+AK+fyBBrnq0ud3UrGsZJH6AaV/wbT2moTodb8XRxqSN4sbFYVwPRndiP8AvmvsP9j7/glx8Nv2U/h/b+Hn13VtfghnkuNrssQLO2WzsGT2HbpXx54A/wCCzXivxL+xLfeNdct9P/4TLSb4QzWsKGKKaFpliSQISSPnO1ueDjpmvcP2pP22LrwV+zno3i7SppbJtV0eHVgsZw58yJZAv64A75Fcjw8k/fdy3NdD7k0P4E/CryIo4fD9gpUAEzM8hY+p3E+1dMPgH4Sv4AtvZafGhGAFhTAH4Cvwf+G//Be34maTrSRy3un3sJ5NtqFjuwAT0kjO4fipr6e+EX/BwHa6sIV1jw3byM2A0mmaguQf9yTa36Vo8MuqJ9o+59q/tdf8EP8A4Qftj6bZ6p4msQL+yVre3n07UZLOeJScn5F+Q8gclT0FfHPj7/g088I3KTHwv8Q/F+kFuVS6t7e/jX06eW3619AeBP8AgtL8ONTjjN9qeraGzj7t7bMFH4kYr2rwL/wUi+H3i9ENh400Ocv2aQA/pRGil8NwdRvc/I74q/8ABq78aPDIlm8LeLvCfiWJMlY7q3uNOlb2ztkT9a8B8Y/8EQv2nfhveET/AAuv9WWMY8zSL63u1PvgOG/Sv6OdG/av0jUtot9Z0e4DdClyAD+Zrcl/aJttVgiGNPZYl2gxSrlvr61qozW0iXJdj+VXxt+wD8bPCVwTqfwk+I1ns4JfQbh1/NVIrkrv9mX4gWT4fwF41jZcfe0O6GP/AByv614vjZCOlsf+AOprQi/aAso4fKl0o3K4+80a5b61vBSe7M20fyGeN/hd4q8NeE5LrWPDGv6ZAmFFxdaZNAg5HBZlA/Wv2u/4Jj/E3w58cv8Agn58O9J8MzzXF14OsI9J1mOSEp9mukTLr7glwwYcEN68V9+/tU+LvDPxY/Z08e6Bqnh22uLHWPDuoWkwZV+VWtpBuAx95Tgg9iBX5B/8G5krSfDzx1GT8mEfAPdnT/CqmujBO+p9R/D/AOJcXxF+NHiLwjHol1bxeG1Ie+lBCSOGUEY4wDu+U552n0r0U/D60zlkU59jXZtp0aF3CIrMcsQoBb3NRfZhIQOfU1zqLKueY/FvwjqXh/4c6jf+GNNh1DW4VX7NatwZCWwSB3wMnGam+HXg6+1HwLptx4itIrfW5Y83MaDAUknHGTg7duRk4JI7V6RcoCMKOD61GtqhUsT9yr5dBXOD8QeE9O0fTJJ2ji3r9xGzlz7Yrzifwj/b+qSTtEi7iOFUAYHQcV6N4vuxrOqsqAiFOMHrUuiaIjnIUKOmBxTp0ru7FKdkZXgf4Z2tmyyyxqdo4GK71FEFssaKFUdAB2ptnarFH2CqMjAxir3hrTZNe1uGBFJMjAAYzXpU4qCuzlcm3Y9N/Z48Cm91D7fcJmOL7me5r3jUtUTRdKeVjgKuBWD4E8OR+HNEgt0UBgozWH8U/E6kG13okcY3PIxwEAHOT2Hc/SuCUuedzpSsrHxp/wAFif2+x+xp+zNqmr2N0i+NfFbPpPh2Pd80UjL+9usekMZ3A/32jHev5vtV1GTULiaeaSWeeZzI8kjbndickk9SSTnJ619R/wDBXL9tx/22f2vdX1Kwu3k8HeGt2i+HkHKvbox33AHrNJufP93YO1fMzaOk8TbAwYDhietK5SRlx2slyRtjJHqKlWDegg8oLMW++TjFbGgaXMsA+RFBbgvyTVm/sbmw1OOXZbyDgKWGMZNPlGYUnhu4t4WlzHtHo3NaWg6TqkRint2AZSCu2QZUiuul0S4u7NhNFbsrj7isS1VvCEllY3ctjd2rRlpMxMOc5A4P5U/Zdyb6GH8SLy48ZeMJ737FHbzXCr5sURyC6qFZvqSCx+tc3cWT2vMiEEdjXpuueGvJv1vtOT54DucHBJHt6in6noEHjPRY5XhVLtQduwY59KSiO55btUjsPb1pY4FKjqPbNdqnw2g1WykMLNZ3UAxtY7o5D3Hqv61yV5plxYTMJY2QKdobHBIPY0mgTIWsgTwxyPWj7G3lkbhz196lEmR/OnA/MMcGi4yGOF4mGGG4HjnvX0D+yr8Z7nwR4q0/UEubm3Ut9mvvKbDNGcZPp6HnuK8Fhn+z3CyAgP2OM4rd8B6wbDWxEzYW4468bh0oje4nrofqJZabeXUr3I1zWJFmRXiZrn5JM+gAxXin7XnjzxF4B1PRLTTPFWt2E91DJLOkNyNzcqF+8D0y3Suy/ZZ8enxt8KLA3MjSTaMfsbjPzYUZQ/8AfJx/wGvDf25ooPGHxb8K2kwlhWOzuJJJlbbuUyLgAjuCCPxFNTSeoaWMQ+PvEmsw4l8TeNg5wDJHrLx8+uNpFcJ4o/Z01DxjrNxqMmr393c3bbnlvX86V+ONz8Z4+ldtN8Ib/wANabG+ma1eyTqoLpcRh06dPWuo+C2vaw/iW2ttT8HWGuxWkq3FyY9VFgZYUO6QfN8pJUHjgn1reMozsrEuyVzxF/2L/FL2n2iNPMtlOGlETMie5Kg1LD+wz4y13WE0/wAPXPhrxPfTZEFpZ6msF1cn0SK4ETMx7KuWJ4ANfqz/AMFE/wBmnS/BHws8OfFf4PlLH4d+PtPTUIreLf8A6I5T/VAqwAAJ/izxnpX57eOtI1nShI10hkhcsp/cZBIQE9z/ABH/APX1qP3XM4u5XLJx5kfL2v8AhzVvh/4luNP1OxvtI1XTZjFPbXULQT28inBV0YBlII6EV9LfACRrxZbggAyQRn25GTXnnxW8Zz+NdEfT9cuLvVNQtmMllf3TmSaFsDdAXbLNE2MgEkKwG3ALZ9K/Z+sydGmJ4CRxL06fLXyvE8YqirH6z4VOf1qpHpp+p9AfsrW4vf2lPB64+7eh/rtUt/Sv0PtJZFtUG+EYUA8e31r4A/Y6sx/w0x4aLcFTPJn6QvX6CWcWIEH7tflHas+G0lhW13OXxVnfNYR7QX5sa9w204mTGMfd6VDK7AqTKxz6J/8AWq4VyOZFGfQVFcYC5Ltx6LX0Nj8xICSxPM/5f/Wpk8bPglZmI9WqeNllJC+a7Ac4FNniGRhJifdqQFP7OW/gI9cv1pgttv8AAg54y1WWhCgfuh65LVyT/GnwpB4p/siXW9Kg1L7StkIZHILzsu4RA4xvKkHbnOCKVm9gOg8sAdIeTz3NI4ATh1B54CZqaW9hi58+FeO3auR+L3xg0z4VeCb/AFq7neaCwhaV44VG6TAzgZ4zxQo30QXMT9m+E3H7Ynilj8+Na05ORjhLBz/Nq+3XYoB64/Wvzv8A+Ce/x60v4xftia/Hp4SWLULyPVYZo5hIjKlqsDIOBnDc598dq++vi38R9H+Dfwz17xXrkwg0rw7Yy6hdOeDsRScD/aJwAO5IrojG2g5bI+Av+C2/7fWrfDfSY/hL4D1NrLxDrFuJ9evIJNs1nav9y3RhyryjJYjkJjpur8o9J8GLcpuKPHPG/wA8bcqw713vxS+I95+0X8YfEHj3VJW/tfxBqEl2yqc+UpOEjx6Km1R7KKSG1Ea5HDcksP6Vo3YSOH1b4YxXFtMUi8qR2DRlW+4O4PrXCa5pEug6jJA5LID8r4IDV7ZNOk7gq+44xyc1z/jvw2PEGjske2OVX3hscHA/rUJ9gZzPwE+MmsfAj4u6B4r0K6ktdT0O7S4hdSQGwfmQ+qsMgjuCa/pN+EXjyy+M3wj8OeMNLmVrHxHYQ3sQ67N6glfqrZH4V/MApMczKcbgxH0NftJ/wQI/aUf4g/szar4FvJne+8G3fnWm7nNrNk4H+7IG/wC+6GmTbXQ7/wCJvxk8NaN8atY8OXusW1vq7XhZbeTcGYO+1McY5IwKwvip8YdB+EekQX+tXaW9tPcJb78ZCs3Qtk8D3r5+/aQ+FVzr37a/ifxVcXLxXGn3UT6ZJFDJcbWWQlw6quMY7Ej1rU+L/jfw58RNCFhr2jC+t1cSiK8uI4FDjOGwZlPHoa5m4LVs2VGpJ2jFs9i8QfGHRrL4ayeKIGe4sBZm9jAj2tIm3PfpXwl8cP2qZfEOiR3XhPV9Q0l21a4ummtbl4ZJVlVSFOMHCkEehr6B8PeNZNB8E22i2dm+q2UMJWLzD9rPlknC4jjdSo6AZ6etfNn7YvhWbwZpGlh7kCTxDPJfXFlHaJbR22w7Y8RhFKnBPPGfSvUyX2dTFxjZNfeLE4WtThzTi4lL4Z/tZ+OdM1mE6j448SmxJzIv2kyE+3INegR/tieKkt7+4Piu2uY4yTbxXdlFNuGeAcrkmvlBYZiQI/MI6jByRUt1eTw2DeWxG0Zw3IzX12JyrCTk5cq07JHBDEVI6Jn0h4N/bm8SeLNbNpqugeCr9MEh5NGjDgj6V1Or/tV6nqrsX0bw5DKFwHjtnR8enD18n6TrU/h/RLjVIGH2mKAH5hxkkCsT/hdes3txhpwjN3VR/hXzWZYPDQrctKNjspVZW1Z7X8T/AIqX1prFpq9rbaZFfxT+bv8AIyFIHBw2R+dRw/tpeLjdNda1qjS2tyiW721tFEvnIvQcL8oHr1rx3xX40uJtLsVuZJJd6lznAzzWPZ6pFfyqgDA9cEVlTwmEcLNLm9EOpXqydm216noOveM/D2teJWv5JdYhlmfzAYhGBGT26c/WvYNFfVNe8GQrZafeXdo4ATdaRSM/cHJwcV84aBboniXT5g0aKlxH9/GPvDr7V9OftBfG7V/B9pav4Ze1tC0gjMVtEk8WxUAxjkYJrzaqftFBa+rOmFN+ydXZHpX7NnwM8d/F/TNUGl22m6db6bJslj1O0EE0hYZwjEE4/StPTv2F/iFpXxJaxvbGyiTVpEb7RDcrMsUQIDOyg7sDOcAZOOK9a/4JTfEDWvGvwk1q91vyElF4IlAtjFwFHY19AaFex618TdTut0BFnGlrHwRjuce9U42Uqff5/ic3PrdGD8J/2bYvgR8Srq1gs9A1GOK3RF13STdLHd4UZJSfG3J7YyCD2or1hpkdXO1O3Kv0oqIQsrCPyQ/YP+Beuav8Yr74rfF7FroumRyX082vksbmQjAkdTltq/wjHzHaqivVP2kv+C114YJNA+F9o/hu3DmMeJL2NZL10HeOHBWFT2C/MO5r5+/bf/aDudf1iz8HR3U0OlWLrPqLRDcZrgjIyOMhFIAB7kmvm+8db64wm/yi5EbyLtyPU1pYD0Lxt+0t4/8Aivq5/tjxn4j1i4uJNqSXN/KQSTgHk8V9OW/xO8P+Afh5p3hLw/dNqd1DEJb+9LuY2lYZchm5Yk5A7AAV8YW2lWmn3cRWZ7ySIhmK/KgOc8E/1r0vwprkd3drOWURzA7ufuGtlVlHYhxT3NvWNVe41qaTOWZyRg9a7ibxvrPwe+GP9pfaGGo60PK06CXDiNc/NNtPoAcE8d6841/WbXQbBp4WWV2yEbsx9fpXn3jTxzqvipPMv766uXCiHMjk7UHCqPQY7VnCV3dlSbtZHS+NPjlr3ixjbapfQ6hEFILCBV3A9uBg1wZu1s1WMs/lKSYlkbO0HmkYNbNEGyMj068VLo+mz65/oqW813MCfJjijLvJ3wABk/hVN9WSlZEAuhISq4bPJJPWnLAHbGO+TRc6bd6PKRc6VqNmy9BLbumfwIFUIPELLdbnJCr0Ve1JNPUCxdad+9PcDt3qtcQFUOCPWrF5r0s0gcWUmxuVKgsT+VQJpmseJJRDZ6VfyvJ8qrFbuxP6U+g00dd+zj4GsviT8VrTRb/zHsZIpJbkRNtZ1RScA9snApnxOk/4VV4vm0vSJZ7eC2lWbaJCBv6g/UDjNe4/sj/ATUvhJZ3Wv67B5Oo3MDJFbkAtaxkZJb/aOBx2ArgP2xfhtZ2XivStS0xruZr+0zqKtFhYbgO20I2fmDR7T04IIpagrbn1l/wTM/Z68MftB/DvT/DPi6O9n0zxF4ZvmnNrN5U0Mi6o0kUqPg8hkXggg4ro/wDgsT42h8C+DtH8MaSWtLe2WCxtUjc5hhgQADPsFQZrY/4JIRjTNT8KW3V4vB4Yg9jJcySfyYV4V/wWP8VPqPx+ttN3ZWzs2mI9GdyP5J+tc9R3qDT0Pj7Qb9r7Upmm8uSSXAMjL831zX2F+zX+z1ps3wCtvEmqeGtO1y88S6xaafYrdagbdo083fKqAqVPmIrLk8qDXx14I0U65q7QKSpYgZHOOK+67Vkvf2Sfh9oumOkz3LSQ3CShiYnNrdRvIu09V3bhnjIXPFXNXsm7At9Dk/2j/hBcfDCaGDTNB1XSLO4mihVBJuePzSVRRsb5myrgcfwj1rp/h7+yj4O8V+F7y+1Xx1Lo+oWGxPJaHMt1IVJOxXXcQuDliQMkAda7KKXV/GU3gZbp7m6t11mGyto724e5nna1s5JXlWRh9xSudo4BfHOK9QsPiLF8MfBSW1xpMWpWcEzPcKriKa4WT5cM56KvJFZSXSIc3c+Y7f4Wa3oni+90/QPF8E9tYxiQXD3tzbrN+5E2FMEvUqVAGOuR2q58INb+J/xIVzo3ifXNKljcIqPrN44k64A3F/TOPava4/E/hbxzp/xGutM0m3uZLbUZbm31FdswSOOxWMRhwFG0nJG5ckrkYIOeX/Yy+Glvr97K99btcxQX2VLyMMLsbGCCD1rSzS1C5oyeCv2ldBt9Oez+JF3I2o3S2cMJ1Zlk8wo74IaHHSNup7V0vgr9ob9pb4NazF/bHic6vBHIiSQajMpVd33VZlhVl3HAB5681F8fNe0D4Zaz4cuLe3u5xJqshES6hcJGdsE6H5t+AwcgfnXGQfGjwx40j1yxtp9ZF9c2cNwltJeXX+iSiRPMUMXw6jnbnNFOvdqKNnh5cjqPb8z7X+AH/BQKL9qz9l/4pTX+ltoHiPwfoF49/bicTQyxva3BjljcAcExOCDyCPQ18w/8G4RA+GvjwnJ/1OD/AMD/APrV8Dx/H/xh8PJvFtn4f8T6to9hrts1rfwW0xVL+HYR5T+q4dxz6n1r78/4Nz7ZoPhL47kAJLvAoAH/AE1eumWr0ObRI/R26lGAO3eoYgGQkY+tZ+teILLRxuvL+ytAT/y2nSP+ZFclrPx68E+HZRHd+L/D8DtzsN8jMR9FJzSVMV+x3XljYWJx9O1Z3im/TTtFYLw8nTtXl99+3V8MtAklVvEsd2Yc7hbWk0oGOvO3H61x3iL9v34f+J7u2SObXIIXOEaTTm+b6DOce+KHEaZ6XbLlwSAWJ61uadjCqvWvOfCf7SPwz1Yn/iq7SLYQG+0I8W0+mSMV6BoHxR8B3d5bW8PivQXmuQGhUXQzICcD8zW9OCMpSZqXc/lwbF4J6+9esfs1eDd876lOgwvCZH61w3iHw5DBqltZph7qVhuA6IPT617/AOANGXQfD8FuqhdqjP1qMROy5UVSV3dnQ6nqq6Xp8kpIBAIFfnL/AMF1f2y2/Zq/ZA1HS9PuzD4q+JLyaJYlGxJBalc3cw78RsIwezTA9q+8/H2rFwlqnPcgd6/nI/4Lb/tZJ+0l+3Z4itLW5M3h/wCH6/8ACOaaEO5HeJibmUdvmnLjPdY09K5ltY13Z8c6lCyzRyxwAc46cVet7C5u0ZSyL5g4wM1X1C5nCRSQwkoOcMM81qaNLc3pWRI1gX/aHU/4Vduw9SLw1YXheWH7Ym1MHGMsPp6VsXnhKbXLZoYZDLcAfKHOGyOgzWdqWm3/AIc1A3sUGYZV2ycEqD+FdZ4fnDW1vcxfeOHB6kHuKpJLRi9DO8KXd3I09teAxTwnBBXDH6/jW5qGl2eqW1u7o63kJG116H6+taOqXo126WeWGKJlGBtGCR7movMWOPMQCx92YYH4UXYLVEdpZywNwQCwx9aE03yeUJDZyNvAFK8qvGAWlk+g2ioZLpUTBSAMRx+9wc1LfmOxJNYhyzEKHbr2z71Rn0iDznDRLJHKCGRhlfep7dJEJLFiOxV9wH4VP5n7olijDuQPu/UU20twZ5h4m8H3OnXFxNDAy2iOcAHJRff2rCh+ZiS309a9kuJfNAHDw4xkDOfY+oryvxBoVzpt000ls0EUshMYJyFHYVLQFLbnjAPfmnQStbzJIh2sjBl9sUzJHOaQ5Pfip8kM+y/+CffxHuLDxzPYW8K3Q1a0MiRHoxQEnH/AC/5VR/bDnuNT/aF8HWMkQht/se+LaM70e5ctx6BlI59K8m/ZL+Ilx4G+IPh/U7WTy7jTr5VDHkYY7SD7YYivV/j9bXer/te6Cs9xvVdOjniAPKDzZdy59Sysfxq7aXJ2ep3V9oiLA8sjukJ6M/G72ArG0fxRp/gvXYr+W3e/EYKeQANrhhj5iQR68VqXMTXRdrlpJMN8qj7qD0rmvFkQNuQFyHcAcY7ikhXP0X/YU8fDxl/wS41bwTqjedD4Q8TzW+n7/m8iCTbKEGewEmK+WfjV8LtJuvAfiCOAPdrawvcwTpG2xwrsVbCwsQskmVYFvkCbuhr6K/Yo0+PSP2FvEV58sa33ia4YyN6RxwJk+wwa8O+NOsLd+A/F13Lf2Esj2Ny5m3QFJ5pImUYU3DsFuUBVMKCvlMQATXNUf7y5pT0SR+b/AMRb8yaowy5+cN83c9z0HJPWvoD4Bw7NEvGAIUyIB+C183+KnN1rZAy48wcgYB9/xr6Z+CNoYPDdyW4Jn/8AZRXznE8r0oo/YvC2K9tWfp+p678IvHh+FfjC+8SqYWfQ9HvruMS58vf5JUA9+rYr0v8AZP8A+CnWr/Gr406V4UuNE0xrW8NzDcSKjxyWzRLIyFCWYOpRFySAcscdK8Tl8B3/AI78HeMLXTngS5XQJmU3EmxMeZGCCfXHQdSeBk4Fdh8MfhJodvq/hDW9F0jxHpWr+GoYTeSeHvC10v8Aa84C75JpZtqkNgjgAEMc11cNxSwav1bPA8Tp82c6dIx/U++H8chRxHEPqc1Tv/G108LeWgJxwFQtXiep/HvXLdSw0DUbFDzm+1HTNNA+oMrOPyrmdZ/aO1Aq3nar4VswOMSeIbi9Yf8AAbeDB/OvZnUpQV5SS+Z8JRwOKrfwacpeibPHf2rfiB8WPC3xq1LWFtvEWl+EYrmyk/thUlgitypYGNHBChW3fMuDuIX0r7bt/iD/AG5pVtfwajA9reRLPBL9oVRLGyhlbGc8g5r5M8R/Fuz1+7RtS1rRdSiBDCKPw3cXqKfb7TMq/iVqe4+NqIAiaj4rdCoAW2t9PsFA6DGI5CB+NctTMsMt5r7z1aPCeb1Phw8l6q352PpzUfFaTBkOowM2OArs5/QGvj34lfs269oPx4i8c6PqT+Jpf7YgvW0dLeS2hhVMZkaWQhM/KBwM8+1al98WYr0n/R9euiOv2zXroqw/3YTGKxW8S2UtwZV0Pw6snd57aS7br/03d65ame4SH2r+iPVo+H+b1Pigo+rX6XPqXU/jR4e0oYudUtLdu6y31vGV/Asa4j4lfEvwZ8R/DV1pV2sus2twpSSGzknmMgI5GYYye/Y15AfiJd2Vv/ol3YaeG7WWnwQE/wDfCA1U1X4qatqUXlyapqtwMfxXbqv5ZrklxLQXwxb/AAPVoeGePl/EqRXpd/5Hq/8AwS6+Bj6J+2G2v6b4dfwl4dtbee1sraaS5a4nIVCZQJgDscdc5wRwB1rsv+DgL9p5/Bvw68K/DGyunhuPFk51PVCna0gYCNG9nl5/7ZVsf8Es5JNR8eSzyFnZBNkli2PkTHX618Yf8Fa/jAvxP/b58awpNFcQeHDBoUEZ5EYijBkx/wBtXk/GvfwFf21NVdrnxOb5d9RxUsK3fl6nz1p8MbN5yKsW4c7R1Hr9TUGpaozsQAdo44qeSYJCEQgcYwK9O+Hn7Num69pNrqWv64mmaddKPKBkWOW8fv5e7og6bsHJBx61rNs82y6HjcV8wIBZuR3q1HeLOjISenT616t8af2XovCGlteaHLdusUZl8qaRZ1njAyWjkCj5gOSpHTOD2rxqzudjjkDb17Zog7u4zzzxfpMek69NDGfkHOOu3PvX3P8A8EEfGEvhr9q0WAdhBr+jXVvIpOFYoRIvHqCh/OvjD4n2US30MqALNLkP719Zf8EZrGW1/bR8GoHH7qG7Z/lzkfZ36fnVN9BdT9Cvhh8G/CnxY+KHj+/8QaLbazNaaiiRC4Ztka7SzcAgHt1FehWHwo+H/h+TNh4I8OQsCAHFlExb8SCa5X4DaHc+KbP4gw2k/wBma51xUkkU7WKCNSQD+OK9cPhiCyhmeTEyqhKqw+5gcVjSpU7XcdT0sTiq3tFBSdtNLn5V/tp22rWyC90nWNT0ewRpwLS0leKCUiVj91SBnH6V8n6wk8mlxaneXEkxnP8Ay0cu4+ua++viN4Mn8Uz27CW0VJ/MKJISSmCzM2OgHvXjXxd+Beia9a6fba/qUmi+bb/aoJlwFIJK4xz6Z/Gu3DZrVw8eSG3ov8jjxNHnqOUj5YtvEBspN8ExiYAruAycHgj8qQSRXqOizxqSCBuOM17dcf8ABPb+2dNW90bxWt3aScxubfKtyR1BrlNd/YQ8XaKrtDf6ddKozyWQnH4V3UuJG5Wklr6o5nhGtTA8C6Rp2ti8ttQliis2QIzMcL14/WmeO/hN4c0Lw7NeWN7bNcxY2ok24nn0NVdF8Ba34m0XULDSrKS7vImXeiEZwpOT+dc9r/w/8S+FbfdqmlX9nESF3SL8hPYZ6Vy5vSjUxnMpyi1bRWtserhMwhTwsqEqMZN3953uvxOhHwij8U+DrbUHlaMxQkAKw5Ayc4rCT4UTeFZLe9urmFrSRSw2Z3g44HIqbVNQurJbVES7jjjgX5lU7GqCz1ybU2lhnaSRdp4YnC/hXNSpSdX+Jp2t+pnXxFCdOMY0+WS3d9z6J/YT/Zw8N/tBTa7/AG14el1ptOMZt1j1SSyYZJ7qCD0719c/DX9lv4U+Er+G0u/hH4g3PMFEjeIHniJ+mATXkn/BHiwT+zvFEoSCRHlhQBmw7EA/L64NfbDSQqyFoHQ7zgox6eg+nrWdSmpPU4lJnHePv2mvDf7N+nvo2k/DhrSCc747n7YRG5HUHIzkVwfhX9vq0W6m8nwNabr2bzJZxqDksT1PTFbP7SlmvjDwvDpNtDJeNPMcsDn7Pgeo6E5715F4f/Zv1fS9TWC2gV7KMgpKzjJ+uO9TTiloTOTPsrw14wg8YaHDf25hEVyFIVshl9jRXM/DN18MeFreydwzKRkeXwKK0vElN9T8SPG+oPr3xC1qaSSBZnuJZme4kKr948Dg89MVz0II8twnLA8Nj862/H+mxX1+mrxgm31ACbdjoTyQazILQ3NkhjlglE7FmiU/vUA6H0GfrT8yixY6JD4hUrNfR2CxDIyjEPzz0749av6R4m/4RV2gj8q6tycJvJBYe/pmsg6bHbyGK4vZIXBwyLHlgccD6ntU6afHb3kdqgVXkQs0t3IFAweo9Pxqk1YLG5qGux+KJXS3tZ4ntYzLMpcbEHrz1/CqWleHLvxHq9tZ2MEtxPqRAhjUfMW6DPp9azrZAIpZ9u0KojGO/NegWMr/AA28GHWpQYtX1ZDBpqdGRcYaT1wAfxOKmLu3Y3q0VThGT3Zwl5cTLdSWsywu1tI0ZlQZDEccHuOK+kf2D/2l/h/8AfEMWo6vodu+qw7RHd31v9oSFs/MRg5VfUAZPSvmt38kYG75Rn3qrczhUIzncPXmnvuYeh+lX7SP7dfw5/al1bS7G6vNHZ7uMxXBsrdogu1SfMdnUndjjAPQAV59+zzqfwC+Ffie7u9LvPC97qlyvlRyahKJGgGcsFDqFBPc4zxXxf8ADv4gXHw41W81a2hiluRZyW0LSAEIZAAWx3wM49yK5ey1J9c8UPcyhVedmkYIMDJ9KlTle3QXImfrlbW2gjbPFpk720sYljdGhKOG5yNqDKnPHtiq9/430LT7lyNIuX3Da37wDr6AYAr5d0P/AIKG63onhvT9MhsdLFvYWkdtHuiZiVRQozk+1Ymufty61eoZV0zS5JCciNYWG72yGpxxU72YPDxtc+lY9Q8PNLdkHUbV5dzmMxI8TRr8xRstkg7enQ187ftvtod4mmX+mPqBub24dpI3iighiCoBhEXPUnJJNVPBP7eGieJpJbfX9F1DQpGieIzRYuIgSMcjhh+tcJ8afG154gu7qWC70fWdJnhmisJIJNzW4JUglD80cmMdRzzWjkpO5Ci1ofUP7L/7QWlfswa74d8SatG8umiz0bw86R8FDNAjtJ9FGWPc4NfR3/BWP/glXJ+0BBb/ABJ+F00N1fW9mza1Zmcid4413AwxnILAl8jILDGPSvjnwV/wTv1/47/Hj/ia6lPoXhk2lhcW06OJkmMcCIU8sHh8IwBPTdz6V+sXh3VBYWIjRyqsuwgtnIxjB9eK4a6Td4uzRtTdtGfhD4A+GOteE/EUUOtacdNS4uENvPcWrAXBYMEG04ZlckAFQRzX0XpHijWfh9B4a8M3GlS3mn2q3TPZwyNE0yyRhZMh9rHPy8A844xX6K/EL4HeF5PCWqysstvp0NtJNPaeUl1AUVWYhYpAR0zgCvkf4W+FfhB+2bD9n8B6nPJqHhdUv1tNktrLZDIQSG2l3wuM4B2jGcZ7UlOb1RWhyXjL472MfxY8CpAsnhfRvDS3D2drfQtaoJXT5nO7K5dncZB4XaM8V6j8Qbrw744sdQhsdX0rWrG8KrFLaTblkUkE4X73HQZA6ZqDx7+xxq2s6po9z4b8QaNeDRgwvLafTvsEt4XXEtuz2zyxKMqCG8lW45HauC8dfsha5aXjSnwOZHkIMklk9nfrx3BT7LL+Yoi3azRLS7na+DNP8PfCr4DfEHRLa1mtL2YahLdqEaVraRJmggSVwNqNtLMRgABhk5NbP7ExtNN8Ez3F1OsZubkeWzg8/JxzjHJavmvTvgL4o0PR9SU6f4g0KWWedfLZNTjS9jLkqXWMTR8jHyknpySea9A+GPx61/4QadAth4K8UzPayea88D3RUPgDggINvA6iuiDg1Z6C5Xuj63+KX7GbfFTSPDd1cHWE8QarJcv4Z0m007zjq80QiEituwQNsuVKhuQ2cAc+GftBfsIj9kbQNf1C/udNuPEfkiBkspxIlo/lyO6ZB+Zl2gEjgNkdqh1X/gr98Ro/HGnai1r4x0270/TruxW5S6laZUuGg3qrSlgmVgUErhsd6zP+FvaZ+09G8nibxFD4J0xFZDLd6sby9KH/AFqwWqq7vLION0jhF3E4J4o9hCL56crle1lbkZ+dviFVW61bdIodWZVB6uehr7i/4JzWn9mfsE+N9009qb3WdNt0MUjR7iZ5iAzLyFOOcVpftR/s0aT8EP8AglT438Y3fhtNH1bxz4vgXQ11C2T7fYaaZ1MKsdoZXkigZmB5w4yBkiu6/wCCNehDVv2KPEfmokqzana8sAwO158datSuZtmPP8L2uZgb3UbadQxKMQZFj6cAMclsdyatL8HrCG5SN7m9likQGUwQgTznIyuTwBgNjHY+3P1De+CbZreNRbW8PkHI2oBn2qsdALMZRjfjHC0c0mLQ+ebL4OaaNTkCWGrXMEJwgciONOB820DnHzcnPX2qXTfBeiWMtwJdOkuWlk2s7zyM8gHUHpgZzwPU+2PetX8PG00yaUdT1J4rzsaDi5G1GZic4Ayc0rS6sE0Zsen6BZ2UcMHhnTD5alYzJHuK+/zE5b3rtPhBoN14v8Z2mn29vaWUdySbi8+zoGRQCWI4649+tR6R4C8797P1PRP/AK9eifD/AEv+x5HlUbWaMxLjjAPBx+FEU27CctD3/wCDjf8ACZePWuTveCDAUtzwvA/lX0NFcrbwkjbtUV4p+zHpSWelzXBXG44U16hrmoGCwwDgycYPpRN3lYqCsjxH9vP9o1P2Zv2XvHnj5pFF3oumSDTlY/6y7kxFbL7/AL10P0Br+Y69lF5rd1cSyGa4di0sjNueWRjlm+pOTX7A/wDBy78eZtC+FHw/+G1hMUm8QX8uvagoP/LC3HlQg+xklc/WKvxtu9GcAXPngFzyfSqXcNjVik821mUuBKei55qXwpqC6hbR27uq3KnyyGOM4p2h2cFqyeepljY4Y45J9RXQ2nwpttTc3NtdC0KDfuPIA9SO1apS+yhXRveGtQXQmZLmL7RbyDDKRnP50hWFbhplgjtkdsiOMfKPpUFpGY4VM0iybeNwGA3vikvbgBcjrjj/AGR60nJrdjsk7j7y7CsC2GOMhPQeprOu9ZMgxnf6EjAX6VWub0yPtB+XPJxy1VWJBPfHNZOVx30Jpb15EIZ2IHQGo2mSQAMo4NV2IUjng+1IkwXIJyf0ovcVzTt7lQc85J6jtVqO95G8kqD98DkfX1rHSbaMDafxqaCcqc7sKetOzHc0UDwXRAwUbk+h96zfG8sTeHLhbkZAACEdd3bFXYH2sccr/Dj1/wDr1JLGlzEolRZFQ5wy9KV+jA8k3d+tJwGyM5ra8d6WlhrW6FVjimUOqr0U9DWN94jrwOuKV+gzp/hpeG3vJkDENhXA6dDX1bffA/xN448Z6b480jV9GWe40+FY7WcMu0bOevqSenvXx/4JnMHiKME/fBTAP41+hv7NnxY8Hv8ACjQ7bWNShtLrTrJknjWRTKSGKqdoBIAXnPc44ralyu6kzKo2tjkk8PfEPQ+NQ8MQ6ivUvZYlRh6gZz+VZlxrdnfaraW+taHe6VG0yh/kkgbORx8ykV7lqv7VHw78LxiSObV79kwQI4mIJAwTziuav/2+NC169Sx0zw3NcPdgr5l6VERABOSASc/41c4w3iyYyl9pH1T+zeH0v/gnjbKiJ/p2s6lLF57Ag/6W6qrEDnhBkj8q+e/jhrF1Y/ADxkGmuLVJbBkZHkuUiYNIokiQNLGuQwDRfI2IRLx81fQnwtRx/wAE0fA0f2Y376nHd3PkSsFE3mXE7bScYxjjOOlfJ/7Rmp+T8A/EfkRxKjiBC3kBPMUyARyAraqNw2tCf3nES5/i58ypZ1GdNLWx8Byzo3ihmZ1O8so7biTjj65/Kvp34NkN4XeTaPnmY4J9hXy3Iqz+J7dWb5xOu1SM7juHBr6o+DaFfAsJPVpXPH1r5riWfuxiftPhbFXrT80epeBbmaw8IeObiB/KddNt4VccMm++t1yD2OM4PY1T1bW9U1pma91TU73Gebi6eTP5mtTwLIkHw08bSMVzNDYwKfVjeRED6/KaxmikdhnbuPoK+erTnGjTjFtKz8up+gYehSnjcRUlFNppXa/uooy6cpRsRgsR2GD+dPgtyYuQQQOQRVspIJDyOenHSk2tKpx82O2eTXDOcj11a2iKZhVGPBzmrrAKrYI4HHqKjkthKD9eopUgaJCPMkHrzilCy0kKaXQmzlB69/m606IgsOT+YzUGxhx5gI9x3p2592AYjt7lcfhWvPF6HO4MW6k2oDyMjg5ArNjlYzM2Mc46Z/Wr00UkqcMoyaqtp0g5B3Z9T0rK0nqjRKKVmfav/BJuyI1u6l5bCTE5HP8AyzFfmh+0trX/AAlH7Sfjq8kSP7TL4gv5Xk2/M4NzIBn8K/UD/gkxYPaW2oSPxtikIBHYuo/pX5O/EKWOT4o+JpoWZhPqly7M2SSTM5/rX6hk9/qkPQ/mXiyXNm1b/Ey98NvDEfirxfbW9wQllAGubs5wEhjBZuffGB7kVzvjDxpe+OfF097fEoQ3lwwL9y2jXhY0HZQOPwrqvCfl2vw88QTSZilvvKsAeAXUsZGAP0RfzriNXsdl8GVGHT5v71ejG2x81Zpn0/8Asw63L46+H15odxJ58mn4mtmfllGcY+mcfnXzd8RvDZ8IfEjV9PVMLDOWjXsqthl/Q4/Cvbv2HHkXxrPbkHbLZyZ/DBFcT+1xpA0/48X235TJDG54543L/SiSs7oEeK+P9PFzBby7WMocLn0Hevrn/gi5ZtN+2TpMhwVt9IvZfqPKI/rXyh4viSJFyzHLY/OvsX/giRYCb9qTUJzgCy8NXsnB4OQo/PmpTdmx31SPvj9lmaJfDHiqeSXUFE2vSri1yS/7pOuBx+ldzdalYxWtz5tuzzhJCjyzZYYUkfLuJzXO/shaBaX3wu1meS1F3KdZuWRSADuwg4zxnjvXR+NvGGjeA/BesjU9Q03TZHt5PLSe9jMjnYeAABg5xwM1MH7h3VouVeyPzQ+Ovxabwp4stY0N8jR2S+X5TnYd+c5GfT61w/xk1Gw8Qw6Xaavd31kTaBoZfILA7jnDE4Ygdvxr2fRv2Q/FnxR+OieJrdtLv/DbaZGscSajF50UwAGHiJDDJJ7YNec+OPgV8VL34k39jqmjS2+lWswEC3O2MpgcHB+YjntxXj1MY1U9ny7dTolhVL3+b5dST4KfGz/hF9JsfD9nImoRI7BbjbsTHXoxzXpWs/Eib+x7l5bCBv3TZZc8DHWvPvh9+yd4k0rWJNUu30VrqV9xghicRqOmAO1dvrH7Pmv6hpdxHBZW6SzRMiv5+xQSMd60g4SkpS0MpqSVkjwb9jPUba28Ya1cXUJmjlBICnlct711f7bmtabefCaOG2jkillvIydyjpzWt8Ev2MfGfge9vGvpbSz84cSQSea3X0/xrtvHP7Jtv440WKy1rWL6ZIpPMzFCkZDDgV043F0ni3UUroVKjN07WOU/Z/0bR7r4P6TFdRxSSmLJDAMDz713Ol/sx+HPiFZzS/YNGjRGxueIKxPp8ozWh4O+E+neBtBt9Ph8y4itlwpcDcR74r1P4b+Dbg+HpXtrZYknYbPMGC+OuMVzUqnPU5o3sOtFU4JdTF/ZL+FWmfDi512w03T7GIRXgWUQvgSkLnr6V7NHBhYiIrldztzG+S2Oy/SuF+HOn6j4Jn1iRwbGW6ud6+WA6SL0yT2rqJvGl1ukLSWMwXoxi2MT7YxXoxempwtFXW7+HSGlkaSOF2Ul3lX5Wx79zXH3/wAa9K0m1hSXVsSTEiNYYD8+PetX4ja0q6HdXE32grDEcpbgOBxk9a+SvFnxITWdXgEcstmlo7eU8xDqAeuR2pSdmJU29T6PvPjBc6DqVrqFvbXN5pkiM89w7ALHgevTNFcf8H/CaeOvDdjBPcaLqlgjEXFvfX3kJID22ggjPtRUqTGoo/OTV9ak8IaeLHVtP8+1K4ikjwUkHbB6Vy8A0+9uG+xyvbMedkwwPzp2m+MNQ02wNmClxZSD5oJxvQfT0/CovO08yBptLm2/9O83X8xXRd7EiSx3VhBLC97bi3ncSMoYEsR096veEfDJ8Y6ssNtDc3lwSAFijyv4mm2raU540O8YA5/e3G0EfgK66b4661p+iJpmh2+m+GbFV8thplvsnm45LzNlyT35FKTbVkFjR1Dw5Y/B/X7Ua/Zm8QRG4SxRxnf0RZP7oyMnviuL8W+LLvxpr82p6hKkk8nyxxou2OFeyIvZRWdd6lJcHDlnJYszMxYux7knrVVplQlnPI6etZ0oOC1OvF11U5FHokh80hjBJbJzzVCafByTgE4p014JHxj5f51VmuGAK4HJ6jmtZXOQnEu+Ex7vvA5zxmtDw3rGkadFCs1gPPQFZXLEvIe2BnFYbtluPu4wealsREWfzsPgfLu5xUruwO0g+KNpZgldM05ZYztCT/MRg9xUo+OAiCultpcTjkbLbJU9sHFcKwQSZwp/CpBGoXHykn/Zp83QqzZ39trtj8Y7gxTGKw18jENyR5cF8f7j/wB1/Ruh71ymqabe6BrDRSLPY3ts2GQ5RlYd6pJERg9COeO9dVL49PibRYLTWoftM9om23v0/wBeFHRH/vqO2eR60KYOm9z2H9ij9s/W/wBmfxFKlxBNr+ias4a7iec+dE4ziWNmyAeTkHg1+gvw3/4KGfD/AMcQQg67/ZE8mMw6gphKn03fdP51+U2laRFdWCxpcwySsu4CN8MAf6+1WoJb3SYXUOzKV/iGSp9SKcrPci1j9tNB+Jdl4psS1pfWOpWkylT5UqyowPBBwemK8z/Zw/Yi+HP7Mfxgv/F3g9Nc0651S0ksp7Ga8E9mqPIkhKBl3rgoAAWIxX476J4g8T+AtW+26PqGqxSsSzNZ3Dxse5bCmvSvB3/BTL4w/DuQfZvFUuo2sfBt9Vt1uNvtnhv1qPZrdMV2elfHzSdf+DP7RHjrR7e91PTby21i4ubZoZnhaaCaQyxSrgjKlXHPTINfQP7Mf7YHiHVfEfhbTr7XzdRNNb2FxBNtZpQQiEtu+Zn3HO6vCF/4LGQfFPR7bTPir8K/CnjC2tV8uG5RdlzbrnP7tz86DJJwrge1db8IP2hf2XPEPjbStWj0nxf4W1TTrlLyGGe9nmtUdGDjP3/lBGcZ7U0pWs0Nrqj9SdLtIWb544znvtFdToWkW8DAxL5TesZKE/lXzl4F/bm+GfimJHsvGPh+becBTepG+fo2K9W8O/HrQr9Fa01C2ulI6xzK4/Q0rdxJM9UHh+DUlIuAZhjB3sWz+dP034caRbXCypp9mrKdwIiUEfpXH6f8cLCFM8kN71bH7Qul2+fll49sikrIdmfHP/ByV41GmfsreBPDyyBX1nxMbph3KW9s+f8Ax6dPzpP+CKfh55P2IL3y0LmbUImwB1Aaf/Gvlf8A4Lx/teaH+0b8afDHhvQb9Li08CWdwl48bhka8ndC0YIPJRI0B9CxHavY/wBlj9sx/wBgj/gkvovjm08PQeJZtU1uDTEtZ7praMFxdv5hZVYnHl4x3z1rRMT7H3e3gq6l4+zPg+1RRfDK+dsrDhfQkcV+WnjT/g4p+L+uBhonhfwF4fUj5WNtPeuPxeQDP/Aa8m8Xf8Fp/wBorxhuE3j+fS4m6ppNhbWeB9QhP61VmlqxWP2O8c+CJ7fQnLqI1zgnrXAWmkw2LYVMu3c9TX5H6H+238T/AIpeKNW1S++IfiyCeKCP7LA+tSrCCoAOQWC5OMnjqTXR+Ff+ConxN8FLJu8XR6m0anZFqFrHdDIHA3YDdfepauFrI/WnTNK3SqMAke/QV0uk6aoKrz8vBr8rvAP/AAXc8b6C8a+IvAvhjWFAG57O4mspG/Muv6V7j8Lf+C/Hw5ub6I+JvBPjDRl3DzHs5YL5FH0JRv0rWKIcWfR//BVj9q3xv+yL8H/AEHw/8TX3hfXNXuZ7ieW2SKTzII1UFWWRWUjcy9vWvkzwH/wWX+PvibTJE1Lx5cXF5DNHHBs0awVJV5Mm5vKyCOAMDnnkcV9X/EP/AIKPfsHftr+FNLi+IHiDU7K50eB47Oa70/UNPu7YPt3gNEro2doODuHFeCXHxS/4J7fD3V99v4i8e+LYLfeI4LaxuG4IwR5nkw5J7EkYNeXmFPGSio4da33vY9zKKuEpzcsWrq2ite58CftZ/tV+L/2ufjZqniHxprj6xeWrPY2QKJGlnaJK7JCiqANql25OSc5JNeX30kV1pDwJuO1iVYDj6VN430qxPiW/u9OWS0025upZLaF3Lvbws7FELHliFwCT1xmrGhXa6Sygw+ZE42lTzu9/rXowi1FJs8qq05NoPB+rW8zQQXIMbqeWboT2FdzbKcnaSqt94Dv7VmWmgafKZGKoxXkIwwT7VpWzC3tlULjHA9qpabkEswCqSQNqdBnqay766y5Trnr71Pf3+E2jkDgZ7+prOdS5JBAz0wKUhruyMKd2ScAnjmug+Hnwk8SfF/WmsPDmlz6lPEu6d1wkFqv9+WVsJGvuxru/2VP2VtR/aM8XlAZ7LQNPZTqN6se5hn7sMQ6NK+DjPAGWPAr9F9E+DPhT9njwFaW15YCz06Aeba6PZxtPLO4HMj4G6aT1kbgdBtHFKySE2fDvhb/gnJc3duj6v4gurmZgC0GhacbhF9vPmZFP1VSPeovF/wCwLpmjQny9c8UaVKoyH1LR45oPxMD7wPcKfpX0P8Zv+CiOufDS2nn0f4e3y6bbZLPM6RuEHViACRgc4JrK+FX/AAVD8NfF+6j03xLpf2A3YAjebDIc+jDkVCTYbbnxD8TPgv4g+Es0EmowwXWl3bFbXUrOXzrO5I6hX4KuO6MFYelc6shf1GK/RL4t/CHTL7Rb69020XU9C1RB/aOm5G28j6h1P8Ey9UkHIPsSD8HfFr4bSfCjx1PpvnNe2EyLdaddbdv2u2fJRyOzDBVh2ZGHaqQLXYyrSQSJtztI7d6slwqAFuvX1FUYZArjn5h396sDPOSQTyM9/wDPFUxo47xzoFzbu1/LMskRbYF7xjsMVzm7dzkfWuz8dapDBpbQOC0twQVHpg9TXFI3Ungg1Ay94eO3XrQ8kmRQAB1zxivscfsj6/8AAjw2mu65PpbHVY0i2W0xd7VmQMI3yAM8H7pIyCK+MNLu2sdUtpkOHilV1JGcEEHpX0H+1b+3Jrnxj0LSdIi0mz0NLdkvLyaCQvJfTKhRTyBtUDOByeevFeBmc82WOw0cEo+xu/aN726W1XnsnrbofQ5XTyh4DEyx0pKskvZpXs3fW+lvv+Wp0V3YOR91tp5+UY2H1rQ8I+F9KFzP4inmSzbRI3e/tHU7LgFSBJHjoTnBX1wRXzhafH7xFYoB9rMq+h5NbXh39pa/sdXs5r20hubaOdHnVfvSxhgWUZ9RX0KZ860j9gfG+t2Pw3/Ym8A+HrpZXXS9Ct/tUcU3lPC8iB3JYuu0K0jZO4cKfWvh79rr4l2kXw9msiLOW5urhmd0EbZcBQ7D5pCFkTy2xngKB1JrU+PP/BSvwR8RILf7Lf6zJFbR5SCK3kiDMV5V+gIHpnGfpXx/8VPjNN8RtXkn3XCwjiON3LbQBgdSe1czhed2bU2oq5iWEhuvF9n6pKM47819Z/CmUQeA7IFcA7uQP9o18heCrhr7xTaLsOFkLswOc4HGfQf419i/DAbfAmnA5IMefYjJr5Xia94pH7V4WK9GpLz/AER6Z4UtvtHwi8SSgjA1HTV56keZIxH/AI6KzAx2ncWya1/Ddy1v8Hr4AKVu9es4yPZYLp8fmBWfcMOBjJHGK+fxF1ThGPY+8wUm6+Ib/n/9tiQF2YZBYAj6d6h3Fugxk9RmpZHEkjZOPr/SnE+ZtwOQM5HBrkS5lqtD1L23I1DEgYZSfWlkQHAJPy+nepJYWZlG5R6gHFPgiEj9FweuKhRSeoSnoVzEpXHUZ/KnlEVcndz1P+NXVtwrAlFX8etQuu8/Kf6GrcV8jJyvoiuIVIOGJY8cc0sUYQlQcdvpSgLjqc5xn0/GlwFYnkbuvFSop7EOT6n3P/wS8X7N4N1q4P8AyytXbn03t/hX466hK19r2os7AyTXkr5PfLk/lX67/sLeNNI+Hn7PvjLVNV1Sx02G10mVi9zcJFkgTHA3EZJPYc5NfjpZ3skpDBSpZyQOvfpX6ll0bYaF+x/MXEM+bMqz/vM7C5tZZfh9bwQzLHO95KVYjPREGfw3H86r6foLXd2sbHzXhUAuAQGyeoz2re0Xw3d6z4Ie9ggSaDRrsvOzSBAolVVA55JJU8D0ru/BXgyK6gQlS4XBGa9ShT5meBUkorU7H9irwBLN45uJlUhLaxkdjjHXC8/ia8v/AG2FQftDanCrc20McbeoPLf1r9Bv2FvgFHY/C+81y4VEfXb5bWBmXkW9uDNM/wBMhR+Nfm9+074iHib49+Kb3gh9QlVD1G1TtGPbAqq8OV2ZNGaaPG/Hd6NPeNz+8APTNet/sIftpz/syfFa6vrHRLbULjX7CTRgJ5WRITMVCyZHXBA4789K8R+JCuNSiy2UYEgZz3qP4XR+b8QdDjHBa/gXj/rotck3aLaOiO6P0p+PX7Ovx4/4Qe1TwZ48vG+2TtLqWl2z/YoAXOTJESxPA4IJyevtVv4ffsIX/hmyEmoavc69rMsYE91fSy7iSOQvJAH619jWVtFDZxjb91AM9+BSTBSQwUZ+nSvDWJrPZpHqTbl8Tf3nzt4B+BmteAvGmmX/APZ8yxWUyBjFOGVhn7xHVsf0r2vXYo5HjivHj1K4jXD3LKTvJOeM84GcfhWzNLujGR1HTHNeX+O/HPibSIpGGhxy4kwqR27zqU/vFlb/ANlqJwdZp1XqvMiM3Ti4RWj1/pnRXmh6eclYogQeuzGaz7mxgs1/dxL/AMBJArye5+Ificak8Y8Q6HaQSksYriAxzQH0UyAAj/ezVHXvjN4k8Hxzy3+s6HcWKABHWFC4btko5BB57CnHBRXmJ15HrUpVDlhhe2Ov41SuxE+Q6793t1rlfCPxsvNcS0H9nNqq3IGfs1vgxg9STnH4HFdjL4os1Yb9N1eNR1BtWOPyyKbhy6JFKpdGa+kW00n+ri9gVxiuw0cCy062jRSAFOCr8n6+lcP48+Ium+HvCt7fWFtc3t1Au5LWSJ4GlPoGZcV8y2//AAVTisdVe31DwjJHHbuY8wXYL9edwI5I9jXVgI3TObES2PtOGS3mDLLPJEpz1HHHb3qvc6elycLNC+8eYxYY247GvHfhF+3P8PPiBpKNL4ltdGvijK1tqYETAk9A33ce+a9O0rxTpXiKHzdOvtE1OIxZDW10jD9Dya7+V31Oa559+0BqZ0vwxeosGor50R2tZuFjYe9fMXhr4YW+s6c1+99dyI5O6CeMOjfjwRXt/wC1h45t/D8LWck19ZNLBuMakFXyOp9K8Q8I+I5LbQY9lwDbS5J+cY/GuTFSlFe6m/Q78JTg9JP7z1TwH40l8CaIv/El0ee2BAEizNDISOgO7IoryS/1Ca71eOZZjPAVVPLEnyDJ5JX196KzWKslzblvBqUnyvQ+MoJlDD261Y+3LCeHAyO1c+l18oOcjtzUyzSXHyhJHI4AVSTXp+Z5djbbVEwcOcN1xUcupBh8uSe3tVWy8LazqjgW+k6lMW/uWzt/IV0ej/s/eO/EI3W3hbWWU9HaAoPzOKHJdWOzOemvGMWf4c447VXmnY4VmAOMivUNJ/Yp+I+sKqNoiWjMfvT3KKB+Wa7fwl/wTf8AEuoyF9a1Gwt0C/KkBZyD9cVDnHoPlPnPImUKAMg/e/wqxaaWlxIqMygZ6noK+uNK/wCCaGn2oRrvXbsk87UjUZ/Oui0r/gnz4etGG6a/l28nc45/ACo9sh8r6HxoPBymJnM8Q9AATmpbDwNJeTqsJaZn7RxE4FffHhX9j/w14egIbSo52c5V7gb2H0Fdx4e+Cum+G8fZNPtYkIxlYlTH6VDqu+iLjBdT817n4fXtlMYntLkNjI3RlevtWxonwg1nVgDFpk4U/wAci+Wo/E1+lEHwu0h5zJc2lvLMwwG8sD8KfH8JfD9w2240m0kT1aEHP51PtZ22LTj1Pgrw/wDsleIdZthKsKPEwyDEwc/4V0mj/sJa7fxq008tvu6oYACOfrX3Ro3gPSNDXy7WxtoYh1SKEAD61sR6T5QyEQjqPl6elRep3Kc4nxb4e/4J7Xkc6vPNPN6D5V/lmsL9pz4SRfs8eEdOlktZb2fVZzBFK8hKQbQCQeByQePoa+97fTZY2BWEn6dRXEftTfs9j9of4PX2g5S11FCLrTpnbaq3CA7Q3+yQSD9c9qUOZSvJkN3Vj80tM8Z6ZduspkfTrlG/iPAOezD+ta3inwdbfEKxE8Yjg1ULnemPLvPy43fzrzzxv4TuvBfinUtMupbS5vNPnaCaS0lE0DMpwxRxwwzxkccVUtPEFzpEYnsbiSBgRuUHKn6jpXoKzVzCxT1nQp9IuWSSNkKkggj0rtP2ZIItX+J0OnSLKTqUEtsNmDjK5PX2U9Kz7r4k23imzEerWirc42meIff9yOx9xT/h+lx4I+Ivh7WbbMaJeRzwyt8qyqHAb9Mj8aJaICf42eBtU8EfELUfD95azpe6RcPDIHGB6qR9VIOfeqHh7QdaWEizbUUlI+QwSvHtOeT8p5r3D9tvV/EWheNLPxJYCPTNP16FY4FYwXUimFQhBfBI424B7Yx0r5/1H4leKL9v3+t6q49EnZFP4LgVnQqqpHmTuhyi07M7G38a+L/Batb3fiXxHaXG0Zg/tCdHizyARkckYP0IpE+M3iy/cxN4m8SzQn5SkuqTuCP++q4e31sXZxctKJWOfMds5PuTzWt4V0ifVL9ILb95K2WwpycAEk/kDWy1J2MHW5d2tXDAk5c89ye5/Ouy1D9oLx3rnwTt/h9c69f3XgfT71L+HTGVfJgnVXVWDY3cCR+M4+Y8VgTiDR9RuC0CyyeYSGkbAX/HmqOoau1+WG/fyDhBtRfoO9LVaAVZZctjnbTGP7v5t2PUCgsEUk9hUaXLochiPSgBzxogUhjgdiKktiq3SbiNpbnmo3ka7UcKCOpA5NMnyuAykbuhNIZr31sl47NGwIx271S+yFPvHGRxzVBXZPusR9DVuzuTLGVdixHPNVdAW9LkCjO7kHB9q1NKbdqzjIwAoAPANY1hKITIoUtuPAzV1NLuGX7TgDb3B5FJSA2fENzBcWbQMW8wHcNoyF+tR6FqkY8hJ1YGJvv9Qal8PWaQBZpB5u/5mLcgj0rd0/R7O9ug6MsKM33WGcEf0pu5Jf0dkukMqncCdxIrR3gE4IzjA46VTsoPIgZF2gEnpT55Ps0Ocnceh9T3phcp3MimRwOvQetbHw88CX/xE8W6boulwNPe6ncJbxKOgLHqfQAck+gNYYkEj7du7Pp2r7G/4JVfBwa94pvvElwmcM1haMeiLtDXEg9DtKoD6yGhJNg3ZH0/4Mj8J/sH/s7RaleJHPbacvlWEA+WbWb51yz+vJGSf4Y1UdSteWW2s3nxl+JGlp8VfEd/ot94qjF3pfhSwElu00JG6M3Myj92GUZSHO4rg4UEZ3NEuYP2tf2odR8S3Ma3Xw++GbjT9FtXH+j6hd5yZCvQqWUyN6qkKHg15b+2b4jn+E/x50/xfqmsWetzWl3LrOiaHFGy3LXckaRNPdzf8+6FdyovLNwAOTTbWxMUdp+0tocHgW303QfA1rYaFq9w0MtpaW2nJcSa0zTCMwMXViyhSWfJ6EZNc3+3H+y58ObPwlb6pEbLwb4ieZYbOW0gYWdzISBslRRiNCSB5nAXIzkV8++L/wBrD4q6h4gN/P4r1XTbiEeZGlrGkUUCsOiqFOAR68kda9Z+BfjfUf29P7P0TxTrNtYNpCRyazBFajzdcs0mWVfKOcRSF1VZDj7rZHcVMkM3/wBhz4nXuoWeo+DdeWRNW0VmURz/AHwqna8Z91Irgv29/hTHYeHLi4hjw3h+7S6tiP8Anyuztdfok6oR6ec3rXp3xd8Or8Kv25vDGvWsawWviwKJ0QYBkz5Tn8R5Z+prX/bL8ODUfAOpROpJl0TUbY+5gAuU/IxClLVXBKx+eUCqBggkelWnBEe7sQRz/KoLZQoyC3I79qnkI8gDk896fS7GY3ibS4NQ0+WSZN0sMZKMOCuOa8/hk8zIxjHGOtdr4z1GbT7BY4gAs5IdiOgxXHgYGAeo5NTfXQoSIDzlJz8rDoe9ewar4X8B6t8Jrm+1XUdZsvFtvMVtorVVlguIsLgMrYwc7uQfwNePBFE4bkEEE/nXsmr/AAN8TaxodrqNnpxu7a5hEqCN1L4Iznb9KUo3QI8SkRojyKTfgnByTXUa94VvNGlZb2zubVx/DLEU/mKzRpBmbIA9aV3YDKLktgA9OatPpkoiDAqQw6d6sPpEoJCLuYenepoFmlUL5TZBGABk0pSe6N6Mab/iM0PhdPeWHiZbdGeKG8XZcLtH7xV+YDP+8AePSvsHwDAIfB+mg9PJUgA9v8mvknwajWniWFHVo5ApfawIJGOvNfYPg2IJ4T03DYYW6fXpzXxnEr5pJM/cvDSlGGFm4u6b/wAj0nRtifBRV+QSXHiGPaO52Ws5JH/fX61nXkKswDLuYcjB6Vo2unu/wl0OVOANaus8cn/R0HH5n8xXP+IvF2m+Goi2o6np9mOuJbhFb8s5ryq9Jy5IxXRH02DrQpyrVJySvN76dl+hIIw0mCOM1YjsQXwW6V594h/aX8KeH4w4urq/UdTZ27SgfU8CsPVv2r0v9Fln8M6fZ6jPGpPlXNyUcY/2QM/madPLMVNfu4nNjOLsqw7tUrJvstfyueuXdsDICGzgDg1Zt7ENwMk7ccCvlzwz+0J47+LN+2b220TT4jtdrO2Bcn+6GfJ/GvafBXxsbQ7GC2khmvHhABmeUmZz/eJPWu+HDtZL35JHzOK8SsGlahTlL1sv8z0qLwfqF5BvitbiRQM52YFeda18XNE8MDU11WS50htNJRxe2zw+ZJtLCNR6kDjjByK9A8L/ALQ1tqN0tvI1xbykYAmAOfxFa/jCHSPiB4b1XT547ZP7XtHs5pPKUyFWXGQxGeOo9xWlPJ4Rkvaao8DE+IONqRaoRjD5Xf4/5Hxj4i/bu1e7LLpOh2VmOge4kaVse4GBXF6x+0j428TBxLrktqjdY7VBCv6c/rXKfEDw9b+EPHGqaVZ3p1K3sLl4EuNnl+dtOCcc45B/Ksy2MjSHHygV9Nh8rwlP3qdNHxuM4nzXE6Va8rdk7L8LHW2Hj/VbqAWl1qN5cReb5pjmlMi7/wC9z3rotLu1vMsHDZY8561wuhXUdrKd0ayMeTuGCMeldjZXCyNIseyPGCAo6V6K2seC227s9q+B+lx+MdQuNEeURtfRLNAD0kliySuO5KM5Hutey/D7wPf6rrsGl2drKzh8Elduwdy3pXzJ4L1640u7s7uzne3urOVZYZUxmN1OQfpn8wTX1N4P/bq0az0ASahp13Zasq/vUhjEkEzD+JTkYB9G6e9aUqsoOyMpwTPqT4+fH21/Za/ZQvlt7hEvZdMbR9KQHBBl5lmA/wBo5OfRa/Jq9vnubiW5lZ5HlJLMx5au/wD2mP2ldV+PXidZruZ47K1+W3gLZES9MntuP8uK850C0fxHqsWnC4ihF3Mtus8qkom4gbjjsM0VZu12VGKSsjzrxpqUl7rUiuAFi+VQOwrc+AFmuofGjwrAcETatap+cq16b41/4J2fEiyuXuLBdG8RI5yGsL1dzDt8r4rC+D3wN8ZeAPjv4VOteGdb02OLVbdmlktW2Lhwc7gCv61xyxFOcXZm0YST1R+4EKK8KlDlT3B6UrR8HarZJ5zXi+leN7+CLfFcO0XZq3dN+IuoBQC+d3qDg187y3k9T0m9D0aUNHwwJHsM1SvIA4yY8g8ZA5/GuYHj27kIy3X9am/4TyYEGRAfXK8YquWUdhaM0L3S4J1CugPsyhh+RrmfE3wxsdalinhW3t7u2OYpBbo6nPZlIwRW8njm2mO1oju75NSDW7N8DDLx19K0j7Ru5OjOZjh1rRrdkbS7DUEXHNrKIWx/uMMfk1c34w8R6rDdLNaTJpgAw1tfWbpvb1WXlPzIr0+2khlQbJVz7082YZcDDDvg5qJU+ad2NaLQ8Xk8QeJZdJa5k0q31m2C4ddPuEece4QMd30HNfBvx7+Aeqah471S/s7ZIYNQuGljt7om2njJ5KlXA/nX6g6t8OdJ1lvMmsrfzc5Esa+XID7FcGsHxD8G/wC0baWGDVL+OOUFfLuNt1HyPSQE/rXbQmqekVYwqx5tz8fvEvwJ8U6ZAZksNQLg8+SokAH/AAEmsGHXtc8HRLG8GoWs6H/WjfE39K/UjV/2PNV02d5NL1XS2zk+XPZfIPyJx+FcZrX7IXiSR2NzoPhnVA3UJcyxK34EHFd0cR3Zy+zPzul+MOv67cpHe397e4+XNxM7kD8Sa14PiJqluiiOYrAv3Y+1fYer/sB3GpX5ml8I2VmnXy7a7Dk/icVwfjL9hxBqLWulWevG5QYkgWJJFj/EGtfrEb2YOD3PBoP2hrnTtkc7EMGG1wvIFFeu6t/wTU1m8YTKbsBsNtlt9rL7cGiolUotlRlUWiPctM/Z68K6W6iDQtMj2jr9lT/Cuh0r4Z6PpqkQ6daxup/giUf0rRW1JPLudw6FqtWtrHaRiP51TkgE8UKJLY/TvD8FjGP3caeny9BWhEkMfC7Mtz6/jVSGMRKGCltx5yc/hUyoADsTDdef5UJE3Zbilt5CFZVLDjNFzJHEeO3BwMYFRrYPLGAIzg+2MmrEOiF0BKsg6kHoKJIGyOExSqGOScDBI6VMANpwwVVHTpzU0Ph987sHDDjnrViDQY1lTc6ofc1NluCb2II9RYgqDk/hx+NXreMXQG4Fm9CcYqdbWCAYJBz2A61YtYYJCn7wgjPA6n0obKsFvYKDn5VA45NXoLCJlUvKC3sOlLHosTSDdKw4456CrMtzZabGFYgn1yOKm76jfkRm1igTKfMSefWrUEQb69wKo3/iW0sU2RsjE8k5FKPF9rGgLSogPoec1V2BqCWGAEuAuOODyapX/iOCBiUV930FI3iSwa3VVnVjgkmmwa7oqpIZMSuRxgdapJ9EK6PzV/bw/Zku/h98SLrXtA06ebQdbkkulSCIsthJ96VGx0TqwPQDI7V82NCZZ2wwDMAcdq/aTxz4c8KfEnwRqeh6pBI+nanbtbzIp2Pg9wQcgggH8K/K79pr9lrXPgB4yubUwXOo6Kd01nqUURKNEDj95jhGGQCD3Ix1reL7ks8huG2sV6c4pvnuwUF2wvTnpT3UzDc33h1IqB2BbqPerSEa+reOtX1y0tre81K6ubezBEEUj5jizjO1egJwMnqcCqcWplfvIGHqDgmqeeOOgpd/PAGKIxSVorQGzSivYrt1jKEszYAK5zn3rt/CV3F8ONOvLsqBdzRGGPP8O4YY/lx+Ncl4HsVm1B7hwCLZcr7selM8Y62+oaiYiTti4x6n1pp2d0J9ipfvHPM0r72eQlicVd8JHSxqB/tLzhbbGx5QyS+Plz7VjGY88nBprAkgf5NK+uoFi/nie5cQA+TuO3d1x2zUBYKMUn8P16e9bnwz8Ov4r8eaTYiwl1KOa5QTW8bbS8e4b/m/hG3PPahajLfwo8A6p8UPGdnoekRCS5un5dlOy3Qfekc9lA/oOpr6R1X/AIJ5XOu6TF5viXT7a+2/OIdPYw8AAYO4N29PWvJvFfiK18PfF3yPh8r6LbWjrY2strI3mXhDcyOxOW3N0zxgDivsbwrrl3p+gWiarfJeagiDzpUQICSPQcH68ZqlZCs3sfLPiH/gnV4y01T/AGff6FqgHQec0Dn8GGP1rxXVvC914V8QXFhfBI7mzma3lVGDBWUkEAjg8iv0ibxhAoJZgOcg1+fXxe0680zxzqiX8DW9291JMysck72LAj1BBBzSkuxTXcy5o1SJHCj5WUZx2rct5F+xkMQFYEMSOB71zk9z9otBGoOTjpVi28+7227FkA6k8ZoXYmxb0jUfsavC5LRhvkbniup0ieC5UbJEyowMVjRaJaeUgjYrM3GGP3q2rHRRpvlMHiJPUDqvFCb6gjWixGowQMHn2qO+uB5YPy85PWkClucjOOKgu7VZWUFunXHanfQQWaK/3OS3QdMmv0D8HXv/AAzP+xBqtxbkQ6n9hj0mB1HK3MwEkzfUPMB/2yr4T+H+iNr3j3QdNUKWv9Rgt+eflZwD+ma+z/2mL+TXPhj8LfD6nC+JtZ+2Sr/eEkrEZ/4DIn5UKQSMFdZ1f4TWnw88PaFr2o6dqulXVvrOraTChEV1YSRfaLy7nOMGNIgIwWxhkAHNfP3xd+Jb/F/xze+IblGN/fyvIXZiRFFkCOBR0CogH4k19zftueN7LQv2dfF1pp13Z/bzFBp88cMiGeGKSVfkcD5lUgHg8V+da2zzWDRwkGUr8uejH0qoN7k8pYjuUkdgkgkOTn0+ld/+yb4lvPB/7R+i3GmRySzzW11D5KDPmkwPtXA6/MF4rzKKG6sNPJlhQ3MOQyqffp9cV67+xOkKftDW2t37NbaV4Ygm1C5kCM4VRHhTgckl3AAHNW3ck9DvfDus2/iXwlq+orrcdn4g8Xy3Gi2+rFvtiW4W2WRyrHKI8ocqp7LnGCK+gf2yrFNN8OXa784s9VlOewOnyZ/U1zvxI1ew+OH7RXwlfSLldQ09Uk1ZZUzh0JBB56f6voaT9u3xWx8D67cuwUro10AQf+fmZLZMe5VmP4Vk4uw1ufnfBAEjVcn61JsUDr34FIQ3quBzTJVYknuKLWLbZn+I5Auh3jMRgRkAEZyegrz4428dvSuj+ICXBniYhhb7doIPGcnqK51V3HHXBqV3GPtUje4Tzd2znO3r0r9EfgH4UfUfhL4cuDFIUexiYM8gVANgGcDnGa/O5D8/PJB9OlfXHwX/AOCgejfC3wBZaBf6BPNLpluLdbqDDSyDHXLHjrwOgwK6MPOCbczOqpP4T6Hh+Hun6/C8NxZQahHIqlo1tt4BJwTluPwFYeuf8E+PCHja0Mo0SbS7kZ3SWz+TnnrgHb+GK8n8Xf8ABWa5jgEXhrwhaWu1dqz3029uP9lfz614948/b7+KXj93E3iObToGz+6sIlhGPTPLfrW08TStpG5lGjNPVna/tPfs7aX+zp4r0jTo9QttSt9RRnZCy/abfaQPmC9MgjBIHQ1f+F9vpVlLnSLi0gl4+W9tUuUB+pGR+dfOV344utX1FrrUWe9upDl53ctI/uSetbmgeMIxOohu2t5eMBjjJ9M1xOab1Wh0KOm56F+1Tptw/jnS7qbV9FGrC0KJHZw4RYixI8wAYUkk474rz64/aT8aQwx2sd9DapCgjTyrZARjjqQapeL7r7PcSTT3H2q/uSSxVtxQdOf6CubWeTGAw2j15xXJVw1GpK84J27o9PC5rjcNB08PVlFPs2vyOkvfjJ4u1e28m68S6xPCCSIvtTLGpbGSqggAkAAnHasT7Q80xeR2dz1Yncf1qIhWAJXGO61NBBG/3XYHr8w4zWsYxivdRy1MRVqO9STfq7nZeELqX7EAuWwcfWtDUvDNvrse8KLaYf8ALeIbJPpkf1qPwCgSz2nbIc9mwTXU2WlxFwSGDc5Mh4rKW4LVGR4XsD4UsPs0CkoCWJbnJPcmuisvFMkLhZANzHp0/GrA8HG4KNHghhg7TnP0qWX4fTm2B3OOf4hUOSe5Vuxp2XiZAUf5A2Ov8Q/GtzSvH9xayKEuZAvu+cfnXn954Yn04ZDSvjsOgrPi1e4tJFMzNGB0BGRUWTWgbHGftHeGrfR/HDajBI7/ANru9w67AFR8jOMepOcVwSTPuXavLduxr23xolt4y0A29xGhYZaKQ/wP2NeManpd1oVwYZ02f3T2b3BrrpS0szGasye3dRfK02CB2HArpdP1CBEgZFERYkNg8tXIIzOnzEHJyfat3RNWiMbxqiglcA4ya2XYg7bQdYEMxUk4PI56Vfub8SOWKIf4fvbcVx1veFVCv8rDqOuDU0mrhgAxVsDOTyadrAauquLh9iiNcckL938a9e/Yw+GOg+MPFdxfarcPGmhsklvGSBHOzZyGz1x14rxXSBc65fRWdpBJLNOwUBFzkk9/T8a+svhd4FtvBXh2K1t7VUL4eYht29yOTz79K56zbXKmVDR3PbZPhjpV5AJ7NzBu5DwSFf5Gp7XwtqmlxEWutXm0cBZsSD9a5Hwx4pk8PwhIiqxk/dYHANdFYfFRYmIlh8z3VsGvPWHqR0vc6/bRa1Om02bxFbwjKWF3H6jKk1r6D4nu7EmKXR7qEN1MeGQ1neEfEUWusWt/NjAPIcYGa7Oxs2MYBAII/EH2qZUbq0oopT6phpMzeYWd5MEcRuclfxq7BeO9yAPK8npjcQ4/oaLaMROA0blV79RVg2sEoyR+NSsOl3FzC304tyhEbzKerKgO36jrTrgfZbNZGVFRujhsfnVdLPDsUldR0xnIp7xXBUqHV0PGGHUVSpNaJk89ye3maSIMrthzgHcCDT47uaM5WYgn14qrax3FtG0aQhQ3O1eh/ClsdDnim3Ks8it/BIcr+HpScLFRd0aEGvXVvJjeWxwDnrWnbeImkcB7dzkc7cdazbLw9eXF2hjjjMfdHyT+BrqE8PrYWyukbysOWUDkf0qdI7iTfRle3uIbtTgOpPOCKSayDgk4yR0HPFbGn2Au7bckZBU/MGG1hQ9vDLkIyFhwQOSPwp6bIV+5y15pKF/u9f0rF1nwFYax81zaBnHSVcq6/iOf1rsr62j8z5gQPXvVcWoDHDsO2KnkbGmcF/wr6SxAFtqWq24HKq03nAf99g/zorvmsfk4wyj86KfNbRj0PmRk+yEF0jXOMDqcVYt57ZkDvGirjksME/h+NcXJrd35JG8hW68kn86pSXl3MSDKcjoOa9f2Zw8yPTBqFisYAZA3QDsPwpZPFltbJjdCgHA4ArzF2n3DzGYkcZBwakS0JUEszH0J6j8ar2RLkei/8J5bOx2SDPqB0pP+E5tSmGlJJ6/WuB+ysYwSAPxp8ek9CSD6Y6j3quSOzBNnbnx/Z20Y5d3PTnpVSf4qFI8x2+ST3APFcsNO/v4yTk1PaWKsjZI2k8mmqcR37mq/xMubh/lVcDpSP421EMGWQpk9uMVlvZKsh2DgnqTgCrMVmnk8555BJ4pNRWyJuyw/jnUN3/Hy6ZPbnNMk167nGPMklJOeuMVAdLhM4JYkr1xnAFWHs0AHJyD36mk2ug0hyavcTKI2A5GdxbnFadhfqkSlixYn61nskUUWWCqAMc8D8axtR8Z6PpE5kkniaZBsG05Kj27VUWPY7O21NNxBPzegA4q7BqAZBtK5PVu9eSal8bbO2cm2hD8Y3Ox5Gay7v9oFo1JSOCMEcHBNVyS7Cuj2i9uGwJI3LEHketc18Qk0nxj4XvNK1s291pt9H5dxbSP/AKwZH93uCMjHpXiev/tBPIpae8YKRgqvyiuG139pSzsnO0+aw5+8SalwW7YX7HA/Gz9i668Pa1NP4Nuv7U0sq8hinxHNbADO3n7/AKAjk+leA3Gnva3DxTxyQzRkh0dSrIfQjrX0L4m/az1Mq5tIYYQBwScn2rx/x/8AEK98f3vn6gkDyj+NYwrfmBk/jQ0khpHJMQOx6/jSd881K0YyTtJHuaY8ZboKlNDOj8EkCxmxjIfJ9xiu/wDgH+z9ofxovpY77W763vy7k21tErPtHT72ck+gFeV6Bqp0i5O9WMUnDeo969D+E/xPHwx8bWOtWfkXAgcNJEW2Fx3weoPoabva6Ej3Gy/4J3aFbpK86+JbxFBZdkqIVAGSXITA6Hjr0rS079gjwx5UMZ0DXZn4LztLOyv8wUgIoGcnIzwMkDrXR6h/wV0+zWSxWXhbDKm0tPqeAT34RMkfU1g3X/BXLXrq+QSaNp0NsxIk23U80mM54yQM55/Gs1zLdDsaenfsH6SsjvD4EnuAEACyCeRE6kuzFsdFfgZ4WtG6/Yh1G1sb2Lw1oj+G5bmD7O06BQWbC/KAx3bSXGST0B9DjzDWP+CqHjy9b/RodAtkVdu1bJpM4HXLuf8AIrCuP+CiPxK1fKnVtPtkPUQ6dECPxIJpuUl0GotvRmBB8ItX+C/xVms9bjhiv9K2ugRg6lmGVIIrv7T4q3Me1Z5TkHHWvL9f+Ll/461+XVNXvfPv7rHmSsFTdgAAYGB0pYNfUoCCDnvjNYznLmOulCKVj1uD4qhAxd9wUFjnnivDPjV8SLH4n+JIZYLFoJIR5b3Dth5lHQbegAyffmtmfVgYyMckdRXm+qxG1vQ5G1lb5h04q4Nt6mddW2JtMjFnflPvjbkEj37VZ1YMrJPFjMZ+Ye1ULy9EMsbx43AYPHGKlluX1ZkRcIv8Rra7Oc6fSBFfwxTZXg5IOMitWFsykLjnOQOawtJ8JTTQR+Tm4djzj0rYtNPfR5THIU+ZeNrZx9aaXURaVisg64qKeIXEydsHOfWplYHkDB689KdOwO0Dr1460NoDrf2fD/xfnwhuIwuoKwGO6qxH6ivqL9ou4bR9V+A92x2W9u1qAx4CnEB5/I18o/CDUl0H4weEbxzhINYt1djwArOFP86+y/2i/BrfET9mzRvso36v4dH+jgD5vMt5HUr9ShXHvinfQTOJ+JX7L3ibU9G+J/jXUdJ/4R9josNqlq1wJ7jWJ4pxPPeMFztQIu1QeTnjgGvle1vRbIscitGSBtJPDCv0A8aftKXPiH9nXTdV0DUdJsNa1exld5NQi82KJ4UHnRFCRuYtwAex9xXi/wAS/wBhm40/wra+J4dW0bRbG7tIbu9sr8Sp9gldAzJHtVmZdxO1SNwHHOM0ReupLtY+edJsn1O4EUUZYlflA5zX2/8ABz9jzWfhn8DEeGTTtM8aeI5ob65j1SJpYba0CnZFIq8hm3CXH+zHnGTjF+AX7MXh/wDZ58E3PxEudVtfFV6lut7prrbl7GxLkAXJVhmUoDuCkbfl5z0rp/hh4t8b/EPwjZ+Fop9W8Q+LfG+rTppU17k3s9jI+EuJR1Xf87LnonPTFbaNWW5ltq9jpP2P/g3Bbanr3iHTUlutH8MwR+GdEmmAD3lzIeXAHALEs+B0347V41/wUu8TR6fYNo1pNuF/qCwqR/FbWKGMn6PPI34wmv0Mi+HVj8AvhzD4e0V4LqDwFGbb7QCAmreIrlcM2e6QKSxPQBR6V+Qf7XnxMt/iV8W7+awnM+k6aBpunSk8zwxk5lx/01kaSX/tpSmmlqXDc8ikLbjwSFGagZzsPXK1JPKYSRj7wqKd124Gc9j1yKxbNHqU7/w9F4htRHNM8O07lI7nFcvq/hSTTGYJKsq+pGM12G8sh5OFNZeprkknA/rWLk7l2VjlILX/AElDNHIYwfm2Hk1Y1RhPdmROFIXg9uMGpr+BxIWGSnUYqs0ZY89h+daXuhEIGWOQcH8qekQYcE9al+zZwcgnp1p6W+cYGfXik/ICARZBGB1pRHntirsOmS3DAJGSTz0rQg8K3Dr8yhQaTa6jsYqwkgjp3NSx2xkO3Kj611dr4Kto0y7u5J/u4rV0/wANW1uQFiHB5JOTScl0GonEw6LK4BRWOeOBxV628J3hAOxdp9TzXcw6eq5ICqB2xxVuLTgD8uGHX0rPnYcpzOkWEulkBgxPcKOK7XQNUhtoghTOQMg5NMtdOaM/MhAHI9q0LLTVlIDIct69qpwbKTSOj0jV4xKqvHgHBBUZxXYWF3Fe7QIJTheM8c1w+maGVfckksY/hx/hXYaTaXcNsBG0TsACSfl5rF0n2KU0T3tjZXMfzh1d8jhax7f4QWWpTswJTzDk4UgZrrbMfOBLE8R7nqv5itnR9LS5YspAB7jnNNU7KyE5XPOL74CskO9JkAXkH1HvXk/xH+GGrTzGGyhimj53bVyCfxr6i8QwAWjQo3zkdemfrXLxeHnLlggb1zWtOmlqyZSPkK5+DPiC3kJFjM4HZR0pbT4aeI4GUR6ZcHJ/u9a+zrTw4GYMUw3oe9adnoCL8whU44yAK3UWZ3PkPSPhF4n1uVv+JPdRyqoCmRdqn8a67w7+yl4g1MwvfT29mnV1zvb9K+mrfT43TaEIccnIq9b6QZBgAs3YAc1ShZasVzzj4QfBmw+GUMm1Wubif78rnJx6fSvR7KIBgNpQEda1dN8BXN6wBjMaddx6V1Wh+Bbe1CtIGkbHQngGoaUWNXZzmk6LcXsW5Y2IxkEjGfeum0PwdZBwbu3djgHgcVsQWphUARkqOemM/hWhpWkteSBRHIqN0J5rOcW1oXE1vC7abo9vst7UIh7nnNdPpepWtwPkkC9Mg8Vz9p4Pnkf5OOOB0Fbem/Dy8nHzLjsuK53CxqmbcIGcK+QeT3p0mny3JwqFsjqvGKm0n4f3kSLtWXI64PBrsPD+hyWyqJ43YY6svT8aylJLRlWZw9t4MuWfKCQEEGtiy8KXMaDzEBJPU8fpXoNrawWij5FGBnpmpGuLc/MVG3pnGcVjzxve5Si2cba+Hdqg7Ax68DpWlbaaE5Ee0D24NdDJbW0qnp8/OR3qCXT2RQqMGXt6ilJp62GlYyoYVibcBhvcdadI020leOfzq2YJY8DbuA5G0AYoRcg5DjPIJHWnGS6hKPUpJNIjAsvHv3qGVlSUSmOPzRyGAw351pOp8sfKDkfjVK5ti2chc4yK1aTMbtbGJrl4dRcea8kbJ0eM4b/69MtryOSDYwy//PQdfxFTXNiZiQevY9KgttDCzFup55zzUOhG1kVzsksTO8n73yDGeQyE/qKKtx6K0RJRmUsPwNFJ0pfzC5j4u+yKScZK5z7fSnJZlXwFB/Hj6V0D6BHMwAXBzljnOaZL4cBcLkgY/i717PNE5bW2MR7YyochVJ7gZpy2vlMBtJI5HtWo+kyRMVBye/GMCqUlrLG+3HXOBipUrhZiBlPzYZO2cVFJqCxy5QZZf4j3qTyTErA5GT37VXMK7WwcLn6UpDSEbVHuBjIYE5AHaopJ5LiPCkAdDtPJ96lW28pl5BY+1KV2qUwCAOMDip5kh8vYhgVy65aRhjpnFaMRfYQqltvc9TVOKUoSCMfSpmuSF6cj071PtEiuVkxnaHG0qByOT1qlrGrXFrp8skWwunK5qKW+8v7o6DoeKp3UwngcEgB+vYip51ux8p5d4j8eX99LKk10z4JyN5xXPXev8HDqcdTu5q58UvDE+lXct1FuaJjkgDoK83u9dMTMNx59R0rupVVbQycXsdPfa/sRszbi3481zGveK5VRl3EEjg54rPvtYfB+cZ+uax9TvhIOzZHX1onPTQFuZ/iPW5rmT5pHOe2a5m9usISx3c+uTWxqchZCMcdc1i36g54AP6YrmcdSzOum89drEc84FZ08DIeg46mtCUYHYgHioW6c8nPGTStYDP8AKz6c8mmtEAeo/wAKtzRqe5GfSoni2qcH86YELR4+uaYy4A6+1WPJZsnb+IpVtXl4x+OKOYCuV+o5pVXI6cVYlsnTngg+lR7do6H3ovcBhyPXj8afG+O+M0i5OMd6U8kHrRvoBoWksd0AHAPfJrorOVmjU7lUdMZ61ydvIVPuK6TR2WSFT2WspRSNoSL8kzJheAM9myBWB4jdb3UxFsKBRhmJ5atp5/Ll+Rcnvz1rP8TW2yMSqMluc9wfSiG46j0M6zs0trvZKA2RlT2NPnP2C9Dqv7qQYYCoZrtbi2ilyN8Z6UrXxuIdqcMeorWxznRaFftGyRqxKODggkVtRxhnPILY555zXK6VZTR2+dxLEgALXSWulyae6NJty6cgHJ9eaauBbT5nAJ5xgirSopiBJHI71TRyigkd/wAasQFpgMHGfzptdxbCzq8ltIYSyyxkSRsD0ZTkY/EV96/CvxfB8R/BVrNHIWt/ENompwbDysxXbcRj/aV1bj1QV8K2g2N90c9cV6/+zB8X4PBGp/8ACIanci0tryf7Xol277Utblsb4Gb+FJCAQTwHA7MaS7A0ep2PiGz+BfxIV9V0jT72EXIvY4bmEPbSScYuYMj5JMYyMEEjkcA12fxg/as8KfEDQ7IWniXTtLu/NdrlNWtZZkKvGyF8IDvdCwYDoSO1TXmp6T8RIH0vxHoi3dogYXMTIQ8Umfvow5jPXOOCSKraP+xx8I5LxZprbxE4zuEAffu9s9a0jbYmzLXgT48Q61pGieAvhLpWr+IHt4E060u723zJNgYL+UOpYkk5woz3r7a/Zd/Z5f8AZmBs4bmDxH8ePGMBW7vywkt/B9mw/eOX6B9vBPsFHFcD8EtPsvhZ4dSw8A+HNO8E2rptute1DH2jZ3255Jqv+0v+2d4d/ZH+EWoaT4fSTVNf1wf6Q9y/+mas7AkSXJ+9Fajrs4aTGAApJPTTStfZd/8AIykm3bqcR/wVU/am0n4WeBbT4eeD7t2eW0kgS4ziXyJci6v3P/PS5OY4+4i3t0Za/LTWLk3Fw7kZAOBjpiuu+LHxH1T4jeKL3U9UvZNQ1TUpTNdXDnmRvQdgAMAAcAAAV5/qd4ySFQ6jP8HdvpXPVkpPQ2jGy1Gk5kzyAv61Co3ygLhcf3qSX9yCAM46k+v+ePzq9okKklZfuE8E+tZKXcpK+xA2nCRCRk98g8VQutPkyAFJ57nrXa2OiWs4JLMD0IHStiw8LxrIGQjrx8uc0Xh1DY8sj0SW7l2CNlx/eGBU58ESODv8r8DyK9hh8LRXTY2pk98UkngBJXyPpUuLb90d11PHofAaqNwfcR2xV2x8NfZWH7sEdSMZFekz/DR1ztDH696gHgWeFjgEj+dS4y2Y7x6HJQaWDIMoMdOnSrUGh5PBIxxg10sfhaRWJaLI6DrV208NkHcFYkeo6mhU2PmscrDojuRuGQDkZHSrMegDIKgHNdrp/hjcykqCwrXsfBImXcFOT1/2ar2bJ5zg7Pww7ggnGPbOavWnhSQHgYYdR0/CvQrXwFtwQMHjtWlYeDlSTkNuP5VapE8x59a+DpiV3JnHPXrWtp/gojAKnOewr0Gw8Jxr2PH8J7VqQ+EwUJAyvXgVapPawnM4XT/CZVsKQB9MV0GmaQkSbZQzZ7J1FdJa+Eo+xYZqW08F+UJGVwWzhccY9qHTdgUkZsFtDAudjkE9N1altb2ckW4xIu4dxyKng8MTQyZdUcgZ6d6vWuiFRuclccbD0pcjByRz+oaKtzNlJCgA6YyKI9JktpVclJAf4Rw1dOmkLKwYR8nrt5wK0LDw012+RFjHI4zitFTstSHJ9Dlore36ypJG/XLJwPyq/aaSL3/VsrknqK7nSvhpHOA7DAHr3FdFp3w/tbRMmFHwOu3jmpc7bFqN9zgdG+GlzdyDzSUGM8jj6V1mnfCs2+07TjrwO1dhpnhgr/qmkRQON2GX9a39F8M3zAfKkqdcD5W/LpWEpybL5bI4u08MCNMNJj/ZI6VK2kNbuAId7ADkV6Nb+ETndNbyQ5I+Zk4/PpW5pfgeGQBw6En0wann0KSPI49Me4YZQ7uuNuCPxrovDPheaWT5kIOOnXPvXog8JR2Vxu+yrMndgADV7TdEFs3mRwIYjx1wwrnlWtoy1Ew9I8LyRuNyDPQ8YxXSWOji2A+UfL6dRWiloikHGY27q3I9jV6LSUK5DZU9sc/SsW7vctFS1gaMZUjHoRg1cE7KeQCMdOtPNk0WDjjsM1GsqxykEMG7j1pDuLuSTOFGPr1o2Ddgkc9qUPHO38XHbFJG6q+0nHJ61Ds3qO7WxAbBI5mxv56gHil8kxqQpOD6nir6wo3G5M+9IFChhx68c5pxSE23uUtu48+uaS4i6YAxVzaDg5x74qGVfMQnj+lWo9xXM+eE4xwB246VWnVkBJ+7396v3Kbk4yAOeTWJq+qw6f8AI8heTsqck/hVx20IZSub542PyE+vNQw69AnMrhWB+6OoqG5+16uoZUFtGcHJGWYVNpvhq1t5MlS8g53tyaE2GhoR6hLq5H2ctbqB95u/4GirH2QKPlKjH6UU7XJbR8tMu1QTyxzgg0wkowDEFTjOO1FxepuyOAOnHWo3nVFPO3Byc966mtdTMs4jzjKtznkdKqXUEbHPyMxzjjpSOxx+7BGRwM1XkmJk2Hg+/rU3Q1Yp31iULBQOKxrtnic/Nk45Udq6SdkmyCwZupPrVSfSI7nglYweOvX8KXPbqOzOXuZpPMG1iD6dhT7dpHG4nDLyM5+at+TQLSAqzSL07HoayNWuVj3CLL7eBUKpFspJleacQsS3DH+dRPqKeThSxPp6+9Zt+0ryjOCue3SozfmJCpGCRg571Dd9iku4XWpMWwQ2c8cZxVaa6eVxhiuexpZdZgtoy0xVM8EngCuY174xaJozOplNw46JHzUqLbKbsbmtiCXT3+2yRrDjkue30rwX4i2ml2eov9hu1nVudu3Gytvxr8f5dQVo7K2hjiXgNIu415pq3iOXUbktKVYv1IAFdFKEou7M5SXQL4eWnB5649qyLwSc8cH8RU019vBXAOfXrVe4ugrYGAf5V0yZl6mVeE/NvP0z6VmzJuBB64rZvI/tEbAkBs8GqH2RQnzdj+dK9x6mRcwAtkDn8qrGHng//XrcOnJMTkEdcYNQSabHHHuHIHX2qdOozMFtugyozz+NSQ2itECFXn8zWhY2sTKwD8jqD0FXbbTFZ/lWNgOwNS9NAMc2/YDgn06U5rY/3Gx64reFhHD98FMdsVXur2G3GI0YsfXgVFwMk2MknG09fSm3GkusfzJketXLjXZEBIAQe9QSahJdIPmz1707tAZj6YCODj61Wntmt+WA59K1nTd09OTiori3E8ZUj3H1qrgZoGRjPSt3w3ehPkYZRvWsMjy2Zckc49K1dAnRHbfyMY57USSKi7MsX10I7okfKFOPpUF7fyXNq6KVOfWq97Osk7FcgH3qBZOpyRT9Bt9iOKFdqvyNpw4HU1buIhG6PEF+XkehqAzrGwJP3uCP60W9+I2C43oeg7inYg2NL1Uo6urlCDg+1dGl1HtAdgGyOOpxXHada/aLgOz7U3c4610miaelxHLLIzBAcKB1Y1SRLNN/T159KsW837zGNvGc/TtVXO5Axz8p574pYZjHLlc5HTPehjNeDaxJY4B6cYps1vFqUTxXChkbsRUMc/mhcHIJx9ParZw7qvIPc07rYR6f8IP2nPFHgCSzsr6AeIbK2UJBK9wYL63QdEEoBDqB0Dg49a9z03/goxpWmRBv7L8Ypcr1AWzJz6b+PzxXyXYO9uoZWCkfnipZbiRh94BTzknrVJ63Q7H0Z8QP+CiHifxNE66JZLoXHF/eT/bb1B/sZAiiPuEJHY14F4s+IuoeJJZBLcz3lxPIZJp5pDJJK56szEkk+5rFvbuFEPmSlmHp0rJ1PUt4ZIiIgwJweS2OoqpSbEkkGo6sbIMsZEjpkls8H2rJEn26VbuRQuMhPf3/AAp81yJ1YYZYwxHu/t/9ekUS3z+XBE87kcKgzx9KzuC8i9oWmx63eGKUkx7chQfvV1Fhpi2kKxrG20jADDPFWPhJ4KdQ1zeW7RykFY4z/wAsx3JrvG8ELOdwjACjIGeaz5L6od7HCSQER/uwqvnjjjFJE1zaLw7Fs5GOlds/gVlIKBgBwflzzTk8GMi4lhJxgjAwKSovuUpqxzekavc2rK8qyyZ6hBgk+9dLp2uPNyygL23DDL/jV/TfBvmyowQJn+8Olatr4CWSXLhVHTGcZrSCktCHNMjtY2e3UhCxbg9ATVyTShPAMRYYdiOtXbfw+I1C5UnPBOSRWvY6coiK7QB7nINakto59PCa3Chiu0n0WrNt4PDwkhQ+PQYNdTpOieW5IGV6nBrYtNHWO3JIdd3aqjTchOVjiNN8IbgWKFscYZcVrWXhkuvypsI4JIrqodG3DKylgBjBHWp4bYxoqtADt6bG61Sp20ZDmjn7bww6EHIwfar8Wj+XIAyqdvr1rYRcEb4pVwMn5asWaqZQB8uOPmGT0rRRsJy6GdBpELjBG0jtVhdFMaA5BHp0res9H+2SkKN2B+NbOneBXvZACpRV6Z/rVOSRHKzkrDTkBAIB9MjmtKHQfOUbYQR9K7Wz+HbwYLKkijHHXNbmm+FFXaFj2DuKidRdEXCLPNbXwlNKW+UBlPQCrsXg1iMMGIOM4Feq23gvIP7tRu7jnOani+HkkoDwKQx/I1hKpfY1jGx5naeD4kcMYivYkc10un+FY1CFEB6dq7vT/hpcyW4IRcjrwa39J+HSxoDJsUngZHWsHVfVlqCPOrTw1KGTAbYfyra0vwdJgnB57Yr0Oy8NJaECSEEDuBmn3jR6cgJhOFPBUZxUSq6lqJzeleFI7SMsydP4a3LO0tFCruCOOmOKl/tGMKHELyxnuBnHrxU8FrbTRebHHtOecrytZOTeiGkkTS3EVpCEX5mA6CqRuo52YC2BlHQ52kmrt1pQu4gyzlNp4I61Sl0NmlyZQzAjHas2pdilYLXUnWcR+a8JJAw6hwK2bOVw/Cwybu6HGfwNUzpIuYcNHH5i8Bhzn61ftLKUQIjrGP7rAZxS16oehbt5oLdsvE0R5zuXA/OrkE0Uw/dFDgdsU0QlYRt5J6knNQTWET8tEoc91+U/pV8pNy9vDSbHCAt60NYLcKQeef4TWabeWFgVuJQp7ON4/wAajlvbu2JPlCXHeJsZ/A1k490Wn2Ls2nIVKneBngjtVO4tGJK4dh2OelLF4oiAAn82A9P3i4/+tUwvEu1HlyKy9iCD+dJwQcxmXUF3Cu07WA6HoahS9uIARlvQ56GtG8uDaQFnkjCDuTisibVptVTZZQtLyR5jjauf61lya3TL5r9Cz/brQHErMnGeelZ8njCFpisEcksg4+X7v59qSPwc9w4e8unn77BkKKt/2PHZEiL92MYwo4qlzINGiBPteqACWZIo2+8kZ5IPbNSx6NbWaYRNrY6nk0n2UjqQzjpjgmoJpzHwwcN9elW2Sx8tqg5JwenNQG2y5Eb8jqPSoZbsFgCwPXg806zu1Z+VAYdD61cZJ6MhjpVfOCQwXnPeirrbQOwJ5waKZJ8ksCWYrh1zyCKbJJHJIFGSR1BFNIyjEZG7px92q/lsz7zIM54zyDXY7GRYup/JGA+QRzioHiF5HnBQ+vU1Lbaa1yx3MOP4QK0mggtxtaMbMYHPWspKxa0OeKR20pBV5GHGQcCklLTEb0ZT9etbUtxbZKeXz1xiqUl4iMwbDAetZNspMyjaPI5RQI93Unn6CoJ9HZV28HHO4ck1rJICDj8On51HcSqy7FPIHas7MpGDLAEXDBUVRyzcVy/jbXbDTrNwt5biTHGDnNdF43tWuNKdVUtgcYJwK8Q8U6U/mkMAOc8dTRGHM7g5dDl/F13ea7duTePLHk4AOB+ArmLjw9Ij4XnPHJrqbzTfMAZT09epqkUkgbJG5gOmK0u0rMNGctceEpHB+bdnjg1m3fg6dWG0Hg5IruMKDuwRnt6UrJ5uPSlzsHGJ5/8A8Iu6YzgH0preG5uQy4xyPWu8/s0Fm/dgcdu9V5dJycrwCcHvVe1e5LS6HEN4ZZ3wEPIqveeFpgm5MFepzXdPZOJBhePXHIqJNPDRFWXg8YNUm3qJo81ktnzgEqB6Vn6hE6tsU9etdnr/AIbaC4ZgDjP+eKx7nR/tIPZh3HArWC0uZmTHbi1QZPzdelICIzuCnPrWk+hyORkjHTPrTodAYrhiAT+tVZMDIk1WVMqrOAPeqxviWO9d+ea6U+G0Y/M27PA4qKbw3CDgAnFHItwTOT1C4FyPlQqB+NS21oyQ9M561vvoSRMQYsgc+1RS6dkYAOQfpik0O5j+WRwQMZ/GiTKPyG9q0XsmBPygA9ahubZnOTkntUjMyexFzyBtb19agty8LEMCDWqLcxEtgj8aHt0uU+YZ/mKE+gzFkcbvSoyxBBzmrV3prwsWHKkcY6iqpj24FUpAxVOW+nPSprUrHJnGN/Xiq/KgknFOAJAxnimhF+N2tmO3Bj6kGtnQdcjVZAS5HXHcVzUMR2nLtyOPer+nXHkxFMBWbjnii9hHUWV+93IxKFY26EetWSOe4xyB0z7VW06QPpy4JVIx8w9Kksb+O+LKuMjv6j1pthbsXLSURncwJB4ZR2960LSUffXLA/KT0x9ayGJBDE7D2OOtOa8MIJO5G/vL0pRVx2NW+vfMhCbgoY4OT0FU55Y7YMxdm2jjLfkKqvqYZfmaCT/eHNQtdoei23PsWq27bE6ouzagsqOqKWYrgAc1WuZzMf3hBwMbB2Huahku3KYLHB9BtBqtNdpGwUkDJ4NCsG5LdXKxISSAuOg4GP8AD2rq/hTpEt1qwuFUtAq4kfHXPQCs/wAE+CT4nudskDSwZAJ25Ga9z8C/CGbT7SJIMxQqOE28flSab0Q1oS+H9MGwbUZQeMkc11FhogSIbsYXtnrWjZeF5dNgAmgeQ8fOg+6e3FaVno+OUYuR0RsKaqKsQ9TMh0tHBXG0e3NWF0DzG2lD9T3rattJkmKyOhjAPXsK0E0+MSAEnGOMc5PFawVyXc5ltDAZRtHHABFWrfQ2ZwSu70wM109n4fdpOVIU88jkVYj0QiTcEwQevr6ito0tTNzRy6aJsIJ2Eg425xkVNBoShiHaRM9Mkcn611sXhxJXx8pOckEVZTw5D5QSSFSOnB4BpqhcFVOatUeM5RcKo529/etTTmNxJlMydz2ras9KtLMFgBycYPatKLR13jYm0E9BV06bWtyfaIw005TIdybT29KnXSRJE20KCeM+tdDHoss/WBiR2HNWh4PluWVljC4GcYwRWsrJWsQrvY5dNNbI3E4zwc1sabp0b43KhUYwSK1h4HuXORGw47npU0XhieFVG11I68ZFYSlHoy1F9UXdF0qygZf3ak564rorPSIplBQAAenGaxLDTJdwCLuA9ARiuq0HTJN4Lb/mrncrG8ESWtkFz2XHcVq6T4ee4JwQB1AxxS6bbuZHwnCjA3DIJ/DpW1p4mgAkBjG7nbwRXLPEJOxsqbLukeDcjr155rpNN8MW9sFDbWJrDsvFcllIQ8YRTxuU5wa27TxdDLJ0RmUdQNuax9opFezaNFNIdP8AVeWeOQVxn8aifSw7DzE2fTp+BqW1123njP7xVOcY39almjN7F+6YhgO9O3YWq3MW9sJo52EbcD+IGoG06eaJhKhYHup61qfZZfM2yEMeoYH8qVYZY/l4Kk+vNLkHcxLfRBAHUvIEYfdbtUMWiNbXBKSyFSeVJ61uM8aE7yCcnAPakNukw3Dt6U1CKFzMzE03yGZoy4z1UnimoWVgCOAPSr7xBjtyM/SopIljPzA4NUkK4Ws+x8AY9M960lfeoBXrzx2rNS33MGHbuDV23fa4UEHHrSYItmURxgEHpx2pqyGRiSxIFIJGePLKrAdDSYXI7dvrSKRIFVoxtycc49KrXLbgwU4AqvqWt2mltlrkeYekaNyfwqndJqXimNRBH9ggPzGV8GRvoO341k7lpDNW12DSIiZ5E6Yx1LfhWL/akuvPttbMWYP/AC3bgj3AH9a2LPwLbadP5kqy3E+P9ZIc/kO1W7jRUKZAww71m22UZVr4RKMssl9LdT46Tjch/DtV9NQubJArWyMB18lsfoaHgMTYI6DH1qF5HCEFSD/Ok0xXJj4hgYhX3Qtno64qWK9SX5kZXGM8c5rHvV+0NhwQAeBUCaZGxyA8R7MnBp2QM27iJZfmIKkdx2qpd2qyRgFipJ+vFVF+12wIivPMUdpVz+vWk/ti5QfvrUSYOAYWz+hqkibsgezeFyFw6k4yeDSQRNG27ZtP1oOpxSyckxMe0ilas2xEzAht6n3yKpJCGSPJGeCSv8qKuLDtPB+X0NFPlA+VzZJLJjDDjB5qK6gjRXCIWC9wehpZIljk4O1T0wSSab9mj8vGXLk9K6raGKIIbowtgEgg8nP6Uy91OQucnJznnkmleIQ5woGDk55xSG1aXkJlR1Y84FRZbjuVfNeQ7irBuvA7VKYvPOG4POM1YFmYclSxJwPmHSnLas6525Prmpt2GZ5g2SEElu4yKkFiTJyCE74NWhZBAG3Evz15xUkYO4gnA9COlTJF3sU5dIjZTuUtvGME546V5v8AEP4Wm9Dy26hWzngV6vOytCcBj3xnrWbdW5nDEqDz0xnFZq6d0F0fMGueGJ9OuNsqMrKcj3rJurHIwNq56/4V9Pal4KtdZT97bJyeMisOT4H6TPIS0HKnpVe0X2kUj5ya1YYUDe+DjaM1JHpkuwExOV7kg19L2Hw307SFxHawgDuVyTUfiDwDHqWnlLYRQMeCdoArBuK2KtY+aLq0eMlTu3DngdahMeR8wAPfivXbz4EXgZyk8b9S2BzXLaj8K7y2nwkbS5OCcc1pGStuS4s4tLb5SQBycnjk+1EkCSSqXABPVc12Efwx1DygVt7kn7v3cYqxp/wL1S8lLFSinu3UUlZPRi5WzgrvRor6FlPG4cH3rlNY8IzWE5ZAxjI+tfR+i/s5KkIN1c5z0CryKvax+z3byWOy2A3Ecs56VpGtFMXI7HymumMHA2Eduaeljgg4wOh45Ne8zfsrXzyFxc24jJIznJrn/EXwIv8AQNzGL7RD1+UdK6oVIPqZShJHlcenkJnBb6046SgHYEdBXWP4ZEHybGQjgjFInhxCuARuHPFbpoy1ucfNpBD9F57etV5dD+Unbkk54612p8LvM4ZQTnOOMYqZPCMjIw8tiR3zVSgrC5nuecyaHhc7GwT6cVWl8PFhjj64r0w+D5GJXyjkc9c0t14NaC2UyIFB/hxg1nKl3KU2eS3GguCflz2zntVaTTDHhSGx79a9Tl8JFmwIfvHr2FZ9/wCEUGEKgsRjA7Vk6XUtT6s80lsiozjjpk1WudIjkypXDkdfSu81TwmEBDAoeuMVlXHhpmHyhio4PGM1Liy7po4WfR5IicfOPbg1XdCGxtx9Riuzm0NgeA2T1BFVpND3YVkGTnOam/dAcmV3cc0oYo5AYkdOa6CXwmG6BkYdcCq03hKdWwDuHrim2gsM0y+CW7ozn5xzk8Gug0pIbax3rtOOWweRXNf8Itdq2fJc+45qS1sL/ThjypCpHpmr0A3rXV/tzSAKFQnr3NJLc4c7XAOO564p/hrRL6/2xRWjs0hyBnk1ftfg74pv9ZQf2LesJOAQuVA+tCdhXtuZc1yQu5igUdyBTYpmuCCjbgeAFGOa9j8J/sZap4iss6xusg5BRInDMPc44/CvTPA37F+jeFpLaWY3N7NC+R5zfID9BgVfI2S5I+XfDvhzVvE2pm2tdKvZZuyiJiTz9OleyeB/2JZ9fWzutXlmtZn5MC4JAz0+tfTnh3wJbaaqpGoXnBwMV1NtoIhi+TAxzg+tbww91qZSrpaHmfhL4I2fhCzit4YcJEMKSMk10tpoRspGxHhU55wePauzi01bkgtkn06A1LcaYHZSgIYccrkV0Roq3umXtW3Y5KPSllIKgHHZuDUVxpYu7iPdbI6tnexO0x/h3rp30kzzbDH7AjqTVmLwvczxAxQvIV9Ac1MorqEW2zkF0sQIyRM6AcBHAIap7fS5VG6RImI5yg5Fd3pPwtv9QZS8SRbj0Y/dHvXQ23walt0bzirIw7VHNFM0tI820+WJiA7Mnb5hWtb6IL1QBtbntXT6t8MLe2gYAM7MOM9fzrAi0K40ucmB3G1vuSdB/Wto1E9jOVNmppfw6mvsFcIPfr7VvaZ8IzDIplfcSOVpnhnxDcWm1bq0mwMDenzjH869F8PTJfgNC27Pb8Kyq1JXKpxRykXwogQA+WpOepHWrsHw7hgGRHtGeMCu8ttEeVhlcjGCM1rWPhMTYEink/SsHVZsoo4CDwgqfKkeV/3a0rPwQZBxEB9RjBr0W08GQxsMg9c+9acWk29oMsAaylVZSiee2fw73gb419c1a/4V7bwW7uypkDv0Fd2Wig4XDZORjtVafy0Z1PzrL1HUdMVlKUirI88j8P2olMeIhgbvlOTUS3unWcwj6OhwTyBW/qNkyXoP9mB41bgpJz+NVvE+iSMVeC3glBHOV5FYc1S1zVKI2OSwkeMuFQvwJAdv8quRaJBdHdvzjgEjn86yLWwvryxaEwpCyDgsoKn2q3osFzYwHz3yx4IHSmoqXQd7bM1JfCy3LL84wq457/jSWXhJIplAlOB0GaI76VGyMlTxx3qZNUMbYdCFUYznpT9jFApsmfwgyyNIrqc+gx+FaujRyRKVkVRt7Z61StfECs4AbAxzg5xWpa3UdxH3+Y9+pppImT7hdBEl3FW9jzVcRxMx/eEgn8qtXPmqFG35cYA61nzJvJYJtfoRnAqmiRfIhMueHOe44py2wA4BQk8Y6flSx4lQKwAbp0pskbQI27kdsUIRXucK2CST64xUMqDZ2IH+elTupkHysQfcVWuSvksX2AKM7jxkUNjQlu2yTIzwakkkRX3scL35rGuvFKRZjtY3u5VO3EYyB9TUD+GtR8QsTdXb2sPXyou/41KY9DU1DxtY6d+7jkM8w48tBuY/lVK6fWPFC7FI06Bh1IzIf8Ku6T4fstCA8qNEfjMh5LfUmtMyqUP8WeQc9KHqF7GVoHguDQD5hzLOfvTSDLH/AAretbjywAeTjoaiWT5BnvSIRkseMVDSWw0y6LrAJJ3Z4qtcush9OO/Skc5yMcHioZkKk5RiD39Kn1K9CCWNflBBBz65qNsfNgA549xUktvkbkLDtURgcyFgAGHH1oYFS5t1cZJJye9Qi3YIFG4kfpVt8E/MoBHrSRxiBgyNx0weaQalMWbg4Z8445FRPbMrFlJPNaMjNKMFdpbqRUEoEXygH3xQJyRnyS+aMMyHt8wquttCzhlUxOD1jYj9KtS2aznIAAJz15qGSxWM/MSGHSqTYD1kmGStwkijoJF5/MUVG9pIiEk579KKdhWPm7yTGx3BTn15/SkdGDrkKc8ccVoC2QSM68Y/yKYqJEVZwdzHC7Rk13OGhjzIqLZJJgFeccAfxU4WqIp2pnJ6f41oRWo+YsffPoKRbAOepx19KzcB36mdJGzOFwAcdfenJpzMR0LE5z6etaj2pUbxgMD1x+lPEDLgtgFehB5qJR1GncoxacAxycbuw7VDNpiQSGVVJIOOTx9a6CCyMijK5J6HFV5dPLM25v8A69RtuVcxHtg7cKuSOo6VXmhUOFYe49z71oXKJCWQuPm44HSkgso4kBiUPk8knNTypsZn7CVC7Cc85xxUb2rBSCmBjBOM1vx6YgUcMxPTFDaWrnLBsHqPTHpWbKTsc5LozkjCnr34zSS6CHUEFQOo5/Wulm00xp+6R3OOF75+tQzWnkRDem3HJwMipcSr6HLvoOSSWJB5Ix96qkukjzCEgTK8ZK+tdW8cbMMlB7Ypg08TIGTaoHTJzmoVJDczlYvDbSsSXyAMhQOhqVdIRCGyCQM100WmuHLNGMdBT/sAUg+V1GTgUvZ2JU30OetdIBOQACecE8kVIbTzcxYBBFaeo2ARDKrtGqEZHb6VmnWI7RjhZH3HAAXAzUadUW7spy+HVjXIcDPYisXXrGe2smFtHbTsvLecx2gfh3rpb6My2odlkf1HJ21FaWjXKeUsDtu6k/drRPuSkeZ+I/hVb+LbPzbaGKCVFyxKkAH2NeYa38NL3w/fMWnFzEoPEUZ6/WvpS48IXVzKJBqUse08pjIA9AOlN1LQbZrIqlkr3IP+tni4YeuBW8a0o7ailCOx8kXGk3TQSPJcNsiPI2kbeafZarHkRtLPIRxkr92vovUfhBJ4iRlm8iFXJztUAe3asm5/ZsnsYVa1dJXXqQgDNXQsQnuYukkjynRNIaIrcO2Y84U7Spb2wavy6Jbajdn5pEY4ONuRXYXvgXUtJk2TaexUHkkFv1qvHbLaKQtuC/8AukkGtoyUtSNjmJtHttPVoxGZH6sSOvFVD4Gtrm3EqxlXwQdxAyfrXcQxrdzoJIU3HjLCprvwq97NiPYsY5Den0q+W6JUrbnmDeEZrmUIkQKrxzgiq+s/C9J2V1eIEcNGDgAjvXsEPhmLTUAZd8jHHyjJP+FVX8CLcEPscDqc9qh02Upo8dT4SCNxJKhIAyPrVa6+EqahNkNGuRkArgH0r3EeFFmiEIjkkA78cVY0zwGkUqt5THHZh2o9iHtLHhcPwRjAVWQ/N/dH3q0LP4ARyS/LGVHqRivo7Q/hXdawQ8NrgEgBiuBiuz0v4Bhx/pEiIRxtxnmn7OK6kqT6Hyrb/s6RuyHC46429a6LTf2frG3hzNaQynPygrjNfVGlfAmxstvmmRwf8a6K2+DektCNsIkAGcHvQvZodpHy5o3wX03SbYSQWcEcgGSNoJH410ujaDBDIqhFL4H3j0r6Qsvg5pPlgCyiIPByMfhWjbfBa0nAW102H0/1XJFV7WKWwnBvqfPdtoohXETCMjjHY1ettLkkIAQ9OR1r6Dsf2aoZmZnt0QHkY65ro9L+BljpWMWsbyAdcU/rUexEaD6s+cNO8E31zMqxxOQ5zyp5H+NdZafC2+mdT5exSMHPFe5XHg1YE2xRovsOlV20drchZAPzo+tN/CP2K6nltl8FpGkDXEyRqeDtHLVq2/wmsoht3SSjHc4zXb3lmSgRQwx0JGar2dtP57Bhll/Kh1ZdxqKRz9j8PrLTGysSbfdc4Oav/wBgRJxGFXPLY7VvwaXI3zMmST07VZtdBB3sYs7h1xWerdylY5ZNAYFTkEnjJHWtC100xcSDII+oroo9AeRgAhx2rTtvCzheULduecUm0OzOHv8Awgt6hZSpB7AdK5nWvhvLKWAiMcpBO/8A+vXttn4Kwd0ahWb16GtO38M27RhbhFVzwQw4/Op9qkPlvufP2ieAbmxkxMHcZzweDXYaZoMVkPMdAMAnd0YD616tN4Ttz93G3HYdKw9f+HaCFp0nmAYYIQ5z74qJ15WHGmjmNP121tlAjvY5Bn7sp+b86ln8f+UxSKNXA5LI9Q6h8P4EgMqTzkxkBt0PTNZ2qaI1tLG9oI/kXn5CM+tcsq0jeNNHRDxTPf6cJbVGYj76seR9PWm6L4guLq52Swum7kEg1laNZarcWjRpHbqmCDtfaVzVmw8O6nFcI63Stzgqz5xVqrezJcDQutUurWZwo3KPu/Sr1rdSS24kdQrYycHpVTWvBhdo5JLgwySNkjBIP09K0/Dvh+M2UkbXAlAJzj7wHetIz1sw5dLlWGUuMqdytyT6UjW7TMB69e2K6Gz8MRxQAg59MjGanXRIghO07vpV8xNjmDpbOxbJ9sdDUM2lvu4Xg+2DXYSWCxKdqBgegx0qKO0ZnwVCgjjjpRzAcmmlSRrnoAfrmnQ6c6yZK5DcdK6drAR8MB+VRyweWgZVwo6e1Lm6FJGPB4cMhXGAo7jitOxsI7PCsrHJ5yetOFwSBgAfQ9aWOYyggk/LngjOaTSJZLdwCNMgkgc/Ss+e8ONpAIzjngip5bprbAIBXHVay9SvoYo2kkkREXqWOBTEWVZHcEbl+tNmuBGrNKVAUdScVy1346W7uFg06N7qZv48YjH1NSQ6DcarIH1OYMcf6mM4QD+tDBFjUPE0cZaOxje7lJ/h5UfjVW48P3fiFAt5MyRPz5ScfgTW/ZGCxj2xxKgA7AVOZBMg2Dbn8s1HKxplbR9Jh0u0EUUcYVBt4XGfc1aDJGfmX5falNuMAFgG7j1pGnWNvmySD1NJqwXuMmVZctESQOoPNVGspZDjylVfUcGrMk/nv8vf04xUV+W2Bt5PqAaGMaitDkiXI/u9RTluTtxwSOOmKo3b46fPu6gnFV0nnU8ofY54rNz1sOxuR3e0nChgePenC/y4IO3b1yOorCj1GSNvmXJ9Varkd+TIrA8tzg0RsxtWNCTkh9wOT0700x5JAIHqPWmxzq3LbRnv2p8boZFDDg9MDrVcugEE1ordQC1QGxcEkDp+GK0Wt0IyAcjoQeRUE0RVyyljx681LQXKEgfG3jIPYdKqyXDAnLdK0pwIQCy5b9azb8LuPyFGzzjpSSQhEkUL8wCnrnPAoLqwzwffHNVFygIYHj8KehCDO7rwTVNMLD3l81MK2cdRjpRTWfALY49jzRSvYEfPptWZlwC2COtTCNjhlX5u+SOB61citPk5JGD69amttKMhI2tlulei0tzn9SotsTCAFzn9adHpoXDccdu9aSWIWXBXPHUnr/8AXq0lqgTKqMdBx1qG9CrMyhZ4bBw4Iqx9lRcEgDsARVr7EwZQMjvwOtSfZwFJcg5wB61NxoovCSmQ4GfTsOmKhjtQgy5zzz6itCWGOEYUEEHk+ntUcqAKdyk9xt71nZlGRqOjwsA6gDvS2dhFDB94rjnHvV6W2M0ToVEYbsDVW0tlhk25bbnp61NmitBGl2QFV4Qe1MZN67hjIxkk1Zc5XIxtXnGOaapWKIkj73T29KGuo0ypFcG4EhVSFTJDnhXP1rF1XxfAZNjzSEKfmES/K34mpXjvBI7PemKIfjx6AClSXTZ4dqrDPc+rptBPuKwkjSKS3MndaeM9QePfcw4QsNvCjHvWK8kOlz5gt7q5kBIAmJIyPYVsXFheJI4WUp83VSEUD8KvaSJ4bC5j86RpZRhHZfujucnuay16jstynbX934iiXz4bixVBkSK21fyPWr8Gq+VcC0llaZ0XIO3BNUodEZ5wZrmWTvhT0/E1bk0yN1EYd/MXndnpn3q7ytdk6bFO6n1K4ucQxOOcKu3jmrA0y7isP3iwRTb8kjBOK19JtE0+12CcPMw4Jy2aSfQZZRmRY9pPLck8/wCRQoprYG0ZVvpdw7ACfIPVt2BjvVm9V5olit5AgBwxPBY/4VrwaFEIVgzuMZySOv0qK7s/Kk/dBQx9RzinGndWJ5jKS1XTYW8zJ5BORkH60ye4aRcKF5znA6VrJarIuGTcR69qtxWESR7sLk9gOgrWNO2hLepy9pYZOG3DknJPOKtwKwIQuoVjkDHP51uX8tpYr+8RdwIwoGf09aoQapaRNwh3sepXgmqbitA1ZDc6SJ8ZUMDknPJNYfiT4YTazEpsxaRA/KS0fzV08+qCC88tjywyoUZ/M1fsdYUjGyQsnHAzu/CqjO2wnG6PJr74G3ltas6SRzyL1CKavaN8HrqSJNgI7ndgfh9K9WAhIy6hGl4xjGaWCye0lYhtin7xrRVpEciON0n4IjH7+YKx5Aj6j8TWzH8DdIwC5mbuQDiuohQLIu1sLnr/AEq7bjaP4sKetN1JdxcsV0OctPhHo1nkmDIA+9zmtDTfAmlRz/u7SIjGD8ucV0Nnpz3zFEhdwe2K09P8DzpgpGyjrjGMUnLpcLLoYNnoUVlhY0RFA7Crseipn5Adw+99a6bTfAd3O+Hg2Drk11mgfDBPleWTB9MdaUpxQ0jgdP0GSb5Y4t57MR0rf0v4cTXUi75BCGGfSvQ9P8LWmmoPLhDn1NXhZxkqTldvQVDqdirHM6Z8MILTBkdpTnK46Cugt9ISzj2xouParwRghVHXA4xileKaQZ2ISv8AdNQ22BU+xoy/d/XmmyacGXcNg3DA5zUzQyIH3oyd844qCS1W6UASAev1oT0Ar3OlL5Y+7k9qoXHhcXKhyuPWt6PS2kYEbGAqzKU02IvMoVRwS1PmaCxzB8FhoxhVA7Ypo8KpCC4UA5we5NbU3iW1Q7I8yZORtqOPUY7tpB9nddoLj5NwNHtUPkI7bwtE8QGVGeeO1WE0CDIGBhTyR3qvbaoPtLRgSLu6hhjFWmkEY4lIJPCjrT52xctieHw1br1wT7irSadDbjKtgdcds1XW73HOMH+83epIR5ilieTzwaYFmO229E3e/pSXFguMsvJ7daZHfoh698HinSzsygqSw78UgIstCwCgSJ3PcUqxoxJGGPdSKf8Aa9w245PFVZ4mgnDhcgnJKnpQA9rWFd21QrNyTjriqdxowLlht5OSNoIrTguNyDeAF6EkUj/uyNvzD9ankQ7syf7AgjRj5YIf/ZGPpRFpForbREsYUdu9aU8gKYUD5egqCWbzVIwAf50ciHzMRlV8KVDqvTI+7UTW8cbMViCEj7w708K0Mf3WK0pYOhIXI688ihJDuQy3skaj5Qce1V11SXzDuxgnoOKtvFvyAR+NQ4jYFSCTxwOaaDYs2k77Sc/gabNOzS4wTx2qCMH5hubAOcY6Ul1fyRRBo03le2OtNeZJPI52gNlc5wB3qlPdvHlXG5Dx8vaqqeLQZljmRYiWwMnFJ4j8R2OjWfnXMqRKB0LYJNNrsPYlVI5sncBj17VDc30OmgySXCogHzFjtFclP4v1TxHMw0W0eOJuDPcDAH0HenWPw+OoXCXGr3kl9KDkKDtRfoKV7A0XdV8aS6nIYNKtGuexlcYjX39TWHceDLrVT5urXRuAekMfEamu5kjgjtERVEaqMADjNUpGihkJUg5OSrdBR01EZmn6ZFYwLDbxqkYXGAMYFWYGeRRG5IzwDimXcxnmDBWWMHBx/jTuHDOoOR09acX0ETw2aRqQhLdOvrTrlnibG0FfVaq/aGxuYbCeM/41cgcBR0fI+tF+gDTcMI+jYXvjkUksyyAdAfce9WU5B3KB3PNVzGgHAwfXtSaAieRmPQD3xxVPzT5xzlR71osoCZGdp71BI8YOWVWHcmmkO5VKxyL03evFEcYihZVCnfViSJXk+TjPoKjeLbgjHAwKlofMym1goDHAB6nBxVmKwVUBJwBwSeopQQrjOD6etKVIOVH1z3qHFdB3ew9H8qPaOccfWpBIJDhDhvTsKqqDG5y2Oe9EpA5UnJ54otbRCTLyzFSWBJ9uxpjXPmDLKRzyemKgilbsW+ppZJwF5Pf60JMLiynK5Jzg9+aqXLeYCVYfj2p8jh9wQ/jUXmrG5VznuSelPlQ9SJk2xnkcnPrUawHAwMck7cdOatP8o4PXtTEYgZBGO4PpRbQTZWeFWOOQcUVZBUA5BwB170UtCjxfYodhgY57UiMRjk9aKK9B/CcyLWBsPA6/1NWZjtmhxxx/WiioZS3I2Y+Y3J+7n8ainJEa447/AMqKKlbh1I5OVX60xzz9OlFFSUitIxNyoycE0yYDe5wM4ooqWMtIo+bgdB/KqWqjY6gcDnpRRWc/hLgOtIk+xN8q8rnp7CsG5gSO6kZURT6gYNFFZMotadCjlyUUnI6ilnUc8DpRRWbEimUCzLgAc+lQzf8AH3/wI0UVr0JkWY0AuAMDA9q3Yv8AVY7c0UVdPZiYttGq7SFAJPJAqlqPFyvs1FFasET2yjBOBkmluDtnTHHyZ4ooqF1K6jLqFJLcsyqzY6kZPWqdrAm4nYuR3xRRWD+IaLtpEsgUsqscdSM+lLgIrEADkdKKKuPwsSJtO/fRnf8APgjGecVekGLb6L/jRRV0dxSLmlgNFHkZ5FdHo0KNuyqnr2oorWXQk7zw/bxpCpEaA4HRRXR2kKbV+Reg7UUVjLcC+qAqeB09KktjiNx2xRRUMCa0YlxyfuirEag5OB93/CiiiRRHGx82Pk8nn3q/ZnLfnRRTEyLUWOw8mkZAQMgHp2ooqkAhO0ccYHaqGrHzbNt3zYHfmiiiWzBHPwwokxYKoJVuQOe9Zf2uWHUkCSyKCBkBiM0UVzx3NuhcubuUTjEsnLc/MeafHO//AAkcfzt/COtFFUyDpnYhScnOR/OlRjvAycZooraJmW2Ub1GBikkYqwwSMg0UVQCzKDjgUq8bR7Giipe4EaE78Z4206A/If8AeNFFUtwC8G2FsccVUJ/1Z7nNFFDGjRteUOfpVVwFL4AHJ6UUUug31Klwx888npR0ZfpRRUofULk/Mff/AAqJiQv4miirYmc14+ULahwAHUEhu46VwPho/wBqa432n/SdrkDzfnxz70UVPQOx6faKI8KoCrtHA4FQklb7A4GTxRRQSVtVkbLfMeB6+9Ubg7hFnnOKKKBsdeMVh4JH0pAxW3OCR8oooprYRLITs69RU9kSX/z6UUUluBejOYxVGUYk445NFFaxAUHMX4f1pkoyMds0UUgI4Sdjc9DSOcWv0ooqZlMgUkSfjVhBknPOM0UUoiQsgxNxxz/hUTjCt7H+lFFEhDCxAGCRzRKPmT/Paiis5FxK1ydsgxxzSISVXk/5NFFWStwl+7TWYgnk/eoopFdSSIDafp/UUUUVmET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" name="AutoShape 4" descr="data:image/jpeg;base64,/9j/4AAQSkZJRgABAQEBLAEsAAD/4T34RXhpZgAATU0AKgAAAAgADgEOAAIAAAAgAAAIwgEPAAIAAAAGAAAI4gEQAAIAAAAQAAAI6AESAAMAAAABAAEAAAExAAIAAAAgAAAI+AEyAAIAAAAUAAAJGAITAAMAAAABAAIAIIdpAAQAAAABAAAJLIglAAQAAAABAAA8dIgwAAMAAAABAAEAB5ybAAEAAABAAAA9cJyfAAEAAABAAAA9sOocAAcAAAgMAAAAtuodAAkAAAAB///9+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gICAgICAgICAgICAgICAgICAgICAgICAgICAgICAATklLT04AQ09PTFBJWCBBVzExMCAgAENPT0xQSVggQVcxMTBWMS4wICAgICAgICAgICAgICAAMDAwMDowMDowMCAwMDowMDowMAAAJIKaAAUAAAABAAAS7oKdAAUAAAABAAAS9ogiAAMAAAABAAIAAIgnAAMAAAABAZAAAJAAAAcAAAAEMDIzMJADAAIAAAAUAAAS/pAEAAIAAAAUAAATEpEBAAcAAAAEAQIDAJECAAUAAAABAAATJpIEAAUAAAABAAATLpIFAAUAAAABAAATNpIHAAMAAAABAAUAAJIIAAMAAAABAAAAAJIJAAMAAAABABAAAJIKAAUAAAABAAATPpJ8AAcAACimAAATRpKGAAcAAACAAAA77KAAAAcAAAAEMDEwMKABAAMAAAABAAEAAKACAAMAAAABEgAC2KADAAMAAAABDYAABKMAAAcAAAABA4AAAKMBAAcAAAABAQAEAKQBAAMAAAABAAAAAKQCAAMAAAABAAAEb6QDAAMAAAABAAAAAKQEAAUAAAABAAA8bKQFAAMAAAABABwAAKQGAAMAAAABAAMAAKQHAAMAAAABAAIABaQIAAMAAAABAAAAAKQJAAMAAAABAAAAAKQKAAMAAAABAAAAAKQMAAMAAAABAAP//+ocAAcAAAgMAAAK4uodAAkAAAABAAAQYAAAAAAc6gAAA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oAAACWAAAAJwAAAAowMDAwOjAwOjAwIDAwOjAwOjAwADAwMDA6MDA6MDAgMDA6MDA6MDAAAAAAAgAAAAEAAAAAAAAACgAAACcAAAAKAAAAMgAAAApOaWtvbgACAAAASUkqAAgAAAApAAEABwAEAAAAAAIAAAIAAwACAAAAAAAAAAMAAgAHAAAA+gEAAAQAAgAHAAAAAgIAAAUAAgANAAAACgIAAAYAAgAHAAAAGAIAAAcAAgAHAAAAIAIAAAgAAgAIAAAAKAIAAAoABQABAAAAMAIAAAsACAABAAAAAAAAAA8AAgAHAAAAOAIAABAABwDWIgAAQAIAABEABAABAAAAMigAABoABwAoAAAAFiUAACYAAwASAAAAPiUAACcABwAOAAAAYiUAACwABwDOAAAAcCUAAC0AAwACAAAAAAEFAC4AAwABAAAAAQAAAC8AAwABAAAAAAAAADAAAwABAAAAAAAAADUABwAIAAAAPiYAADYABwAGAAAARiYAADkABwBPAAAATCYAADoABwAHAAAAnCYAAIAAAgAOAAAApCYAAIUABQABAAAAsiYAAIYABQABAAAAuiYAAIgABwAEAAAAAAAAAI8AAgAQAAAAwiYAAJEABwAQAQAA0iYAAJQACAABAAAAAAAAAJUAAgAFAAAA4icAAJsAAQACAAAAAAAAAJwAAgAUAAAA6CcAAJ0AAwABAAAAAAAAAJ4AAwAKAAAA/CcAAKwAAgALAAAAECgAALIAAgAJAAAAHCgAALUAAwABAAAAARAAAMMABwAMAAAAJigAAAAAAABDT0xPUiAAAE5PUk1BTAAAQVVUTyAgICAgICAgAABBVVRPICAAAEFGLVMgIAAAICAgICAgIABaHgAA6AMAAEFVVE8gIAAABQIAAAAAAAAAAP8AAAAAMS4wMAAAAAAAACNiNiMcgECDREpIhgBKTEEAAAAAEUAwADABAAEAKAAUAAAWRQAPAA8ANgAUCA4WRQAAAAAAAAIAADAANgYyENESEA2NA6QAAAAAAAAHgA8PARUB/wKjARcB/wKlAAD////////u7u7uMzAzMTMwNDE3NDAxMDY5ODAwNjUwMDEwMDA2NTA1NDEwMDAwMDAwMAAAAAAEIAAAAb8DZQAUABgADQAQAAoACgAYAAoAEAAUAA0ADgAQAA4HAQZ2HtiA4wPoAAYAIQQBAfIAGwAAAAAAAAAAAAAAAAAAAAAAAAAAAAAAAAAAAAAAAAAAAAAAAAAAAAAAAAAAAAAAAAAAAAAAAAAAAAAAAAAAAAAAAAgABAkEAQQJBNAXQXQXBgAFBAAA3yoECAAoAAArUAAI8YwABHjGAAEEagAAAAAAAP//AAAAAAABBGoBtwcBAZgnKCtbKtMilAABPiAeACzBKxYAAAAAUgABIQBThSwE1iO+ACgAKAAoSAAAACrTAAAnPwAgEAAAAQRqAAAAVAAAAAAXUXUXAQRiAAQBA+gAAAAAAA0ADAEBCAAZAEErgAAEQAAxAwoD7RRyBB8EAAQfA+0EDAQfBAAAEgBBhqAEAAQAEU6GAP///wD///////8A//////8CfwSPBkYEpAJzAdAAAAAAAAAAAAAAAAAAAAAAAAAAAAAAAAAAAAAAAAAAAAAAAAAAAAAAAAAAAAAAAAAAAAAAAAAAAAAAAAAAAAAABd0GOAZMBfMFhgS/A/cDQwJ/BI8GRgSkAnMB0AAAAAAJ3RJeFxYPxAfDBS4AAAAABd0GOAZMBfMFhgS/A/cDQxVJFzkYSxeoFgUTFxAGDPkADQFAAZUB6QGbATsBJAAAAAABegImAr4CHAFrAUMAAAAAAckDSwTEA6cB8gFyAAAAAAG2AkQCggH9AYEBXgAAAAABUQG5AhMBsQFGATAAAAAAAXgCkgOxAvYBrAFCAAAAAAE0AWABfgFbATEBIwAAAAABggHkAgQBogFQATsAAAAAAhYDagSDA24CCwGqAAAAAAIWA9YFsgSLAm8BvQAAAAACYgObBCAC8AHyAZ0AAAAAAxcEnAS0AxsB/AGyAAAAAAWFChAMrQjCBHUDJwAAAAAAAAAAAAAAAAAAAc8B0QHcAckBuQGYAXkBWf//AAAAEAAAAAAAAAAAAAAAAAAAAAAAABcRcRcAOWRkZABSAAGgAaEBQAJMAWkCNwMGAwD//////////wFeATIBXAEoAAAAAAAAAAABoAGhAJwEAAAAAAAAzQB7AJsAmwAAAAAABQUeAVwBNAFRATeTIAQeAAAAACo3/RVFRUVFAWYDiAOwAWYCAAFpAjcB/wEDQEYAAQNSAAoAGwAKABsACgAbAAIAAAAJAAAAAAAAAAAAAAAAAAClpaWlAAAAAAAAAAAAAAAAAAAAAAAAAAAAAAAAAAAAAAAAAAAAAAAA+vr6+gMAAIAAAAABAAQCwA/FDOEPug1iD+cMnw/+DsYP5Q7cABoAAAAAEjYAAAAAAAkWOLYAAAAAAAAAAAAAAAAAAAAAAAAAAAAAAAAAAAAYgYgYAAAAAAAAAAAAAAAAAAAAAAAAAAAAAAAAgAAAAAAAAAAAAAAABgIAAAAAAAAAAAAAAAAAAAAAAAAAAAAAAAAAAAAAAAAAAQRqAAQAAAAAAAAAAAAADI0MjQybDPYMuwAAAAAAAAAAAAAAAAAAAAAAAAAAAAAAAAAAAAAAAAAAAAAAAAAAAAAAAAAAAAAAAAAAAAAAAAAAAAAAAAAAAAAAAAAAAAAAAAAAAAAAAAAAAAAAAAAAAAAAAAAAAAAAAAAAAAAAABhxhxgAEgCAAAAAAAAAAHYAAAeOBAMAAAAAAAAAAAQDAAAEAQQfA+0AAAAAAAAAAAAAAAAAABRyAAABPgAAAAAAAAAAAAAAAAAAAAAAAAAAAAAAAAAAAAAAAAAAAAAAAAAAAAAAAAAAAAAAAAAAAAAAAAAAAAAAAAAwAAkAcwAAAAAAAAAwAAEAAAAAAAAAAAAAAAAAAAAAAAAAAAAAAAAAAACGAAAAAAARALcAAQAqABoAAQAAAAAABgAAAAEB0AAAAAoAAAAqQAAAAUAAAAFAAAAGAAAAAEAAAAYAAAAAAAAAAAAAAABAAAAJQAAAAQAAAAAAAAAAQAAACQAAAAAAAAAAASkAAC2GAb4MFAAwADClAAAAAAAAAAAAAAAACAAAASAAAAFAAAAAAAAAAAAAAAAAAAAAAAAAAAAAAAAAAAAAAAAAAAAAAAAAAAAAAAAAAAAAAAADAAAAAAAAAAAAAAAAAAAAAAAAAAAN9gSnAAcEkQG9AIwBmQCAATMAXgAAAABBKwWYAAAAAAAAAAAAAAAAAAAAAAAAAAAAAAAAAAAAAAAAAAAAAAAAAAAAAAAAAAAAAAAAAAAAAAAAAAAAAAAAAEAALABIAD8AQAAsAEgAPwyADIAAAAyAAAAAAAAAAAAAAAAAAAAAAAAAAAAAAAAAAAAAAAAAAAAAAAAAAAAAAAAAAAAAAAAAAAAAAAAAAAAAAAAAAAAAAAAAAAAAAAAAAAAAAAAAAAAAAAAAAAAAAAAAAAAAAAAAAAAAAAAAAAAAAAAAAAAAAAAAAAAAAAAAAAAAAAAAAAAAAAAAAAAAAAAAAAAAAAAAAAAAAAAAAAAAAAAAAAAAAAAAAAAAAAAAAAAAAAAAAAAAAAAAAAAAAAAAAAAAAAAAAAAAAAAAAAAAAAAAGFGFGAAAAAAAAAAAAAAAAAAAAACDg4ODAAAAAAAAAAAAAAAAAAAAAAAAAAAAAAAAAAAAAAAAAAAAAAAAs7OzswAAAAAARgBYADQAQgFAAPAAAAAAAAAAAAAAAAAAAAAAAAAAAAAAAAAAAAAAAAAAAAAAAACf8EAwiAAEQAAAD88AAAABAAAAAAAAAAAAAAAAAAAAAAAAAAAAAAAAAAAAAAAAAAAAAAAAAAAAAAAAAAAAAAAAAAAAAAAAAAAAAAAAAAAAAAAAAAAAAAAAAAAAAAAAAAAAAAAAAAAAAAAAAAAAAAAAAAAAAAAAAAAAAAAAAAAAAAAAAAAAAAAAAAAAAAAAAACvASOvADQAEwAAAAAD7QPtA/cD8wQBBAAECwQMBBUEFQQfBB8AAAAAAAAAAAQJBAkEBgQGBAMEAwQABAAD/QP9A/oD+gP3A/cD9AP0A/ED8QPuA+4D7gPuAAAAAAAAAAAAAAAAAAAAAAAAAAAAAAAAAAAAAAAAAAAAAAAAAAAAAAAAAAAAAAAAAAAAAAAAAAAAAAAAAAAAAAAAAAAAAAAAAAAAAAAAAAAAAAAAAAAAAAAAAAAAAAAAAAAAAAAAAAAAAAAAAAAAAAAAAAAAAAAAAAAAAAAAAAAAAAAAAAAAAAAAAAAAAAndAAASXgAAFxYAAA/EAAAHwwAABS4AAAAAAAAAAAAAFUkAABc5AAAYSwAAF6gAABYFAAATFwAAEAYAAAz5AAAKUAAAAAAAAAAAAAAAAAAAAAAAAAAAAAAAAAAAAAAAAAAAAAAAAAAAAAAAAAAAAAAAAAAAAAAAAAAAAAAAAAAAAAAAAAAAAAAAAAAAAAAAAAAAAAAAAAAAAAAAAAAAAAAAAAAAAAAAAAAAAAAAAAAAAAAAAAAAAAAAAAAAAAAAAAAAAAAAAAAAAAAAAAAAAAACfwAABI8AAAZGAAAEpAAAAnMAAAHQAAAAAAAAAAAAAAXdAAAGOAAABkwAAAXzAAAFhgAABL8AAAP3AAADQwAAAqcAAAAAAAAAAAAAAAAAAAAAAAAAAAAAAAAAAAAAAAAAAAAAAAAAAAAAAAAAAAAAAAAAAAAAAAAAAAAAAAAAAAAAAAAAAAAAAAAAAAAAAAAAAAAAAAAAAAAAAAAAAAAAAAAAAAAAAAAAAAAAAAAAAAAAAAAAAAAAAAAAAAAAAAAAAAAAAAAAAAAAAAAAAAAAFMsAACOaAAArRAAAH08AABCtAAALVwAAAAAAAAAAAAAoYgAAK4QAAC0+AAAsNgAAKaAAACTdAAAfugAAGnQAABWgAAAAAAAAAAAAAAAAAAAAAAAAAAAAAAAAAAAAAAAAAAAAAAAAAAAAAAAAAAAAAAAAAAAAAAAAAAAAAAAAAAAAAAAAAAAAAAAAAAAAAAAAAAAAAAAAAAAAAAAAAAAAAAAAAAAAAAAAAAAAAAAAAAAAAAAAAAAAAAAAAAAAAAAAAAAAAAAAAAAAAAAAAAAAAASUAAAINAAACuQAAAhHAAAEcQAAAxoAAAAAAAAAAAAACkYAAArVAAAK+AAACmoAAAnEAAAIfwAABzMAAAYFAAAE5wAAAAAAAAAAAAAAAAAAAAAAAAAAAAAAAAAAAAAAAAAAAAAAAAAAAAAAAAAAAAAAAAAAAAAAAAAAAAAAAAAAAAAAAAAAAAAAAAAAAAAAAAAAAAAAAAAAAAAAAAAAAAAAAAAAAAAAAAAAAAAAAAAAAAAAAAAAAAAAAAAAAAAAAAAAAAAAAAAAAAAAAAAAAAABoQAAAjUAAAKvAAACPQAAAZIAAAFkAAAAAAAAAAAAAAKQAAAClAAAAqcAAAKGAAACbAAAAjsAAAIFAAABzwAAAacAAAAAAAAAAAAAAAAAAAAAAAAAAAAAAAAAAAAAAAAAAAAAAAAAAAAAAAAAAAAAAAAAAAAAAAAAAAAAAAAAAAAAAAAAAAAAAAAAAAAAAAAAAAAAAAAAAAAAAAAAAAAAAAAAAAAAAAAAAAAAAAAAAAAAAAAAAAAAAAAAAAAAAAAAAAAAAAAAAAAAAAAAAAAAAUAAAAGVAAAB6QAAAZsAAAE7AAABJAAAAAAAAAAAAAABzwAAAdEAAAHcAAAByQAAAbkAAAGYAAABeQAAAVkAAAFEAAAAAAAAAAAAAAAAAAAAAAAAAAAAAAAAAAAAAAAAAAAAAAAAAAAAAAAAAAAAAAAAAAAAAAAAAAAAAAAAAAAAAAAAAAAAAAAAAAAAAAAAAAAAAAAAAAAAAAAAAAAAAAAAAAAAAAAAAAAAAAAAAAAAAAAAAAAAAAAAAAAAAAAAAAAAAAAAAAAAAAAAAAAAAAF6AAACJgAAAr4AAAIcAAABawAAAUMAAAAAAAAAAAAAAn8AAAKYAAACqgAAAogAAAJrAAACKQAAAeYAAAGsAAABgAAAAAAAAAAAAAAAAAAAAAAAAAAAAAAAAAAAAAAAAAAAAAAAAAAAAAAAAAAAAAAAAAAAAAAAAAAAAAAAAAAAAAAAAAAAAAAAAAAAAAAAAAAAAAAAAAAAAAAAAAAAAAAAAAAAAAAAAAAAAAAAAAAAAAAAAAAAAAAAAAAAAAAAAAAAAAAAAAAAAAAAAAAAAAAByQAAA0sAAATEAAADpwAAAfIAAAFyAAAAAAAAAAAAAAR9AAAEuAAABK4AAARcAAAEBgAAA2wAAALWAAACWAAAAfEAAAAAAAAAAAAAAAAAAAAAAAAAAAAAAAAAAAAAAAAAAAAAAAAAAAAAAAAAAAAAAAAAAAAAAAAAAAAAAAAAAAAAAAAAAAAAAAAAAAAAAAAAAAAAAAAAAAAAAAAAAAAAAAAAAAAAAAAAAAAAAAAAAAAAAAAAAAAAAAAAAAAAAAAAAAAAAAAAAAAAAAAAAAAAAbYAAAJEAAACggAAAf0AAAGBAAABXgAAAAAAAAAAAAACYAAAAoAAAAKeAAAClwAAAoAAAAJTAAACIQAAAesAAAG2AAAAAAAAAAAAAAAAAAAAAAAAAAAAAAAAAAAAAAAAAAAAAAAAAAAAAAAAAAAAAAAAAAAAAAAAAAAAAAAAAAAAAAAAAAAAAAAAAAAAAAAAAAAAAAAAAAAAAAAAAAAAAAAAAAAAAAAAAAAAAAAAAAAAAAAAAAAAAAAAAAAAAAAAAAAAAAAAAAAAAAAAAAAAAAFRAAABuQAAAhMAAAGxAAABRgAAATAAAAAAAAAAAAAAAgMAAAIRAAACDwAAAgAAAAHpAAABvwAAAZkAAAFxAAABVQAAAAAAAAAAAAAAAAAAAAAAAAAAAAAAAAAAAAAAAAAAAAAAAAAAAAAAAAAAAAAAAAAAAAAAAAAAAAAAAAAAAAAAAAAAAAAAAAAAAAAAAAAAAAAAAAAAAAAAAAAAAAAAAAAAAAAAAAAAAAAAAAAAAAAAAAAAAAAAAAAAAAAAAAAAAAAAAAAAAAAAAAAAAAABeAAAApIAAAOxAAAC9gAAAawAAAFCAAAAAAAAAAAAAAN6AAADpwAAA58AAANcAAADHQAAAq0AAAI9AAAB5wAAAZwAAAAAAAAAAAAAAAAAAAAAAAAAAAAAAAAAAAAAAAAAAAAAAAAAAAAAAAAAAAAAAAAAAAAAAAAAAAAAAAAAAAAAAAAAAAAAAAAAAAAAAAAAAAAAAAAAAAAAAAAAAAAAAAAAAAAAAAAAAAAAAAAAAAAAAAAAAAAAAAAAAAAAAAAAAAAAAAAAAAAAAAAAAAAAATQAAAFgAAABfgAAAVsAAAExAAABIwAAAAAAAAAAAAABbgAAAXUAAAGCAAABfwAAAXYAAAFoAAABVgAAAUUAAAE5AAAAAAAAAAAAAAAAAAAAAAAAAAAAAAAAAAAAAAAAAAAAAAAAAAAAAAAAAAAAAAAAAAAAAAAAAAAAAAAAAAAAAAAAAAAAAAAAAAAAAAAAAAAAAAAAAAAAAAAAAAAAAAAAAAAAAAAAAAAAAAAAAAAAAAAAAAAAAAAAAAAAAAAAAAAAAAAAAAAAAAAAAAAAAAGCAAAB5AAAAgQAAAGiAAABUAAAATsAAAAAAAAAAAAAAfIAAAILAAACHAAAAhgAAAIKAAAB6wAAAcsAAAGmAAABfQAAAAAAAAAAAAAAAAAAAAAAAAAAAAAAAAAAAAAAAAAAAAAAAAAAAAAAAAAAAAAAAAAAAAAAAAAAAAAAAAAAAAAAAAAAAAAAAAAAAAAAAAAAAAAAAAAAAAAAAAAAAAAAAAAAAAAAAAAAAAAAAAAAAAAAAAAAAAAAAAAAAAAAAAAAAAAAAAAAAAAAAAAAAAACFgAAA2oAAASDAAADbgAAAgsAAAGqAAAAAAAAAAAAAAROAAAEgAAABIYAAARMAAAD9wAAA24AAALvAAACewAAAiYAAAAAAAAAAAAAAAAAAAAAAAAAAAAAAAAAAAAAAAAAAAAAAAAAAAAAAAAAAAAAAAAAAAAAAAAAAAAAAAAAAAAAAAAAAAAAAAAAAAAAAAAAAAAAAAAAAAAAAAAAAAAAAAAAAAAAAAAAAAAAAAAAAAAAAAAAAAAAAAAAAAAAAAAAAAAAAAAAAAAAAAAAAAAAAhYAAAPWAAAFsgAABIsAAAJvAAABvQAAAAAAAAAAAAAFbQAABaEAAAWeAAAFMAAABL8AAAQKAAADWwAAAsEAAAJMAAAAAAAAAAAAAAAAAAAAAAAAAAAAAAAAAAAAAAAAAAAAAAAAAAAAAAAAAAAAAAAAAAAAAAAAAAAAAAAAAAAAAAAAAAAAAAAAAAAAAAAAAAAAAAAAAAAAAAAAAAAAAAAAAAAAAAAAAAAAAAAAAAAAAAAAAAAAAAAAAAAAAAAAAAAAAAAAAAAAAAAAAAAAAAJiAAADmwAABCAAAALwAAAB8gAAAZ0AAAAAAAAAAAAAA5kAAAP0AAAENQAABD0AAAQYAAADywAAA2UAAAL2AAAChwAAAAAAAAAAAAAAAAAAAAAAAAAAAAAAAAAAAAAAAAAAAAAAAAAAAAAAAAAAAAAAAAAAAAAAAAAAAAAAAAAAAAAAAAAAAAAAAAAAAAAAAAAAAAAAAAAAAAAAAAAAAAAAAAAAAAAAAAAAAAAAAAAAAAAAAAAAAAAAAAAAAAAAAAAAAAAAAAAAAAAAAAAAAAADFwAABJwAAAS0AAADGwAAAfwAAAGyAAAAAAAAAAAAAARIAAAExgAABSEAAAU5AAAFCAAABJsAAAQjAAADjgAAAv0AAAAAAAAAAAAAAAAAAAAAAAAAAAAAAAAAAAAAAAAAAAAAAAAAAAAAAAAAAAAAAAAAAAAAAAAAAAAAAAAAAAAAAAAAAAAAAAAAAAAAAAAAAAAAAAAAAAAAAAAAAAAAAAAAAAAAAAAAAAAAAAAAAAAAAAAAAAAAAAAAAAAAAAAAAAAAAAAAAAAAAAAAAAAABYUAAAoQAAAMrQAACMIAAAR1AAADJwAAAAAAAAAAAAALlAAADJ0AAA0jAAAMvQAAC+kAAAplAAAIygAABy4AAAXF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eEeIR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rtqu2po5vxtcXTxXSIlrAEL0RKVCET/lOjgzTSv/KSAh6xf9Me8wxSpwPaJLLoUkR1c+LzxnQDo9STdUJmgjsTtuLCki6CznMHd6gD9BP41AckEPOpw75DYQNy8uxyf7MawnvSH3MylfHC6wEW4fChn9NMVA41iEPFA9aTlZM4c1+Df4R/lSZxmYIfYfSBSDDYYfTyI1OidSe3IhUjtFPVE6ZJcYgClaJbA0yh1vFWwNkB3eDkQadC50SN5D4VqnbACMNhrnIdkjPSOPFeISXyhYIWUb6x43OZZBL0SyQR2XpZ1mG5IjbCnrIEQYoB+GJ9AhlyRwHjBEflufSVdPkYX2bwYywSvdDl4SIBimKcMwcE61GlATlj3TWwZJmU1dXIZFTxlZEF0UWx6zKjI1CojaBwMLSQyGPSNbdlbhRLoXJ09IDbgRfCNoTk9fwXXoNK8PMwjbK+oveDUWJB03BihuPKoMchAcGzAqmDs1QUwNeyPuCzYZsyIDIiAhxEEaPzYp/SzyMMM09g9ND6wOvw50JoYNvBLsDK8YQh30SzBZak1oMjowuxwqCgMH0Qg0DSIsExFxGnQnuUBwVj9jPVgOTFU2Ezj4MagkeBY/D5UOQBt/NBRC9Vb4Y5xhZV3HWN1GSDePPwQ/rDrAPDdFMGL2Z7tt03clbw5hBFo7WaFQ2jH6q9qr2qG0382lpcOqm6CjpXuIkZKhj5OSoafJqp6goaCrn4mOypmVi6GhoJedm6Gdl5eLloO1lY6WeIBooZ+1o52amZ+JfrGkh1xrh72toZa1rqevloWHfYNcb3itlX1bv7+yp4iWg4eHg29vqZ+BfsvJoaSBeH10hY6PdLSkf4vAyKqqalGWmLCpkYGzoWl0rbStqqiZdmE7xKGWtKFWW614qrCnhWNbX4TEsZuVjU6jiJOJkYV0aohamp6Eh25Ok6ShgE6UlZSQblZbdltqT6uyqYBVc5WXgF0/PKSPfWursrexjZefm4lpZXm3saidqLK2tqChoJu5uK6jtru/vZuus7NwZW+cAAAAAAAEOM5WRNTSbTVZCm01SQ4ABLz/bTVdEm01aRxtNWUXbTVNEW01QRRtNUEPbTU9Dm01TRBtNVkRAAAAAD5FIO5tZU0CbTVVDm01SQttNU0HAAR89m01cR5tNWUZbTVpGW01ZRdtNUkWbTVdDW01URFtNXETAAStBQAESPVtlUT/beVc+m01QQgABJzzVkUQ5hFVETgRdUk5bTVxHG01dRptNWkYbTVREm01XRhtNVUWbTVJEm01WR9tNVEUbTVNDm01TRUABGDrbkUc8wAE3TgABR0NAAS1JwAEyaUABQVcAATtF201bRVtNWEbbTVhF201SRhtNXESbTVdHxEFCTVtNT0ebXVJAbU1gQUABOleAAUY+gAFBPIABGX/AAQA6wAE/UkRJS02bTVpHW01ZRltNVUXbTVlHwAFbS4ABPD3AARp/wAFFSYQVV0vAASpnW3FWPwABPD7AARF7wAFJQsABH3BAATVjRKFFUIS1TlFbTVRIgAFcSMABXEqAASZigAEkewABDUpAASF3wAEWckABFm8AATBrgAERfoABLGcAARx2gAEzU0ABSkubTVFHhHVMTwABXEsAAVxLAAElfUABImVAAStJgAEjc0ABFnMAAS1igAEzZ4ABE3nAAR16QAETfEABQUqbVVRAwAFNRltNWEPAAVtLAAFdShtZTUCAAUdFQAE0TsABHHHAARZwQAEXboABMFGAAT5IAAEga4ABHFyAAUZIW1lUQJtNTkHbTVhCW01RRxtNWUYteVw+gAFJRJtNTkSAAS5EwAFAUsABRUsVkUM6wAFFQBWRMziAAShUAAFIS9tdU0BbkUk8m01VQcABOkHbXVBAe01RQduRSTzAAUJEW01PQRuRSjwbkUs9D5FJN8ABQzv7kVE8T5FFO8ABO1FAAT9SD5FHPAABRUDbTUxCm2VLP9thV0AbVVdA21lTQJthUUAbkU88G4VRPe+RRjvbkVQ7AAE/PcABTEaAASR3wAEqaQABRj5bTVRHm01RRdtNV0XbkVI8231RPluBUz4vkUs27WVeP8ABRD9AAUY+G5FLO7t1Sj7AAUY+AAFJR4ABQUHbZU8/201TRFtNVEObTU9CG5FKPRtNUEJbTVVCoy2EOvWRRDo7TVhCQAFAPBWRQThbkVc9W3VPPtWRSDpbeU4+m1VOQNtNUEJbTVVD21lPQI+RSjobfU4+W01UQRtNVUKbkUs8G2FUQBuRTDvbkUw7j5FHO5uRUT0bZU0/22lOP5tVTkDbVVFA201OQptpTD+AAAAAD5FJO9thTUAbTVZCW3lUPptpUT+bYVBAG2VLP9ttUD9bfU4+W2lQP5tdSkBbXU5AW3FRPxtlUj/AAAAAAAgICAgICAgICAgICAgICAgICAgACAgICAgICAgICAgICAgICAgICAAAQEAAAAAAAAAAAAAAAAAAAAAAAAAAAAAAAAAAAAAAAAAAAAAAAFAAfAAAAAAAAAAAAAwMTAyDABAAfAAAAAAAAAAAAAAAAAAAAAAAAAAAAAAAAAAAAAAAAAAAAAAAAAAAAAAAAAAAAAAAAAAAAAAAAAAAAAAAAAAAAAAAAAAAAAAAAAAAAAAAAAAAAAAAAAAAAAAAAAAAAAAAAAAAAAAAAAAAAAAAAAAAAAAAAAAAAAAAAAAAAAAAAAAAAAAAAAAAAAAAAAAAAAAAAAAAAAAAAAAAAAAAAAAAAAAAAAAAAAAAAAAAAAAAAAAAAAAAAAAAAAAAAAAAAAAAAAAAAAAADAxMDEwAAAAAAAAAAAAMDEwMAAAAAAAAAAAAAAAAAAAAAAAAAAAAAAAAAAAAAAAAAAAAAAAAAAAAAAAAAAAAAAAAAAAAAAAAAAAAAAAAAAAAAAAAAAAAAAAAAAAAAAwMTAwAAAAAE5PUk1BTCAgICAgICAAAAAAAAAAAABkAAAAZAAAAFNDRU5FIEFVVE8gICAgIAABEQBEVFZSAAAAAAAAAAAAAERDAQLDAGcAZAAA+ALsJwQCAPv6+frv9f399PP3/P/0/ez0+vny+v8AIq4AAgAAEAD5AuwnAwIA+/r3++/0/v308/f8APT97PX6+fL6/wArrgACAAAQAPgD6ycDAwD7+vj77/T+/fPz9/wA9f3r9fr48fr/ACWuAAIAABAA+ATrJwQEAPv6+Pvw9v398vP3/AD2/Ov0+vfw+v8AI64AAgAAEAD5BOwnBAQA/Pr5+u/2/f3y9PX9APb97PX69/D6/gAfrgACAAASAAYIAAoAAACWAAAABwgAJwAAAAoAAAAIAgCYAQAAAAAAAAAAAAAAAAAAAAAAAAAAAAAAAAAAAE9GRiAAAEhBTkQtSEVMRCAgICAgICAgICAAAAAAAAAAAAAAAAAAAAAAAAAAAABWUi1PTiAgICAgAABOT1JNQUwgIAAAMDEwMNkD6QAAAAAABwADAQMAAQAAAAYAAAAaAQUAAQAAAIwoAAAbAQUAAQAAAJQoAAAoAQMAAQAAAAIAAAABAgQAAQAAAPlUAAACAgQAAQAAAIaCAAATAgMAAQAAAAIAAAAAAAAALAEAAAEAAAAsAQAAAQAAAAAAAAAAAAAAICAgICAgICAgICAgICAgICAgICAgICAgICAgICAgICAgICAgICAgICAgICAgICAgICAgICAgICAgICAgICAgICAgICAgICAgICAgICAgICAgICAgICAgICAgICAgICAgICAgICAgICAgICAgICAgICAgICAgICAAAAAAAAAAAGQADQAAAAcAAAAEAgMAAAABAAIAAAABAAAHAAACAAUAAAADAAA9FgADAAIAAAABAAALAAAEAAUAAAADAAA9LgAFAAEAAAABAAAAAAAGAAUAAAABAAA9RgAHAAUAAAADAAA9TgAIAAIAAAABAAAAAAAQAAIAAAABABxnBAARAAUAAAABAAA9ZgASAAIAAAABAAAAAAAdAAIAAAABAFdVAgAAAAAAAAAAAAAAAAAAAAAAAAAAAAAAAAAAAAAAAAAAAAAAAAAAAAAAAAAAAAAAAAAAAAAAAAAAAAAAAAAAAAAAAAAAAAAAAAAAAAAAAAAAAAAAAAAAAAAAAAAAAAAgACAAIAAgACAAIAAgACAAIAAgACAAIAAgACAAIAAgACAAIAAgACAAIAAgACAAIAAgACAAIAAgACAAIAAgAAAAIAAgACAAIAAgACAAIAAgACAAIAAgACAAIAAgACAAIAAgACAAIAAgACAAIAAgACAAIAAgACAAIAAgACAAIAAAAP/hC9NodHRwOi8vbnMuYWRvYmUuY29tL3hhcC8xLjAvADw/eHBhY2tldCBiZWdpbj0n77u/JyBpZD0nVzVNME1wQ2VoaUh6cmVTek5UY3prYzlkJz8+DQo8eDp4bXBtZXRhIHhtbG5zOng9ImFkb2JlOm5zOm1ldGEvIj48cmRmOlJERiB4bWxuczpyZGY9Imh0dHA6Ly93d3cudzMub3JnLzE5OTkvMDIvMjItcmRmLXN5bnRheC1ucyMiPjxyZGY6RGVzY3JpcHRpb24gcmRmOmFib3V0PSJ1dWlkOmZhZjViZGQ1LWJhM2QtMTFkYS1hZDMxLWQzM2Q3NTE4MmYxYiIgeG1sbnM6ZGM9Imh0dHA6Ly9wdXJsLm9yZy9kYy9lbGVtZW50cy8xLjEvIi8+PHJkZjpEZXNjcmlwdGlvbiByZGY6YWJvdXQ9InV1aWQ6ZmFmNWJkZDUtYmEzZC0xMWRhLWFkMzEtZDMzZDc1MTgyZjFiIiB4bWxuczpkYz0iaHR0cDovL3B1cmwub3JnL2RjL2VsZW1lbnRzLzEuMS8iPjxkYzp0aXRsZT48cmRmOkFsdCB4bWxuczpyZGY9Imh0dHA6Ly93d3cudzMub3JnLzE5OTkvMDIvMjItcmRmLXN5bnRheC1ucyMiPjxyZGY6bGkgeG1sOmxhbmc9IngtZGVmYXVsdCI+DQoJCQkJCTwvcmRmOmxpPjwvcmRmOkFsdD4NCgkJCTwvZGM6dGl0bGU+PGRjOmRlc2NyaXB0aW9uPjxyZGY6QWx0IHhtbG5zOnJkZj0iaHR0cDovL3d3dy53My5vcmcvMTk5OS8wMi8yMi1yZGYtc3ludGF4LW5zIyI+PHJkZjpsaSB4bWw6bGFuZz0ieC1kZWZhdWx0Ij4NCgkJCQkJPC9yZGY6bGk+PC9yZGY6QWx0Pg0KCQkJPC9kYzpkZXNjcmlwdGlvbj48L3JkZjpEZXNjcmlwdGlvbj48cmRmOkRlc2NyaXB0aW9uIHJkZjphYm91dD0idXVpZDpmYWY1YmRkNS1iYTNkLTExZGEtYWQzMS1kMzNkNzUxODJmMWIiIHhtbG5zOnhtcD0iaHR0cDovL25zLmFkb2JlLmNvbS94YXAvMS4wLyI+PHhtcDpDcmVhdG9yVG9vbD5DT09MUElYIEFXMTEwVjEuMCAgICAgICAgICAgICAgPC94bXA6Q3JlYXRvclRvb2w+PC9yZGY6RGVzY3JpcHRpb24+PC9yZGY6UkRGPjwveDp4bXBtZXRhPg0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gICAgICAgICAgICAgICAgICAgICAgICAgICAgICAgICAgICAgICAgICAgICAgICAgICAgICAgICAgICAgICAgICAgICAgICAKICAgICAgICAgICAgICAgICAgICAgICAgICAgICAgICAgICAgICAgICAgICAgICAgICAgICAgICAgICAgICAgICAgICAgICAgICAgICAgICAgICAgICAgICAgICAgICAgICAgIAogICAgICAgICAgICAgICAgICAgICAgICAgICAgICAgICAgICAgICAgICAgICAgICAgICAgICAgICAgICAgICAgICAgICAgICAgICAgICAgICAgICAgICAgICAgICAgICAgICAgCiAgICAgICAgICAgICAgICAgICAgICAgICAgICA8P3hwYWNrZXQgZW5kPSd3Jz8+/9sAQwACAQECAQECAgICAgICAgMFAwMDAwMGBAQDBQcGBwcHBgcHCAkLCQgICggHBwoNCgoLDAwMDAcJDg8NDA4LDAwM/9sAQwECAgIDAwMGAwMGDAgHCAwMDAwMDAwMDAwMDAwMDAwMDAwMDAwMDAwMDAwMDAwMDAwMDAwMDAwMDAwMDAwMDAwM/8AAEQgCIgLYAwEiAAIRAQMRAf/EAB8AAAEFAQEBAQEBAAAAAAAAAAABAgMEBQYHCAkKC//EALUQAAIBAwMCBAMFBQQEAAABfQECAwAEEQUSITFBBhNRYQcicRQygZGhCCNCscEVUtHwJDNicoIJChYXGBkaJSYnKCkqNDU2Nzg5OkNERUZHSElKU1RVVldYWVpjZGVmZ2hpanN0dXZ3eHl6g4SFhoeIiYqSk5SVlpeYmZqio6Slpqeoqaqys7S1tre4ubrCw8TFxsfIycrS09TV1tfY2drh4uPk5ebn6Onq8fLz9PX29/j5+v/EAB8BAAMBAQEBAQEBAQEAAAAAAAABAgMEBQYHCAkKC//EALURAAIBAgQEAwQHBQQEAAECdwABAgMRBAUhMQYSQVEHYXETIjKBCBRCkaGxwQkjM1LwFWJy0QoWJDThJfEXGBkaJicoKSo1Njc4OTpDREVGR0hJSlNUVVZXWFlaY2RlZmdoaWpzdHV2d3h5eoKDhIWGh4iJipKTlJWWl5iZmqKjpKWmp6ipqrKztLW2t7i5usLDxMXGx8jJytLT1NXW19jZ2uLj5OXm5+jp6vLz9PX29/j5+v/aAAwDAQACEQMRAD8A+RPE3iG58Ra3LPLIGmlY8D7q+gFSwX76TabUZkJO52zyfb6VR06OK3USOw8xjwD1WpL2/GoyGGLljwT71PMM6jwr8cdc8H6jFPp95NAyNy6OQR+Ve+eBf2/9RgtUt/EcFrrFucKTMu2TH+8Ov418tafp5s7Rt7qTuxk9aZbh9Xu2VCSsR+bBrqo4upD4WYzoQl8SPuXTfGvw8+JkiXNhfT+HNRPzK27YufYjitu61jxd4Wt1dbm08T6cQMOWG8L/ALw/rXwudal0WFTGXjA+6qtium8G/HPXPDlq227nWAjGwORuH06V6FDN5w8vT/I46uXRl5+p9IftR/tkWXgrwPJ4V8IXKz3d6gOp3qtzcPj/AFSkdI1zg4618Sah8S9VudfC324zTniQdD7Cuy1lNG8X3Mk0M39n3cmTtYfuyfb0zXHeJdHm0C4Qz7JEz8jJ82TXLisZKvL3jro0I042R1Wja7BZyJ5sqPcAZC5Hy+59667S/i1rGk3EP9m3csZ3YAJyHP09K8j0+CCGZrp0AkboM8k+uKNf+It/4Y0pZLOBJ7k8SSDpEP8AZHr/ACrl5LaGyZ9XeGv2r5NEtki1iNJnAxIYcDaPcetdvoXizwR8aLWRo1haZcBmCeW6mvjT4XaJfeOrL+0tTc6bpqHdLI5xuHtnvXqGn/EnStHsFs9J8qOzj53I3zufU+9THE1IaRdyuSLPdNQ+DV/paGXQtTE0ZHFvcgMpHpmuP8WadqlnF5eo2FzZBeDLAvmIw9x1FYPhD4s64tyv2O6ZIR1WT5kH1zXpum/HazFuE1S3VkI2l0Gc++09qmWJp1JfvFqHJJfCzi/CmhWaRm4W5tru4UZ4PzJ9Aec+9VvFPjGZQ0VrHJ8nUAEH3/z7V6Wvhjwj8SIjLYyQRXJ7xny3B+lY+qfCTWdBZ2tJYdRiwRsnX5iPTd1rN4eEtabHztaSRy2haNb2lsL6+dGP3guflH19TUOqeJbnX7kW1mrBW4+Xgkf4Ua9pzRzJDeRXOlqvABQvEo9iP61O13b+HdOzZos6kcujbiR7+n0rknSlDVq5pGStuS6bpNn4Zi867YSXHoTnafb1NUrvV7zxZqjw2sfygYODjj1JqPSvD974pnNxdSGG3UkhjwWHsPT3rVk1+20JJLawQEnA3ep/rWDt8y13IrPw7B4Q1u2vJrhZZliYyIRnk9Men1NWPtt94vvPLhUhFOeOij1JqHSvD02p6g9zfymJNgf3Ye3/ANetO+8VR2kK2mmx4PA3Afe9/rQ2/UovW9nY+EI1kk2T3Q/JT7f/AF6veHNUk8d6ZfWEkRDrme3bn5W7r+I/WsvTPCL3BN5qkjRRddhPzH/CrCeMRpgii06IRBW4YDrz+taQfK00Q43Rb0SHT/Ddkl1IfOuj2b+E/T+tM1G5u/G8ogEImiP3kYZA9yTV3WdGt7u8tr6ZWgtbtPMdQOUfuvtRHqzXcv2LSIWJbjag5Puf8aqVK09ECd0Yk3wjtfCSrc6XqcljqO7f5aAPbufRlPX610Hh3xJ4q8QSrDqdhGtmgIe/hbZCMeqnnJ7AZPtXd/CP9nHV/iLcGeONJraA5nvJ38uxtR1O6T+M/wCyv516RL8RvCHwOK2nhmGPxh4mhGwahMn+iWbd/Jj6de4yfeuunh0lzVjJz190zfhz8Hkhm0hb+11aziuke6mc2m2faQNhBb7gbtxnqa9ds3tfCHht9P0azh060bmRISS8x9ZZDyx/SvOPCvxN1zVpJptdu2mubuTzOCAx46H2HpXRWWj+JPFs7LbxRT2T/djQFXX8e9U8UrctPQSp6+8eafGD9pvTPBWr/YZRPd3AOJGRf3MH+J+lcL4p8eS+JNKTUHujNaMmUYAkBSeFUfnx612PxV/Y/wBdu7ObVJbeF2lmYGMSDzvXOzqFHrXPeHfhBd2vhKxtryKYQ2m5Y4sbf4ic+5OevWssSo2TbLhe9kjzaPw/ceM75Z73db6fC+5QTlifX3b36Cjxx4X0/WpraG5s1uLJsW4znzIs9CH68/zr1O/8FRWESm8cQRpysSAbsfyFc14mhg1q1NlDAI4+QpHLE9iT3NcKleXKjVLqzyrVv2ZRY23ladfbLhQdsF0wO8dfvDofqK43xJb634Tsxpd/bz2SL/qyBhWx0wRww+le3aJpo1Gxaa+uvKNu5jkUHMhI9B/U1Nqer2t5Z/Y5LRL+16GOYb93vz3p+1a0YOPU8Z8LeLEj0Pz9ScvLbjBhjxlsd+f5mun0b4ptq9qq6fEttG42kJ8zn2J71c8Wfs+WOswC40aV9NncHFrdZ2MfQHqPxzXnl7pOsfCxZ7W4snslnb5ZhwMn+6w459q2jKMiU2tT1Cxs3mG++mSBX52ty5/D/GtCy1qC2k22UTM+NpduWA/kK8n8E+Jn+zTPqM5zbk5O4lpFPQ46k11fhv4pW9xaAaXahX3YMsoDv9QOg/U1NTQad2dyLC5vIvMupFgibnLtjP07n8Khk1Kz07i2jM0nZnH8h/jWPGl3qRM+oXHk7uQXf5yPp1NXra+sbJdkEZkYD70g/kOn51zvzKJBb32vP50jbE6F3Pb6/wCFTwwWOljlftMp5y4IXP8Au9/xpgu7nUMEZA6ByeMfX/CnraW9koaSTz2PY8Ln6dTU3V9R69BJL661eQBFYhfl4ICgfyFKbCO2Ba5cSMOiqxxn6n+npTvPnvTtijKRr3xjA/l+dMkWCDmWTzWHoePz/wABTckmMP7Qkl/c20WxOeAMZ9/U0yaxRRuu5dp67VwT+nA/GnLe3N2pjtohFH0JHH5//Xqjcm1tDm5uPOYH7sZyB+PT+dOF3ogaJTqfltttI/m7NnJP4/4VBdWpRt13OIs8lQDvP4Dn88Vl6142SxiIXyrSPocH5m/Hqfwrmh4gvvEV0YtOtbm7durbTge+P8a1jB7slyR1d54lg08/6NEodR/rJMMR7jsP51zms+N/tUrP50lxM5xw24k/WrFl8O5b+RDq+o4J621r87/Qn7o/Wuj0vQLbw/EptraCw4/1j/vLk++e34Ypc6FqzlLTwzqutIstxs0y2k/imOxiPZfvGtzQ/A9jYp5qW738458+6+SFT6hQcfma0XvILeTzEje6lH/LWX5ifw6fzqQxXd+N08ggTGFLErx7Dr+QrNzbKstmaen+LX0qNkupReq3GwIAoHoD/wDWrD8TfCDSPHED3GjyJY3R+ZrdlxGx+n8J+lSSS2lhny0a4ccEtwo/Dr+tKkt5c4aEGJF5RuEUfj0/nVRk4u60E1c87uY9Z+HN+lre283lA5EUhzGR6o3Suk0LxvZ6u6JBH5chOGjk5cH0Hr+FdofENvd2RsdZSHUIX4OV5H9T9eK5HxX8CkuYnv8Aw7cGYKdwtmba6H/Zb+hraNSMnd7kuDWxW0m2H9pXVmkyRRBvNUH0PUcVnePPGlp4J0+OK0ijvtWu8raxScoD3dlHAVepJznpXOxahf8AhjX2e8inkMeVkhf5XJAxjmn+BvD1x4q1ibVL4JNezH50U5WJR92JP9kdz3NaOKvzdCU1t1Lfw78CvaA6jfSmS6uWMrzScNM5/jPp7DsBXVu9vbNkFpZB09TU8unb1H2hwvsDz/n8aaLqCybbFAGOcZfnP4f/AK6wnO7ujRK2hBELm8QhF8uNupPT8f8A69Rtp9vAM3EvmH+6Pmx/T+dWZBdXLBpT5MZHRvlx9B/+qiGxgjGR5lyzdsYUf1/M0Wu9RX7FR7wq4W1gCt2OMtWX44ha3Ww1AjY9o/ly8ZwrcEcV1AtZ2jwAsEWM7VwAaq6hpseo6fcWu/zGlQ574rWlKOxDJNHhto4fkUzDrzwtcd8ZfgrYfEm1ebEen6go4njXr6Bh3rq/BN1LcaJDHsBeD90575Xin65CiANNKSB1A7/hWatGXMty1J2sfJ0fiPxR+zh4n8m7VrmxzwTloZQeCR6HH416to/inQPjnowltpEtdRC5aNvvD/EV1fizSrTxJYSWd3aJcW0oKssi/r9a8B+IP7PetfDW6fWPDkl1JZxNvMIOJYR7dyK7Lqe+j7mVrHQeItEu/DuqIl0HRFOA3VSKns/GskDi2tQqBeM7ck+9ZvgT9oCy8YWY0zxHEI7gDYJmXbg+/oaj1u1XR7ub7HKkkbjjHJwe9TyvZolSOys9Sdyvn3QMjHkF+f0rStlgkPDNN6CIcH6mvNNM16OwjUuPNkPAB6A+9a/hnXdQOmpFvRIwSMgdBUSTS0LTO5kYRqyhYYl6YByw+tUWvYVwWHnODn5ucfhWda3NtLgyXJdz2JzU73kasFiiI2jjjFTF9x2J5tQuJkwE2H3OeKhZDKWM0vqCM1GondPnPlq3c/KB9O9NRFlPy73xkfKOnvmnvoFuqHSSQooUJ7f3RVS6M00LYG1Bx6DFXo28snJSPvkDcapagyeU5LNKyjOM9fwqUhoPJUKPMkyxHRRk/nTgoikwqrjpmQ8/Wq8t06jCIAPXp+lV5pzu+d2A9uBTSlcPUty3SJnfIx/HAzTYdSZP+PeLp1PT9aoLdKg+VFyw4OPT61Vv9Umt4XYdiOeuBV2urBdmo8krEmSVVwe3LfnUKOjSZJZiORxuNVY5izKSMnjIJJIp4OXJwFH+0cD8hSUdQvYsZbKjCL0A3f8A1qR8OSzsWx90Z2gmoUlSM8yE4PbgYzU1tO8h3Qw4PY//AF6iVw+YMoQ7VQg9c9M/nUVzbt5qs5RTjjHJrShs5bxm3EcDnHapzoCqobZuOMliSeP5U1K25XLfY56aNS6gKXbv6H/P9aKi1jxfDb3vlQwvN5ZCnHA/Ad6K0TvqK1jP1aV45thR1c5yCuCKs2kCWsJMmx5G+8SOlfpn8WvA/gnVtWim1rwJoOuafqMW63ubfNrPzznenGfTNeI/ED9gr4e+MTK3h7Xdc8J3DcrbajGLq2z6CRcMB9RXpVcI0+WMk/nqcMKnMrtHxgHj1K5MCKsYVtxOeAPWrtvbW2lzyujNu4GVbGTjvXrPxA/Yg8ZfDtTNY21r4ltIkZvP0qUTkgdSU4YDHtXkEOl3MWozC+hkttj/ADJIpVgfTB6Vyzpyh8SLjJPYsJZNeFp5pH8vGRnq30qtevtziQtjv7elWdTvdqBEOSRgKvas8zR6SWuLxlSLAK5657YHvUxbZSQ7b/Zts15MypEgyS3Sq1lrb6+A5C+QeUTPf+8aoXtpqHizUwt8Ps1jF8yRBsgjsx9/5VY0zw3f+NdeTSfDlnLPIww5QYUDplj2X61pG6FJGjYeONNuNlhc29u7oNvmjILH2NaJ+F7eIlR7aZYirb/Km+ZHUepHIrrtH+C+i/B+0X+0JU1PXp0G4/wwnvtHYe5qrrOufYFMNsoRn647D0qakuXRBHzMrxLdahJDHa31ssFlEMRxQ/NDgDrkf1rn9J8PR22sLdW87pC/DxfeB9xXb2Usk1vHM8X7xBjb2b606aTRtTkCz2skMh/5a242sPw71nGVjRdjB1H4j6lpEyL5A+woQFEZOUP95vU11Wj+KIktoLvU7wRLJwgZvmf2A/rVX/hXU0hL2N3FdqR/q5MJJ9PesPxD4fd1MGp288LAYUsNvT0PSolyyC9tz0rTviZHLCIrBQuzkbOf17mu68JfF7WvCtsXudQaVMArbzHf+PtXz9pU954W0Mx6a4a7IIWZ8Ege3bPvUnhfWr57eS71iWaCKFsSHGWfv8o7k1n7NrVMu+mp9XaF8ddH8W3IstR02TzJON8S71Ix1I6gVcv/AIQaL4k/f6TdxxykZHlPsY/Uf/WrwDwl8U7W4XydLjOyTgseXb/eP+RXV2V5ItzHLd3X2ZvvKqthx9PSiOKqQdnsJ0k9jsPEPgTxBocLRShL+2Ixg/u3x9R1rG0S4sdEkkNzHcRXJOVWcfKMdg3St3SfjpqNm8dvCq6jFjbtnG4n8etdWPEfh3xRp4GrWq6ZK2VOMOg+tN1aE/iVmFpR8zzlbXU/FeryFf3UKqMsv3O/fvW1FNp/g9SseLm7A+/1x/hW/J8FYryNrrw9qSSJ/wBO8v8ANa5m88Jah4fvw9/p63ag5JQ7G/EdDUSwl9YO41U7ixLqPi6TcxdbfnLcqgHt61p2U1j4YRRbgXNy4+8wyAfb0rP/AOEhbVr+K2S4i0+H+JZ/3e0D+f0FexeAfgboOg6DH4j8Xa9D4f0i4UT28SlJNVvUOceXGMiLP95sn2FaUMFKSu9EKVXldjmPh34a1f4h6jLpAs7nULq9AkgtLdN0yH++3aNcdS5A+tepx+A/Bf7Pdir+MriDVNXKhk8P6bLvTP8A08Sjl/cDC/Wub1n9pa4bR5dB+HGlReD9Bfia6Y7r29P96SU8kn6/lXH6vdRzFdUAivZ1GyZzz+8HU/1rr9vTjHlo6tGai73kdn48+NXiX4uWsVrO8Ph/wzFxBp1ovlRqvYEDGf5Vj6TdW2lqI7CL5h8vmEfMf/rVzljbX3iRjPIfKgJ5eQ4X8B/hXT+H7uy0aVBbjz5hx5jjv7CvMqTlKV5M6FFJaHonwx8FTaxfxS3T+Wjn+LqfoK+6P2ZfhBbXOmiWSEJbxgbmx8zn0r4q+E2tvNrMIkPzbgTk8KK/Sf4C3dldfDLTvsbKSqYmH8QfvmuilFv4jKWgniD4F6HrluyeQIiwx0yK+VP2lP2eNS8GXs501lCSDKh03KR7HqK+3q5X4w+HYNb8D30kuFktIWlRz2wOn41pVp+7oEJu9mfkr4yh/sXVGi1+O501f+emwvG/4jp+NYd3r1vFEf7LSNlbjzlIdm/Ht+Fe1/GnRkur+c3LosBJ4IyW/CvnrxV4JtLPUTceHpr3Sb7nDwtuSQ+6Hj8q8/S+qN2ZWpaXJY+IoJLovaw34CSkjo3ODj3q3Ne22jnZp8JZzx5z4Zj9PT8K5y/k8WLryWevW1rPpt0gQXcGRIj/AMLMueOcfnWtpXiPKJZwRoupICki53SEg4JA6gfQVc4rdCix0ulzXIMl/MIEzuG4ksfoOv8AKobzxDCLL7ItsNQt24ZLgB9/4dquy+HHm+fUrgRHqYwdzn+g/Gmi5isT5dhAd7cburn8f8Kw5luVa5xfib4A6d4jt/tGnM2iXsgz5EpzEx/muf8AIrz/AFLw3r3wiknS4sGhhnOftMYymfVWHA/Q17c+jTTqXvJ1iDfwjlz9R0H41JFrK2sH2SCFruFjgxzfvA+exzx+ArT21t9h8l9DwXwZ4rup5LhLycIseXVyxZ3Hpg8k113hrx7bXsYNpE0j52lpiGZSP9kcCuj8W/ADQfE0ZmtP+Kd1KXnyiwaFj67eq/hj6V5lrfgXxB8HJ7i5nst0Nxgfa7f95C3+1kcA/UVfNGW25m7o9Wsrm4nhFxdSCBG4BY4/L/61WItWsoGIhDTuf424B/Dqf0rxLwv45d3mbU7p2WI5Rt2+Rwe34VvaP8b7aexxp8CQqpIeadgzAg+nQfjms/ZMrmPUri9nlhDSyLBEDjBIAH0HSqE2u2mnk7AbiQDkt0J/mf0rgI/GlzrtwBClxf3L8ALnB/8ArfQVo2fhTU9Xcf2lepYxf8+8Hzyn2OO/1P4UWitWNu+xo678QVXiSb5s/wCqj5H0wOPzqlaWOteJEEkUC2Fq3/LxcHafqM/0Brf0jw5Y6AFeC2hhcH/XXOJZT9F6D8B+NXf7QieXcqSXcxP3pjuH4D0rJVEth2k0YmlfDW0SQTXAm1SYfedyUhH9T+YrdMUNhb+WXVIx/wAsLcBE/Mdf1p00VxcxhrqZIE7L049h/wDW/GoPttraN+7VpCP4m6f5/Gpc3LcaikWLe6mlBS1gECjjcowfxPX8zUUlnDbjdcT+Z/sIc8/Xp/OnN9rvY0JYRxdt3yjHsOv6VGkdtAoJ3zykc44Uf1/WrvYV12HJeszbLOLa3chctj69v0pjWDZL3M4Usemdzf4frU7yzSR4GyCMfwgAVWkmgQZ2mdwecc8/5+lCnf3UDXUVZoomH2a33EfxP8x/w/IUk7zSnfPM2BxwaXy7m5YkBYEPc9qijigtyQ7tMe/p/n8KpS8gt3GGZScxIzk98VPZz3lnOJlm+zd+vX2xTRLNcZMMYRB3Xt/n61FJbq3M8u5v7qjd+ef8KpWeojV1S60Xx1bC21aEeYBhLpBtKe+e1cN4p+D2q+D5DfaRM93agcPD/rFHX5l7j6V0akxsPJhVAR95+SR9f/1VY0/xNPoNxuFxvB6x9VNWpOOkQtfc4LQ/HsWNmpo4OdodOAT6N3H4V1VldmeMSWvlRwt/Epzu/GtTVfDmg/EtC0kR0rUmHEqKAsh9x0P864PxB4I174azFyC9mW/1keWgce46qapOLWqsTqjqfskY5llaQE/XNTx7mGIotgHQn/CuQ0bxSLvxBbnasCmAoySNkO5bgr2/yK61zLKqmWQRgep2/pWc1JbFq1xbmMHmac5xnb61WiuVWcLFEQOhJGD+AqWbyo0JAllY8E/dB/GopZjFISCsQ9F6/jU0073uEo2INMX7H4gubcSeXHcL5y5PQ9DUmoxwyHjfKenAwPzqv4hk8i2tNQT5jBJtYn0PBqG/ubm9j3KwSNh1rSUWndC3VivdR+S5IMcCkfwjJH41j39/FC4KB53x1Ybtp/lV2W2iDZkkMx4yBzVG+uhbW0zqEjijQs7NyFAHJPYUJ3drmZ4t8fPhlp11ob6yoj07UAQqGIZ+1Oeg2+vv7V5Z4a8Z3/gDWUj1i2kkhOF3PwD9D/SvWZbif4seMop8v/Z9r+7skYcDH3pCPX/61drrPw00nXNBXT7uyFxAM7XfhwccsMc5rqVXkSjLW4nG+qPMdMtIvF9ib2xeNyp5jB5H4VTgu5EnYTyeWic4JOTz0ArD8dfDbXPgh4hW60Oea4s8bwAMsB6EDritTwz450n4k2MdtcFbDVgv8XCTH+hrRu6vHYzOr8P6uskirBFuHdmbtXQWl0dv7yRIx1+XrXm1+15oE6wODCF6uDjI+tamk+K7e3jEccPnXBP3nPyms5LUqLsds95HLgIryerHJP61BPeuAE3bOgwTkj8qzotYeSEFmijc9s5phLypncGz6cmpdkW2X21CHG0mSZvToOvtUN9dF4m+URp25wf05rP8x4yQCF7fMcVFc6giwlPMZySOgwKNCbl+W7YgENyevbNQ8uNwGc9ewH503z5GC7Y0jGOC/UGmSFpHYtKSSOABS6BqPaVYXLM8YI6Y5/OqlxcjYQoaU7h9OtSGFQMqhJHc85qC5udoAMiphh07CqV2Fy5HJNIcjEfr70qxB2w7lm6n/wDVVJ9ShVgg3SOM8Dr9KsWs95cjEcIjU9S3GaUVbRg2XoISpOxQg65YVcgMYUI0mOf4R1/Gn6L4A1PVWG7zcN3Vdo/M11Wk/DrTtKCteXdnFIMEhpDKx/AU3ZlxRmaNaCdlEcJlbOMYJzXW23gW/wBWtmj8pkypAC84z7Cuu8C6Hp0k0aW1neXhA4JGxCa+kPhD8FNQ8SSW8VpYwwtLjKxpkr/jXHVm4nVTgfIvhT9kDUNTmEiaZczM3JeciJPy6miv11+Ff7AF/fadDNfxMu4A/vTtH5UVmsRWe0W/kXKNJOzkj80f+CbX7WU37S3wlvfB+ussfijSIzJZtOOJxzjH0NYdx+3z4Y8PeMNQ8NeKbO/8O6xpUxtrmL76iQccD0PBB7giviH4G/Gu7+CnxC0/XdMnKT2cod8HGVzyp9jX1b/wUB+COhftRfCXR/jd4ZhBuY4Ej1sW/D7RgCQgd0PB/wBkj0r6pwp16d5K0keCpOlPTZndfB74y3fxb+Kks+kX8VpoFqjRMhl8ma9J5Uhc57A+lepeMfhlYeOLV4dQtLS53LgNdQAv16hxzX5Lhdc8P6l5+k61dLIDuVWc5X8a9V+H/wC318Vvg/EkV3c/2taRdEnPnDHoSeRXE1UWkJ/JnR7r1aPrvxp+w/aJaS3GltcWl4h+RR+/hf3J6j9a+ffGP7NPifSvEZlu7ea8giYqojQ/Jj0HU16X8H/+Ct2heITDbeINFubC7chfMtG3B29lPJ/A19cWOq6frnhe21m+WOysp1WSMXsYglBPTIOME8fnSpRqynaUPmgm4JXufB3wz/Zq8TfGDVWtxbS6LoVo+25vZ027sfwqDyzfoO5r1XUdb8N/BLRH8P8AhONDKAftV++GaQjgkt/EfYcCve/inbw674dltZU1AaddDaW085k59cdR64NeBfED9ku1063eWw8Q+TGF3CG9HlNjGcc9fzq5VoQ92GrIjGctZbHkt/rjX91IyO9xcSuTvJyTn0q9puhxW6+ddYeYc4PRf8TU118L/EPgixW4bT5rm3mTzYrmPkOh6Ee1YEGoG4vmS5d7cDqHGM/SuKSb1ZsrJaG5/b+ZfMjhEsEZw+PTPP5CrGs6EmjObhQcSAMhxwRisS31pLO3uLe1GVkf5a7bwsp1nSnsr0o1wh3QrnJYdxn+lC191h5nExpeaheK6l4UjOSwOMCtweP5tLjFrJHHexngpKA5NGs2k91qH2SOFoZIsjIG0Y/wqtZ6Lb6deztcEyXC4wuOM47VhKp0aKtroX7a10DxJB5jRy6LcE7WVW3Rg/Q1HeeAL6O33Wxg1S2YcGFwX/FTWfZ6Hc6sDK4EMIYtknkjNX11J9MURafvWRTj5Cck+tNStaw7GXo1gvhqe48hGsrmUc5BBQ+oB707w5p+pxa1I15etcWud4dmJcnuMHrXbWevF9O2a5bwXwPG1k+dR9R3qay8LaRr4ZtNuZrCQf8ALOZfMj+m7tVymraoI+ZhaZ8ZRFqzWFrZvaOmRuk+9IP6D2FdjY67GQGvrxFZuTEGy5B9u1YGp+Ar7SJRO1oLlI87J4AJQv8AUVP4D/Zv1T4g+PYv7Jhv3lucP5KgyGRTgkn+6P8AabAqYUVP4BOb6ndaN4tk09f+JUJYnbBDRk7s/Wva/gtovirx/ZPPfixfQ4P9fqOoL5UEIHXD9XI9Fz7kVymp2Xgf9l+2iXxG6+LPEXAi0PTzutoG7G5mHX/dHH1rhPij+1vdeP8AUobLWb5I4Ixi30iwXy7W1XsuBwT9cn6VuqUaestWTdyeh6x4r0jwL4l8RXWm2F+ZvL4W4EDeRIfYnkfWuQ8VfAzV9NtvtGjyDUII+QInEg/LrXGaL4rudZtitrEIIcdAdoUe5rp/DfiH/hF51uU1Ccz/APPOByqZ9/WsPrcldPY0VNPZmUfGuo7BZ31u8DRDaURNpH1XrXU+FdZ06PTTFHcyTSXON6sNu0j261sWXxHPin5Na0ay1G3B5lkXZIo9Q1JP4F8I+Kbhl0/Uzp9yfuxXQ3Jn0D9aKdSlfmWgSUrakSC61iVw9wq28RGWJwBWvo9xb2yYt/mAODcMOSf9kf1rA1j4WeI/C8bOkb3lp/eT99GR9RyKn8N+MW0/ZDNZmK5ztEv31H/xNauna8o6k899D1/4c3ElnJHLK32eIHPzfeb6DrX1f+zz+0P/AMIlKkUb74XADqx+9XxF4Z1Qani5kvE8snorbmP4dvxr0Xwh4+NkVSzRgem7qx/HtWUHrdje2h+lui/HTQ9Ut1aSY27kZKtzXlv7SP7QgfRpbDTXPkuMOR956+WIPi1Lp0WZ7r5v7qnJ/E1R8RfE648QWrLBuX157e5qp1JfIFFHOfEfVlvbl3u5tmcnYDlv/rfjXmOpao885isIGViMZAy31z2roPEb28MzNczGVucqh4/P/CubvLy4vQUtYhDEO4G1fxP+Nc1TXQ0T7mVdaLHAfMvrou2dwjjOT+J6D9a5bxXpkFzq+9I/LXUx9n81fllgfOVKv1Un1zXVT21rZktPKbiXqEXO38/8Kz9at21+xktzGkMWPkZVxsccqazp2TsN3tc5O60bxL4N8tjeQeI7IH57aaQR3Kj0EmME/XP1qxpHxm069vFsFt5dDvZTt8m8Xy2c+gkPDfnV7S9WilsFacPJdxtskUjG1hx/9fj1qPxDpyeKbExX1va/Y+wmQbR2475+lKcnf3kNJ9DTuIoIEzeXPm99kZBH59P51EuozyqY7C3MKgEF1+8R7sen6CvP7vwufCc6v4d1WZQnW1vF821f2AJ3KPoRVLUvjDqNmqw61ZS2iE7VltP3lu3vgcj8QfrWagpbMalbc7q+ntdOTdd3Jnf/AJ5xEEE+7dPyzWXcfFCfSkKQpClsBgxON6sPQ55/lWPokU3jOxF1Z3Futi52i4aUHPsFGWJ/Krmp+H9K8F6Wb7UA1wqfda7GA7dlSEcsSemaOVJ26g3c4/4g6Z4X8W6Bdahb2Vzot+rABoEJt7hyeFA6bjzwMdK4XRfALeA4JbvWLGXVUncyWpicLDtwOXGNwOfb8a9J0WyvfG2rx6pqkbPDHn7JZBf3UQPYAYHPc9+nSt/xhpM8ujlzEiT2Z82OMAA7R1GK0jXS90lwPNNG+K0tlpsxmWG3TJxb2SeUrL23Mckn8TXQ+HPH8+tWge0aG0tmx8+QufqxqzqPgXQfG0EcsUcllcTjIlgTgt33L0PNcX41+E+v+G7NjGHu7FPmSa2y3l+5XqP1FXGVOTs3Zh7yPRrXXrGAt5k7XkgPzBDhR/wI/wCBrUtNZmuEBtIBEh6uOAPq5P8AWvFtL8eDRreDbb/aZi+2SSRd5U+oHTr7V3GleK42ZG1K/JcLlY1O5gPp0H6VM6Vthp33O5+zorb7m58w4+7Ecn8Sf6CpLacMD9nhWIAY3nlvzPP8qxNK8SjUSFs7Vtuc75Dk/wCfzrQkv49wWa5j3D+CPt+VYtpaFcqLkssceRNKzk87R0H+fxpyTySAiCEIAPvMe1Z8Vwgl/cxb265Yf0qeVJp1zPKkSdduckfQD/61V6hdE7qiHM05kOc4XnmiK7Yvi2hGfUjOKjgEUbERI0vqZBgE/QUslwcYeZECchF/wpJroFxzozMftFxj/ZB3GiIrGR5UBb0d+cD6f/WqKK5Dv+5idiByxqj4h1SbR7SJ3kDLJPHEYkGThmxkelUrPRA0aF1KOfNlweoC9agjlZyfLgJ285I600XKKwEMWWPdu/vikkeSVP3j+UnQrnGPwFXe6FawS7gczTYB/hAz/KoTLHG+I497e4/pQY0GNgaQ55JOBSTXIgXDSJHnOVXvSTFe7uEgmlZt8ixr6dP0Fa+h+LZ9MgMBJvLZuDHKPlx3FYCXQLHy4nZh/Ew4pzrK+S8qRL6Dimm5D0S1L+u/DLRfGe6XSZY9Ov8ABY20h/dsfb0/CuPu5dY+H92LW+tXKfwiTkMP9luhratZY4LwtGJHdVGCTjHJ/Guih8YHUrA2esW0N5ZScZkHzIPxrROSVtyU1fTQ5TTvEkfiCJtkwiZfvoeGX8+tTQxQL8255jnIPb9aTxJ8HVv4mvfD119oQciF2xIpH90/0NYuleJbjRrr7PqMLq8Z5do8SL9Qev1qoxTWgNu+p0l1B/aGkyxMm1WU4PUE1iWVwLqxTc7SNGTGy4LHI/SttdWhvLffA5mTuc8CuUnu2stcnQSBEkG8ZHepXvRFs9TRm4iIKogGcFjuP5CvMPi/4sm8RaiPDdhPIE4fUZUPCr2jGO57/l61tfEzx4vhjSlWAtc6ndny7WMnILHqxHoM1g+BPBx0nT5JZW8+eQmSWQjmWQ9Tn0FVRhbWQpa6I3/Bnh3/AIRnTgqRpDI4xlj9xewGKtzXqKu1pWYgfdT5Rz+tQSq7/LuMhHGRzj8uKjZRGPmCIf4i5AP5ClL3ndlbK5W8Wok+i297GvzWsmGB67Twf5ivIfiX8A4dfkfUNJcWF8fn2L8scjdfwzXs0Jg1OxurQMZPMQ9BgDiubsbmaSwEYVFkhJiLHk5HFaQqS3iRZdTwzSvibeeHrkaL4qtZVWM7Vdx8yDtg9xWvehrO3F1YSie1lHEi8kf4V3PxA+H9h4107ydQQTup+R1HzR59O9ePa/4Z134MXcs8LG90pzhh1+XsGXtXTCUZESjbU6y08SqLJolBnmdQcs33a6ux1eWazQTXEMOR0Tua8y0nXLLxLatNpsgguNvz25IB99tbWkSahEqOlnI7NwWkGxR+dQ1roNPQ7lhHKmctIMcseKr39wLSIgZ3Aj7oz+HpUOi6JrWvom1Ttb/nlGXI/HpWxdfC+50+CKS9uYrXewDGeQZA7naPahCd3sZcmqojHfIXJ9D1/KlivpLofuITuHcrj+db1va+HNFbAlutQcD7tvFsQ/8AAjTx4rNqx+waVaWpHSSYmV/y6Ub9BWMmx8N6tq7K0cbFWP8ACpI/M1dm8AQ6WVbUr6ytucssku5s/wC6KW91bUdWG24v5yp/gj/dqPyqpHolurBzArPn7zcn65NHOyrI0oLvQ9OkAhivNQcdNieUn51ch8U3pIWysbGwUdWYeY9U7e02FQOAB1FXrO0d5BxkFuRnpUvuO1tC5bLfak2L3ULqcHqgbYoHpgcV2fgTw5ClwgSFcE8fLknmsTw/opkkVj0P455r1v4WeF0mvYcqpJIHC1x16jjG8mdlCk2z2X9mX4P3Pi/XbS3gt2nkmkVQuMkk9OK/VL9nT9lnTfhDo0M95FFc6qyhm4ysJ9Pc18Yfsi3dr8P9Ws74CNZYGDqSO9fdGhftJeH76wV7m4EMgHzAcissFiaM5e89SsVSqxVobHonSivMfEH7VnhnSYHMMj3LqOB90UV6ssXSi7XOBYao+h/JprnwE1/w3L5ptbhlQ/MYQJUYfUdK+k/+Cbv7Sg8CeKLrwH4pVT4b8SKbfy5v9XEzDbyD0B6H617pc6R4O8W2bXf2e0RQu83Wn3CsAPUjP865jV/2cNE8YKt3pmoWV4QdyNPHtcEf7Y5yPrXq0XZqUHc4pNNcs1Y+Xv21vgHP+yn8YbzTY1eXR9TJu9LuG5Uwk/cz6qePpg964b4Z+F9Z+LfiO20nSbG41C9vGCxQRJuLn1PoPUngV9zftEeD9Q+NPwfsvC/iXQTNJpDKbHWLVvNkiA4IIbkgrwefSoPD3jLwp+x58F3tfhh4bm1fxnep5c9zqaiKRTjlmJ6qD0jQ89zW0sLGdTRpX76WJVRqO1yp4H+AXgH9hHw3aeLPiEbHWvGsy7tP02BBIIX9I1P3mHeQ8DtXzx+1b+0F4l/aL1NLrVdYudFtbVy9jplpIfIh9C3Qu/qx9eK4/wCKPi7xdrmu3OueKTf3uu3xP765BCRjPCr2VR2AxXm82oXtzKbm+MjMX6Meo9PpSnieROnQdl1fV/8AAHTptvmmejfDr9oj4q/DBTLo3iK4ntYT/qpHyh5/uNwa9F1X9vu6+JkelWHxCga1sIJv9JbT7YC5lXp3O3H/ANevDNM8VPqCiKLCJkZHpWxHf2kYAdI7l26uwzj2FedJJu0kdKk0foZ8Hf2xvhL4h8LWGjaZrlpbwW8Qhjgv0MTrj1Y5H5mui8QfCLwf8S7drhbazlikXKTWkiuGB6dOK/M2LwBpuqBppImsyed0TbS1aPhLVvGfw61Xd4Z8S3cOzlUMpWuaWHi9YSsaKo9mj7Q8UfsVwiZ5vD+oSLJnPlvxivPfEPwc8aeBtQS5ktJZlgcOrxg5GDn9a5DwT/wUp+IXw0xF4l0i11+FSFLsArkZ6715/MV738Mv+Cm3w38dQrb6qLrQLh8Ai5jE0RP1HOPwqJQrR1tdFJxel7HGeKY5ta8PRaraxPbzAfv4mGGQ9x/nsa5aC7tbYSzyyCaY5KlDkKcDn3r6o1jTvCvxa8MT3vhm80y/YReZizlVlcdwV6g4z2rxDxZ8DvDcfh9b86i2kXjXAtvIVsbnY4X5f7vPJ7YpStNc1rEpW0OX08XGswwoSIYSuDIwwDWlDHbaThLZRLK/G7qaveL/AICeNfCK8xrfW6cqApViB0I7Vk6Xd3FrJDbjTruC+kl8oCRMlifQjoKxcJN2iU2kaMXhQ3MglvnEa9kB5rV0zw9c61eJZadBIwyEBAIAz/Mn0HNehfC79mzW/GM4vNQljtdIRwv2yVSI5OzCMH5pCDnkce9fR/w/8KeHPhbp/mabDFBLGuH1O82iXHfYOifhz710U8NpzVXZGcp62ieU/Bv9lBLVLq71bVGRYybfy4GLtK+Pm2jouCcbjnnPFaHxx1nUvhN4Rk07w7Bb6NotzttittmK6uDtyWeX77c59MZ4r2XQfE0XiGYQaOvnu3W4kHH4CjxL+xzf/Em4gvNXXUJrSOQMzxnDfRSQQPyrZYmKfJFaB7OT1Z+ftoF8YapLHa/aIbiIkyLN8y49d3Xr61k+MPBU+kyJPfacxaI70lTkf99LX1J4+/Y9vfhjrN7cW6SNHOCqBl+bGc8nHWvM9S8OXMELwTH/AEmEllDc7h71zyqR5rRNOTTU8Zk1PVdRurWe2uituu3fZg7VUH09T9a6WT4ox+ErqC0SzluJZWx9ok4jz7ev6Vfm1C0ur4Q6npcMW7I+0Q/umGPpwTUUnhe11iTbpmpxSuzcW90Nj59j0NZtp6SQkmjprHxf59pE2pX8NoJBlImb5yPZRzXSaJ4mtI41+xQtLI3Akcbj+ArxzxD4Hkh1JLnULa7tLmNt3m53JIPTPQ1d/wCEl1u31C3jspYV07hGEeAwHqx6n8Kz9hHozRTfU9/8NeK9U0OcXL6tNaAnPlhtzN/wHp+ddGPiDa+K5/LutCgvD91poj5MpHfJHFeCaf8AFLT9Kv4bFknu7vbnLDZET9eprvtN8XPPYxiWaCyif+EttyPoOTQnOOqE7Pc9AHgTQrkj+y9XOnXB5EF03APp5g6/jVi4TxJ4NtCssImtDyJosMrD/eX+tclper2ESK0a/bJT0Z87fwWul0jxPqmnsj/a3s4z/B2x/u1tCvpqTy9izpPxDsAmbjzfOH8EhxH/APXrYTxFdata5SSOC3zgNwFH09ayNS1rRvFDiO90sySMPmuLbEUhPqQPlNYepfDj94x0PW42cjItrhvJk+n90/pSlyTWjsLWO5u6hqlpbSELm6l6ZYYXPsP8aydTvJ7oEzyiCMdAf6Cua1bxBrvgv9zqWntFzxKY8E/RuQfwqtH4y0+9IeWeV5258txsx+PesZwnF3NYyizXbVIYX2W8TTO3GWFU9Tu33ZurgKFPCL94fgOlZ2oeJnhhLL5dtDg/d4/M96xxJdant+ywyMhJzNJ+7jH4nk/hXPaT1Zpoi/qeqDTtQF9bqPKuxskyuSkg6H6kVlXGuTatemGMzXUx/gjUu34//XNacHh0jTbmK6uvNa4XAAXZGjDoRn5ifejSNVSPThDDb4kT5JIY12IGHXOOW/E1VSWlyYvoUbbwpd3kh+0zi3wc+XDiWX8T91K0LWz07w+cxoiSMMMw/fTN/wADbhf+AipJ2eRP9JnS3j/55rjP0wOKoalr1l4b06a68sbIPvSyjdz2AHqT0HOa5+ZstnOeLfB2m2EcutWa3Ph6aAc3lk5jeQnopHR2PYYrmNJ/tfVXttW121vNdhiJVYYnSF0Xs23ozf3iMZ6Cuk0bTLr4l6quqa3JLBZWxP2S1UZPvjtkjqe3Qd67izCWkY+x2qQqoxvflh9M9PwxVutyqz1JUW3dGL4Y8c23iuRrTT5INPkjGHt5l8idfYhvmP4ZrTbTIIGctK9xOcgBFwo+uf8A61UPFXh7SvE//IShjvpecMBh0Psw5rITQfEfhuA/2TfLeWin5bbUjlgPRZR8w/4Fmo5ovbQdmP8ADIk0XWLzSBIIomJnhyOSp6jPsf5Vs2139ikLRtJI/TIPH0+lcXB4nn8Tw3N7JpN7pd/oV1tlSfDrcx/xMjDhl6121tI2o2STQhI4pQGVzwAPrRVhaw4yRj+J/h1oni+J3vLVdPunOftFtgE+7Do3+ea818UfBHWPDNyl7ZkazZwfMrwZ3IP9pOoH0yK9gNmjMSzPOw7DhfzP9KVZmshlWitM915Y/wCNXTxEoe6S4XPB7HxxqF3qpgnuBbWf9wHaFPoQP611nhjxtZ3BEdpE9xKnysznAU/Qf412PiXwvonjs7b2wcz4wLu3Ty5AfU/3vxFee+Kvghq3hpZ30uf7fayDLrH8kwHuvf8AD8q6eeEvIzs0dxbeIY4Il+0XSI56xxAEmr9nfm6UeRbO46lnNeJaZ4xk8KWKxm1ea8RsSGQcjnrjjn612Gm+NRN5Qv75txXcIYxkn8BxUSp66lKSPRndnjAnuEjUnAjTqPy5pIJkDfuIDIw6s9Ymla0t1GGigWKMceZM+M+9XBrsMqBftIcDjEQwDWMVZlXNGZ5ekkyxqR90H+grJ1+wF3awJEZEk89GEh/hwc9PerAv2Kfu4dp/vPVPV71GeFXuGkzIDtT05qrPoO/c02kEPytIqKP4VHNQ/adx/dRMzHPzMMZFQxXBBIhjx3LNz/8AWoxJOpV5OvQLzj/CnT5m7JCdhzsSMyz7cjOF61GssW4lIy7DoT/9apmsPsuGIGDz85/oP61A9/GRtDmTb1VFwBWnLyyakJWJnE2MPIsS55UcZ/KkNuoXOx39ycA/1qubxiQVVYVPdjk1DLexuDvlkkIyTg8VEX0sFrk7XcUd5NmRF+VfljHJ68UhvPnykWCO785FZ6TubiRoo1UNt5PQcUjFpuGkZj0wv+cVdtL3FtsX4tZlsJkkW5MLjnCVrf8ACR6X4xiS31q1UuPu3SLh1P4c1yriOIfOyj1yc0i36bzsWSQg8BflB9qlu+6GtFuaPiL4d3ugRG70uU3tsed0f3lH+0vf8K86vtduLbUTLOu6FB95eufTB9a9EsvEd9oq+ZbusCDkg8g/UU3UodF+IUINyi6ZqLrzNGPkc479j/nmtaVTl1aFON1oeK+FtPuPFviGXXdUVozMdltCf+XeIcZ+prt7idYbJo47d9qrwXPT6U7XvBuqeBJS/lpNauf9bGdyMO3uKyNT8TRx2bKA4nKkKCuVHHX3/OtbuWqMtkWLlp2C7phGqjOxeBUCQRlizKxPXMh6fnVC41fUbqPZaWRBbjkjJqSLwJruqoGup/ssJPO5tn6mlKlfdlczJk1u20+/QG4gVkIDIrZKg1jeKL1NC8QToiGdLrEihOQD3/ya07r4aaZ4eu5E1K4SSaUb0NuPNlx7noD9au61cadofh+G9ttOFw8eEzOfmQHjJA6mnDlSB3WrOMnOr62uy2tvLO7gAEn8hUrfBrUdUtXbUbhLaFv9Z5sgiT9a05/HN9qMASC8Fmmfu2yCNh7EnLVVntjdSb5med8Z3SsXP61pe22hFu5gL8LvCfh6YPBqlyuwEvHpVou6Q+8zA/pWEPj54Q0fxS9vYeHtt9FiE3eqOZX49Fzitnx74jbwroTyIga4l/dwR/3m/wAB1ry+9+E0/iqx8yWEvdMu/wC0s4TDk/rirUk9WFrHr0vxG1HXbcE6iUgkHypbBYlx+HNVoLTzD5j5kcnksSxP51yHwz+GGpeFs/br43EUYKoq8KenOK76OxEYyMk+mcUN9iSEQ/MAO1SLCAM4x2IqdI8vjaM+3PapIYt3yggZ60kyrka2xbIPA744zUkUO1cYLY/KrMVowhU59vc1NHEIsAhTnnGOahTuUkxLWzZjggAduK07OAqcBSDnHHSobK33AgHPGQe1adogQITwRxwMA1lKpfQ0ScToPC9mGIV2x3OBXq3gbV4NKRTxkYx615Lp1/8AZxgFVx3zkCt/Tta2ovz7sjPuPeuWrh+Z+9sd1LEKC03PovQfjXLpUSgSFR2Gelb9t+0Vdykf6ScdMbq+Yl8UuDgnOemelWYvFjQoMsR/OtaOHpwVkjOpiHLdn0dqPx5nuNwNwR7lulFfN83i91Gd5GTk80UTo3ewRqXR8J2/iG8sb7yEe5tEx87FmQt/s+9eleCf2n/EPgm2ihtpBJbRD/U4DRZ9cHue5BFfXnjT9nbwR4tjP2/QZtOkcZ3wqGQfiM15h4k/4J1aRrrySeH9aSNiCQpfHPpiuv6xCSs0cHs3ujpfgD+0zovjjw7btq+s2OkavKzK9qX8sLzxgsSDkc9a9ZbQLPxbYZZNO1CJzkOVX5v+BLxXxd41/YR8a+FzIbeNbyNDjcoz/KvOUsPiZ8F9WM1rLrFgYm58mVgp/Dp+laRqy+xP5GTgn8SPu3xF+z1o+pxyAW1xZseuweZHz7civKfHX7D2n6uZGht7SUnndF+5cd+g4/SvN/h/+3x4+0VootVltdU2HBF1Dscgf7S4/WvY/DP/AAUQ0PUWiTXfD1zaluPNtmEq/XnB/nWksTP7UU/TQFTXRng3i/8AYruNGL/ZluYGLbmEkeVb/gS/4V59qnwF1vwvK8kdkbwKTgo+7b+Ffa/jD9rjwR/YEdzplydQuGwPsbo0Tge+RjitjRLfwh8WdKt57a60ma8njDyQRTqZYiR93HBJHtVRqwSvqvULPY/PGS2vrG6db2Oe3285YdfbFXbHxQskgjg+VkIVsrlvrX3J4x/ZfsrtCDGGD52rKm7+fNeTeMP2NYUlkeGzkgfBG+A4wPof8a0i1JaO5Ox4Ta6xbWjkyFZ5McrjIp93ouneKPnubaDyjxvUAHNdNrX7Leq6Hdyy2kqzEnPlzjyyPoelcleeB9d8N3c39oWVzHCmdrKu5SM9sVKiltuHUTSfCl74duxN4e1fUdLmV2ZWjlPTjg4PtX0/8DviLfeIfCgmuLbTNT8R6EhKfbR5iXBwCHPTBPIJ7da8E8CeD9c8f3lpZ6FYXM8s/wApiSIsxbP+favefC/hPwX+zBKLzxrqx1fxIwH/ABT2lzCV1B/huJQdqD1Uc1o4t6S2FJ22PdvgN+01r/xu0x4pPBU+k38fM000+6wt0H3pJGb7qjnAJya6TwNf+BdY8aPc2PiLw14p1SCQiYRvH5SPggrGmcFR685x1r57/af+JWreOPBVi1jcrYeCLqMK+m2KeXCc9C+OWz057ivnGHwFp13dCTT/ALRpsyc+ZBIVx+FY+zhHSOhak3ufqVeXWrJLLIbiK7lbPki5GxIh/dULxj0xXj3jr4d/ETXfEQvrrUI9Tt1O6O3UeVHGPRQOPxNfLnw9+OHxS+GTRx6N4sm1e3TgWl4POBPYANn9K+jn/ah1i3+HFnceMobPR76YfvIbAMZLgf3SOi+px+dc8o1H1uWmj6q/YY0abxJ4j06xuIRavPMkBd2DYOcZHtX6i6H4Vs9D8PQaakMb28KBCGQYc9yR71+UH7Gnx48IXNpE2meIrW4v3ZXa3uF+zSRHH3Uz1wfev0I+F37U9jf6ckOqud8Y2ibrn6noa0hJLRoJJyV0Xvj3+y9pvxL8PTmwgigvlUlE6LIfT2NflV+0n8NU8C+MJYnR1vLScoynjYRkFcfmK/WnxR+0hpGm6NNNYBrudVO0Ejbn3xX5uftNad4l+J3xKubjT9DkuZb2dpZJ0GEjyTlmJwAOfWsJwjKaVPc0g5KPv7HyN448Hrc3qvvMMDguARypPYVh6P4XvtW1BbDQrG5u7t+FESF5D75HQV95fDX/AIJu2urWK33jTXD9kbEphtFMYPcje/JHqcD2o+Lf7W3wN/Y48N3Fh4T0zSNT1aPKC3gAly4/ilk5HX6mvTpZLWkuebUUcc8dBPlWrPizw74V8Q2F/JbRM97OjFJbVd06I4OCrBVbnPauqtf2atV8SW8k13oN3pzgZD2lnd7yf9zySP5Vzfxl/wCCr/xI8dWs1v4ciTQYZkKPNZQkTEHrsJ+WMf7oz7k818veN/j54wvSy6xrOvuxHHn3koUL1PBOOvet5Zbho7zbfkgjiJv7P4n1NrHwA1zR7g/6Fqk6wnckk2hXiY/HyiP5Vysvw/v7LxAt9J9sWReJo2yN49PnwRXypD+0Vrmk3KSWet6vaEHJeG9lX+TV9H/sZ/tU/Ez4meKbjTV8U3us2cUYdrfUpPOSGMYG9nYEhQSOBknt61vSyrD1Xywk0/QzqYqUFzSR2Om+MvEGl6yLV7YWliR8syKcj1DMeenpgVv6Z8X9Ov742ls8l9PGQG4KoPpnk16dp93a6tcH+1LXTtT8w/IVsVtpJhjllKYYLnoSa5j9pTRfh3D4bgvvC1pr+m+MN4hvoZJopbeeMIWZo3UBw68cHtnnNY47IKtCPtL3XkOhmFOq+XZgPFh8sCa6hs1IxsB+b8hyab/wk9rbKPLHnOf45TgfgtfPfglL+PWru3tLlIdpEjyXz/6vPcZ5NdvB4i0vQbSS41TULm/8nh2RTHGT7Y+Yj8BXgSpcuzud3M2enxfFjULZjDHcG5Rxj7KY/OVh/uH/AOtT5NK0fxjE/wDaGkvo05GQ9nICSf8Aai5C/mK4/wAO/EW11OFW0q1VLZlzuA2qR745P4mtBPE8NxxLdxnH/LOLnB/Diuec3HZFpdWSX3wn1CxnE+jX9lrCw8rESBKv/AG4P4Gsy58f3+kyCDVLCW2nTALFCG/AH+lbFlqUkmGtLYIBz5znp+J4/KtKPxK00It7+SHV4j/yxmi8xR9GIz+VT7ZSVqiHydjAs/EOnalyk5upT/CTtP5HmmNcvZ60FLm0S9GWDHABA4P41Jrfw98O6y/mxNcaFPnI2t50Q/A/Mv4Guc1v4aeJraNJ7W4GtWsBJV7WTzWUe6n5h+tXTUHdRloJ3W6Oo1K6sPD+nSXc7NLHCNzSSDC56YA6kk9BzmuXtI7n4g6it5qbG2062Oba0QYA9yOhf1PYcDuax5/Fba34jhTX5JLa0tANsCREbHHBZl4O4+vYdOtd9ouqafe26/2aIXSPHzFgSv4dqwmnT82afEW7JWWNI7S1CovAZhwtJOqgg3Nw0mB9xO1ElwJPllmaRh1SLpRI/krkLHAvq53GuRNvcu9hYSwT/R4o4lAzvbkr/n2pmImJ3yyTNjkLyPzqu14tw/yiW5boMjC/lUdzK8KM800VpGoJPPT/AAp2tdJhe5ZnMRtDG8caROCGXqxBGMZrz7T/AAlcadrl5Bp2o31lfQv5ipu822nQgYLRtxnpyMGus1G1S/02ZIBI7yIdspJwp7HjmqPiSOTSvsWoFy8lriK5aMY3oe/HvW1KT2uQ4la48X6xoLLFrtiVten2vTQZQB6tH99fwzWv4f1bS/E0Qk02RNSXPzEPyn1X7w/HFaFsYliEkcaqrDdvkOc/hWBr/gjRvEFz9o8qaK/7XViTBIv/AAJcAj65qFOF/e0KUZG/OrBSsk4iXr5cQyT+X+NUbywjk2BIW4kVgzsV5ByOh5GR3rDYeKfCMR2G1120ByBIVgvAv1+45+oH1qCf4qaKke7UJbyynt1aSW2vIzE4wDwo+6+e23Oarkb+F3Qr9yD4tWukLoEt1qPkPOp2RMi/vXc/dRSOpJ7V5nD4LvbbTYtXhi2bGCAPyVJ7A9GHb611+mabd/FfxENRvU+xadb5FtbF8eSD/ORu57Diu11Dw9Dc6JLZbCsbpsU4wsePukZ564raFRw91O7Icb6niln4qubS9l/tF53VeY4uR+H0rpdB+IMl5CGQW9hADgF+WP4nvXTW2lWHinREj1G1hlnizC6qpEisvGcjn/8AXXJ+J/glKUM2lztLHneLec7XUj0bofxxW8akG7PQizW2p1Ok6ymqOP3k9yw6kcKfzq5c3cVvcQKWiiZWzjIc15NNreqaNqn2bUPtNrCg/wBUqle36itXw/498/Y8EUdskZI8yY5YmqlRlvEakr6nqB1AYUIkkhbkFuB+VRy6rJgB5kiB5wgyTXOab4lOpAESzzM3oML/AEq0t1EGw7RiTPQncf8ACsORp6GnMaranHKTgSTEdCxziopb2dgfuopPA71VW53rhFdl754WmtfEPtMkYz2QZIqlO++rJsF7FJJf2z+ZIqqW8wHgMMfzzj9asC8iQth+cchBk/mazbllN2m75/kJy5xjpQl8iZ2yLGAO3Bocbxs/wGrGgLtnllCxADI++c44ps1wz8PNwBnCDpWTb63Je3FwsULzFHVRhduOB1J6mtG28Pavq4LCPyYjwWxwv4mrhFrRkuXYbKkMOG+UY67+9MbXILdCPO3nIAVB0/Kr8fgGxhKPf6kshXgopMh/HHFXIIdI04bYLOSUkY3SMFAz6AVXKmtWNaO5g3V/dahC629q3ThnPX+tJb+BtY1OMSS+ZAgXJIGxQPdm6V0d5rdwtr5UDR2ihcfuFCt/31yawtQnmumPmzSyFuPmYnNapwSJauzS8O3kXhGBoZtVW6hJ+a3Aa4P03dBWTrXg/RvHCO+nuLC7bI8iUAI/4dvwqowy2ACRjH0qHymjwyjn0HWobTfuuwW6MwL5dW8FXht7oTxKx4KkDP8Aut3p8VxDrO2UOZ3HJMjFmB/Guvg177RZG01CNL21bqrjJT8a53W/hsk5N3odw+RyYWbDj2B7/Q0/au1pC5VfQqS222McH6H0p8VoL/RLu1fkyrlfr61kp4ll0+5a3v4TDInG8rg/iK09PnQMJUYNEw7VCUuoNroY1rZQ3VpFO0UfnIuCccgjin3MkdpbvLI4WONdzE9FA55p1k4TU7qAdC3mr9D1FcR8WtefVtSi8OWLnfJiS9defLjzwn1NapPmsS9jDtGk+JvjI30odbGEmO1T/ZB5f6mu9m05LWwKquxVAAG2jw34Zi8O2FrGOJOpGOgA6fhWjqyZgxt5OAcH3rS7WiRKT6lRIAyAr0B/i6U94+CpIH0FWVgynAGM+mc4pvl7ZAOck80mMrgAH028DipYrQMDjgfxcYqeC0VcEZP171YW28vIzn2Hak3paI2upBFHjAxgj9amWEs4ypUcHntUiwqjEEcDrkdaevyyZGfXIFQkm9Ck7ksCnZyM54HzdaswlSgY+2PSqyJwT1z+BqaNQVGAST19KXLrZlczZo20wB4JxjAqympOE2g5x0Pp7VlxrgHJwB+Qp8M5j4AA9cCq5WO6saqamzoFJznnNPm1HdkBmIHOfX8ayo5go2lthxnHrTpLkBfvEHtimo2JuaNzqJULtyM/yorGuLolMfKAO+aKq3YXMzwXwp+1z8QvhjLHF/aupQKh2mK6Uuv0w9es+DP+Cmt43kxa/oGmXyAgGWFjBKff0rnF+OmlatGLfxBoCtxhsoJB+TAVXm8BfC3x/cBowumXHYxs0Bz9D8tU7P44kJvoz6U8E/t3+ANbhiE2q6loEhAyt2nmwj23DP8ASvSdF8WeGfifbK1rc+G/EMLdoZU8z8VNfCmo/shLdQmbRPEEcqtkrHcKCMfVT/SuS1L9njxv4NuPOtLWSbyzuEtjcfOPoODWPsaUn7rsxqcluj788Yfss+B/GCuJ9Kk06Rh97y/lUfhn+deVeL/+CcUd0JJdB1SMohBjHmZP5c18+eDP2uPiT8IwbafV9ZSNTjydQjMifT5x/WvXPB//AAUxnkjUa/4dsbzIy09nKbeT8ByKfsqsfhdx80Xucbr/AOx94w8DTzYiF5uYsxbOeOwPpXKX3hrWPDEoN3Y3ls6fNvUEj65FfWvgn9tvwP4z2Qz6pf6TvHA1CETImf8AbGTXqGk23hL4k6cpiOh67HI4HmW06bz9VJzUuvVhrNE+zT+FnxH4X+P/AIu8PoIrXX9QaFOBDcP5yfTD5r0Dwn+2VrFpti1LTre+ToWicxn/AL5OV/QV7141/Y+8F68skssMmklRuLTJtjUZ5+boB7k14Z4p/Zr0ceJprXw/qy3vkNsYqxZGb0UfeYD1HHvWlOrGfQmUZLc7vw3+0h4F8bL5OoWt7ptwQBnyPMRj9Vzz+FdXP8HdJ8T2EE0DRQNeR+ZHBORHMVPI+X/61ecW/wAL9X+HHh5ZvDXh177U14l1C7j3fZ29I48Yz7k14t4q8Way3iqf+05LyTVVfE0ssh3o3p7D2FdEbtWiyGkfR+ufCnxB4P0S+s9KmutOgvU2zPaAJLIuPu+Yo3Ae1fPeq/s4+Xd3X2O5uYLt2yy3A8wg9znr+Nafhn4weJfBOrw39rq9xNPGuMXTmZSMYxhvavetH+P+gaz4D0vUfGmkolzqU0kaS2lrlVROC3JzknsDUyqTS1Q1E8h+COk6lo2gaj4W8RgXWl3WTbzBs+Vn+Hnkc8j0NecXXg3WrLxzNocUT3FwspWERj5ZV6hs+mOuelfXdlp/w/8AiDGP7G8Q2iu4wIZX8th7bXwf1pmpfs939hI1xYPFMcYDxNgkenp+tNYiD0e4cjWx43bLpXwG05ftBh1HxNcpuWIMClrx1J7D36ntWBbeN3169e41G4a7nk5wPuqPQew9K7Dxt+zGdQu5nmg1C1uJyWMgJbc5PXuCa6P4Y/8ABNvx34uvLMRSxaXp8zhVnvIm8+Xt+7jHLH8hW8Ic+kROy1Zz/hOazk2O0UVu6n5WU7G/Svq34BeL/ihPpHnaLdXB0a0QNNdaqoWzt4+Bu8w44+le+fsqf8EnPBnwo1GOfxJDL4k1S3gjnkN22Y4ZGJwuwfLnAz36jmvUv2tPid8KPgt8GJG8WxWNzp9hNFPp+iW8asdRuY2DRKU+6QCAfmyAOSOlelRyyTXNVdkcs8ZFS5Y6mE2g3nw/8AWuveNNT0u0kuAvlLaZ8y7JGcRpzxjnJrifGX7V3gr4N6a+patONW1k5kh0eCVXNpz8vmv90P045I9K+DP2j/22PGPx68TXOs6nemwtmykEQcpFaxDkRxr1Pue569hXzT48+OMqSsltNJgnDSs3zse59q0Sw9D+HG77hy1J/G9D6j/bE/4KQeMfiubyG41T+xdKkGI9LsXIyvpIw5Pvk/hXyPqPxQn8SaoltZRJC87eWHY73JPuen4V594l8fyXczbnLZOOTnPqazfDnjuLw/rMNy3zCJt20eo9ayqV5z+JmtOlGOiR9Dftr/s5eJP2JPBXhK58Xaha3HiTxpYHUrTR4Zi82n2xxskueyl8nagycKScYxVf/gnj/wAE4tV/b4nvfE3jPxZceF/BGmXiWTyRRGa4uXOC4QfdjRFK5Ygkk4Ckgkea/E79rKz+OXxal8SfEeXW9de8YCcx3Q89EVQqLGzhgqqAAFxgAYr3Dwb/AMFOPhx8F/AMeifDibxn4Rtig+2211aQ38OpMCxDufMVlbJPK4BHGOBRQpylFtySfqaVKkYytFH1hH/wTy/ZS+EDS2aeEdW8ZC2JH23UfEFxFJMM4DhEKBQeuMcVznxE/Zf/AGe/B+jRax8P18V+AfEV232eG503V3vI0YnG2S3mJWaMnAIBBOeK+JfF3/BTi61u/lmgsrGZy3yPJEw3eny7j/WoPhv+2z4i+JvxB07Q7mz35Ekf7oRqLdQrFiu5T82OhzwcV20JTjJRjY5aq5lds+hdR8Zav8YfB97p7+IrTSPEHhfUGtdSurQO0FwYxwwA+cArg47HIr2fwL+y9rXxz8E6VrMGtWixad58U0TKUkkeSMAtheeARnv1r5EfVn+HHiy08NQeFdTfT7ljeTTbjcvePgklnyAzZAyD2+tbx/4KVa98Gra68M6T4QFnYWUjCG78ljKS3LNhSQCDkD0AFdOcYuMMM4zfvPRnocM5UsZjOS3upX/qx9I6h+zRrx0m6tWi0LV5bR/3JtLlS5A4KYbawIxxXnfiD4SyaRcm3uItW0O7A5F9aO1vJ9HA4/WvFrD9vltT1x7mPXZLKeZy7R3cB5YnJJOcivXfAf7futJbCIz2upwYxthuVkDD/rm+Ca/LJZjUhJqSZ+vz8OsNWgnha6v2Zh+Jvh9q1ppYSWCVrBDuW405/MiHudv9RVbTfFF/pk0EenfZTADtmZ+ZQfXngfSvXdB/a08DaxLv1jQbfTrqT780cTWcv5rgH9a37jwv8KPihD50eoSW1xL0lAVnU/7yYJ/HNbQzOm1aeh85jfD/ADXD6wjzryPJtP8Ai3bzaj9g8q9u7vaGJkGxD7g9x+VdRa+LYZgsZvLSJzxsgO9gfTjP6mrmv/sb6i26Twv4i0vWo2BxBcSiKVh6ZPBry3xF8MfEfwgSdLnSNR8PyyMWFw0PmQhj3VuV/Wtk6NT4JHy2JwGLwztXptfI9VgaM/OkTzN1LyHAqzFemOUZuCjLyBCcY/KvF7P4jX2iWcMlxHPrVw2BIyy4VB0zjqR7CuosvitaQyiK6ura3uXG5baFSzge/wD+ulLDNaxOZT7npOoajFr0Cpqmn2d/EOjXa4lx7OMMK5u++E2gazcs2kane6NdEcJcKZoM+gkX5gPqDUdlrkN9AJEhdyeQ07YBrRivTPCA0+VPASBf8isY1J03uKUEzE1TSPHHgSBpJLUarpy/8t7Ui4UD3K/Mv/AhVbSfinpl3gTwyQXGcO053ID+HI/GuqtdXbQruOS1mazlz9/zDuPB9KXWL/TPGC7NX0W11WQ8faUX7POPfzFxn8Qav29OXxonlktURW2pJexB0u4ZIiM7YDu/lUWowRPYzh4l2upBMrZJBB7Vj3nwfsRKZ/D3iCXTbk9LXUPlH081OP8AvpazdVbxV4FiLa1pLXdvggXq/vIz7iRMr+eKTpRl/DkO/c6NJEg0uOFGmm2IFAzwelTzr9thkhnSJIJVKFM/Mc1zdl8RNP1a1RRO1qxZR5bLgdR36frW2J4EQMGjO7nJO8n6AVNpQlqik1LYp+FJQYZbOdXlubFvK5Pylf4cCtr7S8fyh441H8KDLf1NczrN4um61BeoDskHlSbhgMOxrQn1JoUw1wkSjkiNRx+NOpB723BPoX7u5g0+CS4uXjjSNdzyzOFCgDqe+PxrzGe7ufjL4kim8p10eyfdaxmMAt285s9z/COw56motZv5PivrCWtnuGjwPnzJGx9sYH7xP/PNew/iPPpXc6LoqaRCtvDI5VF52jG7J6k1UVyK/VifvMzx4b1Dw6ztpGoi1VyW+y3f76Mnvg8MufY/hUTfEFdMIXXbO6spF/5bBjLa/XcB8v8AwIfjXQStDagtI8SEnjLbue1Ejx3MLIYy8TjB83CqR6Y/+tU8+moNPoYVlqUE+pw32n3ME2na7HlZUO5fNXggEdyK1n04szNIWcE8BuMVUPhq2Xw7c2emRw2skT/aYEgXCpIOTgdORWRpHjHVdMso5dSsIb22cf8AH1aHe8frviPPH+z+VbcsZrmiL4dzZ1bQbTWrb7PcRJdR9gVyFHse351594j+CCz+dJp0/l5bKxTNx+Df416XYa3Ya7Z+bbzvNEepClOfQg8iud1D4e+MvFesvcaNJqCW0dywjW3gLrsCrw2QFB6nk9DXXhoy72M52aPLtQbVvC+opHqMc6QhSNi8BsdwRwau6R8RQ8YfZDYgttGRudjXpes/DOTRJXg1O+02zJA3QzSm480dMiNM/NkHgEVV0b4K/bCsul+HfEeqQkgmZ1TSrMe+9/nI/GtpOP2tzNJrY5618SyTxq6rM4/vSfIv64rV03SdS1kFoLeQp/eWM7f++jha6q38GDQJH+0an4R8PYHIsom1W9/77Pyg/jUd3F4ZeTddHxL4olHAN/e/Zrf/AL9RY49iaxtBS0RabOJjvLG31eWHU9RtLZbeRoZAJvMfIPZEznP1rqbG20PR0Xyba4vpAc7nOxD6eprSHiP7PYNa6bpWj6PaEYKWdoqsw9C5yx/OsxYQ3y9M8cVDnqVGJLHrT2yMLW1tbRXkMnyxAvk+5qO71G5vlBmmlcDsTx+VAtwAOeffsKbsy/qAccUr9xoiiUq4HT6cVchjOAcdRximRx/MOOCe4/lVtIBkcbRVXuK+pFcgsmM9ec1nzoCBkE8cmtK57DGAO/rVOTljheh9OtJprRFNqxQkUoSMcN29Kgkt134PUdz2q/LHuY4UDIqKWAKcAHA/OqctdhW0KUkRU4GOPQdqjQPAwKF0Yc5AwRV4wBSvJBPU1HJbjB5PBzwae2vQVyrqkNp4jg8rULfzHHAlUbWX8a5HV/B1/wCGXNzp0v2q1PJUDJ/Ef1FdlJBlC2cA8E9cVEoe3OVOCOmB1+tPncdhP3tWeR6j43u9Jnubv7MZZUibZGD98kcD86PhL4MlRJNUvi015cOZZX6lnPP5DNd/4j8I2fiONi8QimPR0H8xXJtJqngXbG8YurFDgMnO36Ht+NbKpFq0dzNxa3OguoQbmDcowCeR3qPU4w5UDI+cYI/h5qrYeKLTWpozFKMhSWR+Cp96fd3ySqArqx3dPSlaSG5dSxIgVFQEkj170sdqcnAGM857UsCAnOM545qcgswwNoJ6n0os7WBd2JGoXoPX8aFXnjbjtgdqeLdipOeB05p4UlcZH8zSb0HuRiAscc8ZzzUkaEOFGAv14qQQKoG0dccHvT1iLEkDGabl7uoK1xsSINoyflPHPWnCQDIBPGcDvSxQEtkHPHXGKBauUyBkg5yf5VK0epUl2GSXA6MATxgClUEHODyOmetTfYMoCMA/zqVLT5sDjA5Of1ockxJEUas6/KCpYbsU2WN3JIBXjJ960YoRjkjI5x1/Gk+xF5GbII7Z60OdgsZLRGRhklQR1J60Vp/ZQxwQOR2/KilztabFJI5ifVNJ1hCt/p8TYHDNGGqhc/Cbwnr+14y1pIehRsc/Q1qvoRYELtP8R9TUTaKGbmMg5wCOQfervbSJF+5iSfAa+09vN0bXpEAHCsxXn6ipo7z4h+D/AJmH9pxR+oD5H4YNa9vZ3EEw8qV0I564rQttf1OzuCuRIoXcN3JpOcmrbhyrocxP+0IkcTw+I/DmY+jfu8j8mFUE074WfE26YmzOmHZhnTNuS2fbivQZvEdtqkbJfadFMpwGyNw/Wsq18CeE9X89ZrJbIvISmzKEjt04FRzRte1n5DcWnY5h/wBkqxvbfd4d8S70X7sc+JeO3zLg/pWPF8IPGHg/xHb2kbxzTzAtG9nKxf2JHBHtz1rupvgDDDeW0mk6pOkbyjzNsmGjTqSCOtbuqReNfC08f9jLDJa267A7v5083uxOPyFXCvdWUvvJcVbax0/wy0Dxrd2GzX/Ed5b6HYsHljv598SEZByG+9j0PGa7Xwj8e/B3hjxILfRLRtbmZtt1qGQDJ/uEjn+VeTWXxz1ywh8jXvDrzRNw+1Cqt9Qcgiun8J678NvEV1A0lsunXRPzOiNAyn6rxSjdu8lf0BJH2f8AC/WrXxtorNpdnqELuhYQPAJPMOOxFecfFD/gn5e+J9el8UX3ht4I7uZZ5khVk3KuNwBPdscn1r6Y/wCCWXxN8H/De+ubW9u47+2u40S0nkCymzOeeeuCMfTFfoU97onijSCjS6de2Uy8qWVkYH2rWNHrFkOXc/E3x/8Asf8AgnxlbC5jtLrTvNXOSnyr7HHfNeTeMP2FNSmtEi0bXPtdtblmht2mJSPPop6Z46V9v/8ABTn4aS/C7x/ZzfDC+uJv7QX/AEjTYT58cc5Y/KowRgjBxnj1rg/hN4Hl1PwHd6p441rSDfWj+W0OlxBzDJjIiaQHaZPULwPWijhq87+z6DlUhH4j4M8Rfss+OfD16Ik0iW9ZmwPJBy1ex/s5fsqfESS8gkuvEd74agZgzWdvN585HowyY1H1yfavdryyi8VW02lwS38drKP3rLOwcLkZCkcjI49eTXSeJPj74G/Z70aO2kvIbi+2fJZ2pEtw+F7qCdi47sRXr4PLZS1rvQ5K2Jt/DV2dz4T+H+kfD7RY7vVi960QCLvA828k67c4/MgcCuy+FfxJ0nw344/4STxjdxaZpdhC7RFgIoojjAVdxAAAz/8ArNfCfxV/4Kra1qNu1t4c0my0ZYxhLq5Vbi4PPbjav45r5k+IP7Vl74w8URXfjTxUpsIoiZUmnaWaeQuTkL0VVXaAqgDOSetekq1Ch7tNX9P8znVGpU1mz9XPix/wWK8JeE/7TsfCVkfFN1dSuwmWMxxKD8oBc/eAAAG0H618t+NfhX8Z/wBuLVJ/GD+GbqawtYyFvmh8uxsYAOQoPyqABycZOOTXxnN/wUI8E+BkA0Hwnca5LEf3b38pgt8g9Sq5ZvpkV7F8Sv8Ag4v+KnxF+BUngez0jwx4V0eSz+wSJpVsYTJDt2lcuzHkdcYzk152JxtaStFf18ztw+DjHY8P/af8Y2XgfxFNpkGpjUJrYmOa7Z/lkYf3R2UV886x4/iu7oqkylnPQHJP4muX8a+IDr+qz3M1yxaYliEyxOaxrLSjqDhkgdxnGXYjn2FTCLsVOPKdDqPiORrrbFG5wM9c1h3/AIpllLZ3LtyeT3rpNI+GGoaniVo2aEDJODx75NY154Ju11R0UxJGGOOMkj1rTlaMlNWOavdclkQllY9uB0ql/bIyRgk9PpXav4Wht49sjlpOh4wAaqzaJp8cfKoh6kEZ/GmloJzKWkWWlz+Er3UJtctrbUra4iittLNvI0t2jhy8okA2KqbVBDHJMgwDg47j9mzW7bw98WJLu61AWPlwyokiFXJZsAgE5HQnn2rz3xCsNssTxWyyLI+wkoVHPTmmwWCyzrFBCu4kDqeadOsqU+Zm0MLOurQVz7KvfGNz4lu7ZrLXZnghk/fwvKpeSIDLFSACDwOnpWHeT/2hcvK4+eQkk9cGvM/hr8MdZ+HPi9jqihH/ALPE8apPvA8zbgEHodrH8jVn4/fEK88D+F7J7GVra+uLjcGBG4Koyf1IrzM3xcsbXjSvofqHB+GWT5XXzCtHXtttt97Z2njC1tND8PS3ms2eyxTG+aeAlcHhQDjuelZXg7wf4Q8c6Ut1p2tWujTOx2o8ktrnAzkMVMePqRXgHjD9oXxP4/0hrDVtWvbq2YgmN3ypIOR+VbHhbxkui+C4EkLNlS3lo2C/PU+1ZxymhHq3+B5mI8QcZWknClCPyv8Aie0eH/ivJ4Sv/IjudV8RoCFRJrjyo1/75GW/QV6DH8arK2sRNL4VjtJVGd9tqUsUh/mM/hXR/wDBPn9k/wCHvxr06O48dW/iHWNf1MiSCxtrlrSw06E/dDlTvlkYcnJAAOME819c/Fz/AIJK/BL4Z+DV1XUNDLwtHv2Q6ncLIo/E9a0ngMGkoTUfmeLLizN3Uc6daSXZPRfI+QPA37VYEwjs9c1jSZgeIdSC3ETH2lTaR+Kj617V4M/bp8UeFoRa38VtqVvKMhPNBEi+oV+GH0JrzG5+Dv7MUeqSWwb4meH51baJba/89FP0YNxVq/8A2PvBXivQUtvDvxXutRs7V2ntLbV4GtntS2N2GTA52rn5f4a5cZwv+79rhFr2Tuvuvc+myPxHqzqLDZvyyg/tSVmvWys/uPXm+Nfwp+Is4GveF4tFu5uGuLXdZPk9+PkP5Vox/ss+E/H5F34O8aWzXCgmODU4lJQH0kTn/wAdr5D8ffCPxt8FLiJDq7PaXOfs0zMtzaXIGMhXXHIyMgjIz0rK034o+IvDlyGm0hHYHPn6ZOYZM+uBjP5GvmefE0Zcsnquj0Z97WyDJ8xpKtCnZPaUdU/uPp/xH+yx8RfhhFd3cWkTa2pJdJ7eb7dDGfovzgdOo4rkk+KuoaK0MOrpe/aWfY1vDF5awnpzkZAz7Vyvw8/bz1rwndIsPiPUbCRCB5GpxHH03DH8jXs+mftv2Xj21WPxb4X0fxLbkAPPCqTuo+oxIPwFarMJb1InzGK8OFK7wVZPyZiab8Q7Oe4jVpLS3cHlS/mSDjjIFdHFrQu0DZkdT3Y7FP4Uy08N/BH4janJLpOsan4M1WYbSrMJEX/gMnzDn3qyf2PPFltYibwd4k8P+OX3Zxc3RguNvspJUtj3FV7ahN6S+8+Ux3CWaYXWdO67rUUahGDwVDHjCDcQfrU0Hii90YPJazzWuQdxMmc59V6GuT17TfGHw51FrPxH4c8QWLqoYzG12WmPUSjKn86j0/xjpmqQjyLqK6kbGRCfN7+vSnyPdO58/Upzg7Ti0/M6jWl0PxM3/Ez0aGS5dgDc2A+yy/U4+VvxFZqfCuS1lEvhvX42kzxaahiBz/wIZQ/jilfUtwRVQAbhnewGPwFSefI0eCzDnkIu0Vqqs0rIy5Dm/HD+ItEtVh1fS7i3kVgUmkXEMi9wGXKn8DWPrXiC68Y/ZtJjX7NYNGPtUmQrXRycRg9lwMse/T1rv7Pxvc+GEZYr0xQvw0THzEf2KtwaozS6B40kKyeHLmKeTrc6UfJy3qYm+Q/gBW3tY21iZqL7i6JYpoNkqRxwxFcZIG5j7AU+XUVF7KkkhYhVJDPjGc9R+Bqxf/BLW9MtBcaNqsVzE5wtveH7Hcn2CudrH6GuJvdHvPC+tMniSy1KBpWHE4MalR/dP3W/AmpjBSluVfobev8AiSxXT3gluF+YY2RfeHPqOada63e6y+2w02e4duA0gODnvg/4Va0PVtCscLp2k2TyEZ3XLF2J/wB0Y/rW1/wlGpND5aXP2eI/8srZRCoH/AQD+dU4xT5WGu5DpXg7xDFNFc3l3a6ZGp3BZGVCw+jc/wDjtaen+DtC0jWlS4uZ7yS5BnRIUyhBP95sDOeeF4rNt498xd8szHktkk/jW9a2/mafDOiZl09/MXj7yH7wpwkm9BNaHtXwS+Gh8WSrb6ZpMReUgDcvmsxzxnt+lfUGmf8ABOzxJqHhtbq/imnG3e1uZPLD8dNq4rN/4Jm/Ejw14I1aWTV4YzJdxqLe4Khvs59ce47199P460aPTDenU7IWwXd5nmjGK9HD01JXbMakmnZI/JH44+E5fhFZXzR6bYaM9sSpaC2UzMRnGGbJJNfGXjCbxL4r1x9TvLySfy3O1LmZ2jhQA/Kqjqcnk+tfpn/wUz+Ivhv4seILddHhCrZxstzcBQv2lyeDj1A4yeea+BPE1motH2L8qkjAHbJrCq4xlZGkNVqcgtrtGMAe9WIotmMA/hVh7cZHAIx1p4hIjyASD1zWTkyopbkEf3uD36gVIYlRflKgHinKFU8D86JfmPrnnbQu49mIynkng05YhIM5z68UqIAO4Pv0p+wqQOOPale7F6DFTLAA/QdKsxwsI8DAI603yOeOR2GetWYoxIAT0HGPwrTdXuTzFa5i+Tn7oqnImAckcj0/WtOSJmGP4aqMqsemT/I0PVagvMoyRcA84PvkVEY2ZwQcE8VeaFEJJOCe2Kr+VnggZPJz3padB7EBi+bBHI5z61GysGGBySRVoxnHIwRUbpgdQRxg4oU7vQGirMgzgHHHpVWQY4JHB9cVdniDLkkgkdDUTw7iB8pz0PerTutSShLHvY5GD0Hsap39kJQVOOeoxnNaxtiSRzj1xzTDaBhzj0BPJotG97Bdnm/iP4dJdzs1p+5nwWBU8H/CmeGPCt3ZMPtION+A2c7jXobacHv/ALpGI8D86W609fMiyB94nB64xWkar26C5VuYtvp+xwCPlXpk1NHAc8qeD371qC2I6D1z6mkFsPLy3XHald9Qcbmb9l347Ac59alitVTGRlhyKuRW4BB+XAPGKk+zHOOBnvU3vogVupSS3DnJCgEZ4HNKlqH38HAGcetXhbFSQeG7mnrah1AIyQeOOKptJDiuxWitAhO4cED8KBaGQDgkZrQFqNyqFPHbrThan7oBHrjvWa7lW8igbQL0Hy9xUq2IVQerH+daUNkcHHAGOvepobDkHaPlPBpPXUbRRjsDszhc4yO2KI7IEnOBzjIzWymmNIAcdf1qWPSPMO4Lj1FHNoJKxhNphByVBY8DjrRXQrozbsbWJFFCmyuTqcYNKMceFG0npkUiacxAJDbufwro10qWJVJRSAABg8k0sWmg/eVkGeuK1aaOdM5+LTI5fvxk7evHANRnw+sl1lcoVHYY/wDrV1Uemo+cHk8D1p1to+bmQvk5wOKUXfYHY5I6CythskE8blBpknhok58oEdcq1d4mjM2DsLKvtTh4cWbAx2PGOtS2yl5nno0uSE5jaSPBz0IArQ0/V7+CVQk+VB5BOQa7L/hFyQfvH1B5xVebwku45jTngnHNRJ+Q47lK18UykBZ4EkQHBq7b2HhzXJlN3pkMcufvKm0/mKWHw5sXaCy4HSpRozR4I2v2wBjn2oiraoq/RndfDuxs/D8qy6Rqc1o46KHyAa9VT45eObCxSHTtX80AcbpMDHcnPGK+erWGSKYAROo6ZUVo6/40u/B2iO8UFzPaxMBdTjIiVyMrHuPHHUj29q7cPB1HZvQwm1HY9g8f/Ejxl4+0k6XpbtBGyhda8Qy/ube3Q9Y42YjJIzkL8xGB34peKvjVofhvw5p2haZGZYtOhMcEQfAmJ5MjAcszHknA9BwBXyb8Wv2uLm+tNL0+fxBKltYPuaygUyFwOQijsN2CTxnAGcZryvT/ANtbWPh14+stU8PfYoNVsblJ7c3kCXsjOrAqTEcx4zjhs56V7EHCkuWCOezm/ePoX9pD44+M/DBa01i4Pg3RrmIPEFia0N1Gf4gzfO4PqDivlPxt+1tp+gvPbaFbzXk8gKvcv/y1PsfQn2q5+198edc+PfjIeMPip4pvvEvii9iVXjkYbrVBkrEu0BEAz91FAGT3zXzpq/jxmR49PtIrWPP3wMyP7lqz9pOXxfcdKw6W7sjpdf8AiR4p8cLO8+oQabbqrNt8wRDaOo55Y+w5rhZ50hldpJmncnliTz+fNVreC71cjl8N175/GtjTPB21VluZEHqM5q1Tk1q7B7WjDSOrKC63JMcQR8gdQMD/ABq7a6Nf6tAH+cx9CR0rotMhsNDxLEE80YI3jdjHtVjWPGUur3M1xMWnuriTzZHwFDse+AMVSitjKWIqS0joVdE+HkcK5uHGOMKOTXZaTpmj+HZIhOYVbAy0h3EfhXKW5v8AVwu1/IgJO4jgj+tbeieEtPS5zeyS3hX5sDgH61Tkkcs+aR9Cfs+ftJfBXw14U8VWXj3wfrfie6i0ucaCthN5Mct+y7IjcNuBWCPJfCglmwCMDB+aNZ1S5vbya58oK0zFi3CKvoB7e1aniRI/DerfaLOFLWG5UK6L2Fc/rF/9rl5YkdRzWTet2xxhpYpTWRvNzTXWGPAWIY5+pqa3srezQBIw7EcswyT9Kzp/MALL84PcHtVQ669vKFOeOx71V7lWsT+KM6rqmn2fYMZjjoAowP1Ndz8EPhRD4s8a20Vy4t7SANcXEpG7bHGpdj9SFx+IrjvAdufEHiW9vChMduiwIPQ9T/SvdvA8K+EPhn4m1dk2N9mW1Q+m85P6L+QNePicR+/5F0P1HhXKEsv9vJayenpsV9a8XJ4w8aeINbWNY49QvBHDHnISKJQqj6DJ/KvIfj74g/4S/wAb6PpRhhSDTIGyQMNIXbcS5J7cAewrvtOjbT9GtLcgiRYwZAP77fM36k1474ku7jxF461G+jKRqXECYHRVAX+n61hlzUq8pJbHq8btYbJ6dBbzf4LX/I0rr4a6TZo5lkspmDEboJPlxjOQfTt71l6T4Ttb7Xre3t5JZYi4Lhum0HkflS3unNBah2klMhbkFs9fauh+Gmm7NQSV0JckAcYBHevbT1PxxRZ+i/8AwTmEOjtFeShUkcg8+navWv29f2ifM8IPYxzkqE28HpxXzJ8AviMvhPQiw/dybew5rzj9pr4xz+IfM8yR9p6AntXG6XPV5pHVz2jY4KbxG+qeIJCWJBbOc9a9Q8PeITa+HyM/MV714B4T1I3WqKytkM3J645r02+182Gh7N4G7j6V9PhqyhDQ8ipHmlqYfxM+LcvhWwnYuZUlnjURO52A4YkjHQ471g6N8fdNuxi5gmh9WQiRR+XP6VzPxL1x7944Q42tmVs+/A/QfrXEzWMDkEoS47jg/pXzOPwFDFVHUqLU+2yLjDMsppKhhpLk3s1df5/ifQVj4x0bxNGqJdWlwp/5ZvjP4hqevg3TSwkthNYyDo9rIUH1x0/SvncxMiHy5HVuvzHcB+fP61p6V8QNX8MbDFc3Plr1Eb5wP91q8apkLX8Cf3n3mD8UaNSyzDD/ADi/0f8AmfQSXXiLTECLqkOqwjjyr+EMfoGGf5V0PhH4pa3oUheNNQ0qWJs7rK83Rn3Ctn09q8r+E3xgPja7ezuVU3AXKOF2lsdQw9cdx716DbW7EuwxiNFDHPIJbj614OLw7oycKsdUfpuU47C47DRxOBm+V6WfR9mnsfQnwz/4KL+OvBkaQSa3b6paA4NtqcXysPQ7wyfqK9Psv2pPhF8YLHyfHnwwOkPNgvqnhtzaEH+9lCVPrjcK+MJH3ZGdyEdCAams2bTpRJbSXFnIMYeCQxn9DiuKnXcPhdgx/D+HxKarU1Lz2f4H6MfC/wDYR+Hf7QzQj4WfF60s53G8abr8Yim3Afd8wHDH8TXQ+LP+CTfxN8BxvJqWm32sWkabhLpOLhXH0BDV+cHh/wCNHibw/rTtBBp+rxQhWDzN5N0Cc9HTae3dq+yf2Zv+Cxd/8Iobe0ute8eeEETCsl0E13Tf++X2SKPo7V7FLEJpKpv5P9H/AJn5PnfBnspOWFvbs1+q/wDkSj4r+HsPgC6ltpfDU8NwuQ/9oBlf8UAH865uTX9QtIPJt2isIcYCWkYhH5j5vzNfWMv/AAWb8O/FzS5bXxV4M+H/AMSrVW2rcQOLK6cevlzAMD/uE/WuAvviH+zH8WZNrx+Kvhdqkh2+XPm4tc+27BI+gNXKvG9ov77r/gfifOS4XzDl51TuvKz/AAXvfgfPckb3MrNIzyNnlmyT+tamneKL/S7f7OswuLVgN0E6CaEj02tkV7PefsYw+KF87wN468LeLYWG5IVuRb3BH+42D+lef+MvgH4v+Htw41Xw9qVrGnWRYjJH/wB9LmqVRM8mtl2Iov34NHBXegeG/Eusywy6ZNo1wI1f7Tpsn7skkjmF8gDj+EimD4e69pY3aNqFlr1uOfJJ8m4H/AH6n/dY1Zs4DJ4ousZykUakA8g5athbUgg8k5rVya0OKxzdt40XS74W2rWN1pt0nBSWMj9Dz/Ou48L6rbXg3QSxzKRggEfkRTU1Ga4tPIuFivrfGDFdIJV/DPT8KpSeANIvJhJbfatGn7GBzJFn/dY5H4GtYyi3clxZ6b8JfiI+iyPBHJs+zNxg4+Xt+Veir+1FqPim0a0s7pjZRcF9xxJjqR/sj9TXy3qPgrXNNjujaz/bYbn/AFr20uJGHGQVbkZxzit3wt8S7DQ9JW0mSaxnThxIh6+nsBXoQnG3umDuel+P/GcmrRvli5z65z715Bq7b7BSSTu/PrW3N4nj1G2d45o5UIzuRgQa5O41JJLSJCynAXOOa5Z3ZqnoRleecZJ4IproGGB3709ZyzYX8TjpUiw+YB1PuORUj9Cv9m+fBAK9Qad9nUMcYywz9anVMA9FxyPSkKlTgjkdO9L03D1IzFnFKIyCMjOfbrUrIRgnqxycdackJJ4LD04qU+qCwyOJUI3YAB+uKsRsFQnAz701LRsjIJHTjkVZWzY847fgKalrow2Kc8m9jz3/AAqpKBuPGAeOK0nsAx5U4680yWzLDG38cVXMnZbiXcyzuAVQvy9OmajMRLcliM1qNa7MAA4J6Ck+z8n16D0ptpi1M57Ysx4yejZ7/Song7DIx78VqtaFgABtJ657Uz7NvIHJ3epoi1HQpmcLQMAvzYxzmomtgEPTg8A84rUnscZGCMD8ah+y/LjHPUVfmJ6mY9uCAB1PfNNNp1XAGPzrTa03KMqePQcU02TljxnPb0pSSewlpqzFFtjU5CgGBGo5HPU0l5abrmEdQc59cYrVtrXF5L8pAVVGcfWo57QjUI/ZWwKab6om6KQtApz69Ce9NW2wMcljxk1pC22jJ6dhjJpRbMTwowPXtT3RWhliyPdfmGcVJHZqxBwAfQ/zrUWzLMA23OPSpBp2DnjjqfSjntqJWM2KxAGGyfrzUkdpu5GcZ5rVSw34OCSOBmp7XTMtjbndSi1fYd9DKi04nG0nB6c81Zg0sbsAfN0Gela1vpbbCCoOe/pV210VjnI6flU80b2GouxiQ6Sc5AJGc4xV+30bfjIAXGcVuWeikKDtI55rStNBLc4OPaolVUdC4Quc5Fo5cDG7gdSOBV2DQQFxtBXH4muotNAPcEjpnNXrTw9zjbx2461nKomjVU3ucjFoJBXC5znHHQUV3kHh8mQYVQcZ6UVzPEW0TNlS7nlyaMrAfLgHkc5/GrCaCcbtmFHTNdHBpMi/K9sR2+Q5q9b6dGTtKshHZ0PX617EpXPKOSXw8H+8g2+h5qbT/CqzyuVDKQcAjp0rsrXQkm6EZPcc1d0rw9hnIVclzWfkhnGL4UkTG2QYz0I5p8fhqaM5aEMMYyD1r0VPC/mEdDx0xUw8L7znacfzqNdrjPNxoewZMbgk9SKjfSA6gBOD+Femv4XB42fgBTJ/CCSId0a5B4yKSVx9TzGTw4QcFFwOCe9Qf2EYVyFQ49eK9JuPBingBkH+yeKxb+zs7V2V9RsVdCQVeZFI/WnGDlokNyscHr/j/Q/hHb/2tr8bSWkJykKjPmH1b0QdSfp1r5M/bu/b08Q/Gqa5HhWK4k+H2kXj22m3UWn/AGSN32gFigLEMRgjcSdp7HIr0H/gpz4E1rxJ4I0XUNHaa80iweT+0lsW80c7djOF52/e68ZxXwhc2lwRIls7mAAM6q5wT9Oletgorltsznqy7akFp8SNTvriVykpmJXLnO7Ged2exFUdH8SXB8Zebab5JA5WHsM54Y84wOtMvLKSWQpltxHzFTjcO2ateEtJGiGS5LGWQrtTI+5616Maaehg6jWp0fiHwRdvrlwL+/h1B42z9ojctFIP7yk4JB+gqvbaJax27KF81icc8ACpLjXJ7qMFskvjJUY4rufgl8L5/i34103RrV4hcarcR20PmMEVWc7RuPYZNaRglpEyqVZbyOLg0ppIgiqcA8KuMtVvWPBWp6RqcNrqEJsPPt4rqNSc745EDow+qkGv2D8W/wDBs1rfw1/Z3v8AxOnjzSbvXtOsTejSxYtGk5C58pZi/wB8ngZXGSOlfBXx2s7bxB+zPbzXUmk2mreFvECaLaxfaUN5dRi0PnSbQc+Upit1GQRuY4PUVjOd7tdBKTvZnzqfDdvZTEZeVgML2Galt41hT5UVC3DcZao4ddnndyVTeOygY+vtSNHPdM7sgUt655rOU4rVs6qdCpP4VcuDy4V3u/GcfL/WmXXisWQJjU4A4IOD/wDqqhfacbJkM8gU4zt3DOPf0qjJFDeSbYw0hJ2jJ4H9KlVE3oayw7irvQj1XxidULKWeTHRVBJqg813PwkLKo/vn/Cr1xBFbLJEwURIMSSRNwD6A+tZOm65c2U+23AUOcjzPnKj6+tLmd9BRjTv7zFuY7pScyvEF670xj+tZ+oTRW8PmPKZpeo7A1f8RXFzqhaad3eVsDP6Vl2nh2fVdQtrNQxnvZUt4xycFmAH86cqijFyfQinTc6ihBat2R6R8FtGaHw3FMwHmXrmVvXk8V698VbT+xfhh4W0EfLJrk4v5xjloy21c/8AbNXP407RvhbbW2p6bpWnZB3pbLk/eyQu7+tZnx519PEPxnuxCx+x6NAbeDH3QEAhX9BIa+To4lVVOsurP6Mo5Y8LRo4Hslf+vvMLV9STSNJ1C9c8wxO6/XnFeL+FHt0AnuXd3Zj8oHWu++MGsfYPh7dAEGS8ZIV498nH4D9a4DR4ES0iGc7VGQvFepktO1JzfVn594nYrmxlLDJ6Qjf73/wDfm8WQ267YrWMZ7uAaztV+IWo2eyeMIBGx52ZC1NHdWEBGdpK/wB7k13Xwf8Agbrf7RmoyaboWmm5jAIkldtqL7D1NevzWPzNLU4zT/2pvEuiRhYb+2RQMbTbq1ZXiP48X/i991/dxyseu2IKP0r2v4kf8EtPG3g7SvtZ0y+tiOSsse9MexHP868O174D6z4VmkF/pk7hMgtGp/lV05p6oTT2LHhL4tx6Hd72ijuB/d5XJrrNQ+NUfiO1WOOCWHIwcHINcP4Y+D97qsct3DZ30lrDw+yMllPoR1x71ejtI9OjKRLsHTHdvrWv1hrQSprch1LUH1O8kuHYRu56A5AHQD8qqSSSpggq2PQYqzORwCvP0qnJFubIYg+h71i5WKA3uOHDJzjkcU4yCeMhSCvTrjNVyXUHIz6kc1C7xlskbR3PShAdh+ziy/8ACzlDHjyyMn/dcV9IaBJC2katvZFmNvG0fHORMgOPwY/lXzH+zxP5fxHiO4uDjr/wKvoPzP8ASIuedrcgduK+R4g0qxa7H7z4Wrny2rG+01+SLyM5Yk4wR6dfapkl2PwQW6HJzUCy7owTn04/nSlstjGT6V8u3zaM/W5LuWbS2WP7TOHBfdHGVx7Oc/pii+8S2mjQqbu6gtUbgGVwu72APWsxLySPxDLFuPlvbo+wHjcGYZ/I15x+0Mz/ANrWOWlCmDA2n7p3Hn+VengcLDEV403K10fI8R5zPKsvni4x5mpJWe2rPUG03SteUyxR28m//ltbvtb81NS2l7rnh2Nl0rxBfpbnrb3YFzCfYqf/AK9fNFhqV9pMu+0u5omGSTu2n9K6vQ/j5rnh6ZBd+VqUIO1o5Byf+BLhv5161bIsRH+FPmXn/TPh8H4j5XWssXQcH3jr/kz6G8MfG3XfB10s11pIlVWH77Sbj7Ox9/LOBn8DXvvhn/gqdd6JptpBpfiTU9OuYgFm0/WYX8t8ejksv/jor4isP2mdMvpv9J06e1DHP7uUSgfgwBrorL4i+HvE0Pltd2rB+sdyoUj/AL64ry62CxFKL56bXmj6rDZplOYNOhiIt/yyt+Tsz7/8O/t6eFviMwPi3wNpOomQAPfaYFE2PXdGc/mBXS2k3wl+IbbtA8UXuiTSHiLUEE0an0yCGH41+cMHhOzSQXGnT3Ng45WS0nKqT645H6Vr2/inxVpGzffWmsxpwq3kW2UY7CRef5VjCtOL5YS+8nH8KYGt71Wja/WDP0S1H9nrxDDaG50sWPiCyxlZdNuBIxHrsOGH5Vyc9jcaXdNBdwy2sycMkqFGHrwea+Tfh/8Atf8AiT4aXaNDLr+jFOvlP9rt/wCe79a9v8N/8FGn+IVrHY+J103W7Wb5VmRDHcxHplM8g59CQe4rtjipRXvrTyPiMfwBF3eDqa9paHoscuBuBAx37moNXgg1mxeK8ijnBHG9QSPoetOeIlVMcgaJ1WSNhzvVgGU/iCDUF5lYWyRj3NerGot0fmNSnKEnGS1R5x4m+Ha2kzTabeT2rgE7d52j+uKzPC2i6lZ3LveSLKHICsGPPf8ACuy1gz3VvKsEMsjMpCgDr2rGbUBHNFEQVdWCkGtFJtWuRKKvoa9jAMDCk+uetXksTu5B55GKNHj+0RjFbltppdBxj8OlRN63uCMldMyc4+h6Uq6QOSc8d66KDTTgkrjHbFTxaEP7vXms+bqXaxz0eljgsM/hUg0vewByeM9K6dNAIBAUYPtT49DJX7pXPt1pJtu4X6o5iPTiH5UDnjnpUi2TIeAM9MGun/sHLZK9Bzx0pf7BABOOvA71Un3EnbY5R9Pz/eIJ5qFrIh8YbPrXVy6Htjwo3c9TUL6M0b/cGD6c09EtRNnMnTuCdrYB7HkVG+nZONvI610sujbmAIySaZPpOMllxjv6VWiYOWhzrabwMDIPUU17DOeMEHkjrW6+nsv4++KgmsfXnuCBVxa6CvcxJLPBwQcdMdaZJa+W5GBx6Vry2zcE9+tRPajjI5POKaVndiu7GX9mKkEgccdaa8WM5A9cVpSWvBxkDr74pjW5bO3knGRjg0kne6EYUcDNfz8ZAK/yz/WkmtGN6gXHCE4x7itK3tcT3LYwC3OfQAU9bH/SgAOBH/WtVqJK5nCz2tgqTgdaWKwwx4OO471qw6eEJyuP5mp1sASQBjPXFS5W2GncyVsufmJ59ulTLYBQPXvjitaPTCy5wccZxVmHS8AcDA9O9Qp66F8vYzLfTsjkZ7kY5q5b6OWwSPqT2rYtdKDFSo/GtK20dmYYGcdD/Sspy7lxRj2mhmQYC8YzzWna6DuOCM5ODg1s2uikkHaPyrWsdIPTGPwrFy0sjZU+rMWz8PnjC4PfnrWnZaECQAASOK27TRgjDI+o9a1LXR12j5OT2x0rFzTepcYGFbaACvC4+taEGg5RRgnB6dK3rbSAOgyfWtG30oAAYqHUsaxgjnrfRdp+6cehorr7fTAH4BI/lRXO5K+xpZHhcsPjfw7GW1f4ZeK4ox1ksTDfLx3+Rs/pUC/Grw9p0vlaoms6FJnBGpaVcW4z9SuP1qvbftp+M/CFsrahoBeA8+ZaXSyJj17V2Hh3/goTNqFiF1LRtTNuRj99Zi4TH/AQ1fTXoT0U7eqPpK3B7S5lB/J/5p/mR+HfGnhLxOoFjr2h3LN2ju0zn0wTmuu0rw0tygeE5VieVIKmuI8QftM/CnxhIYtX8G+CbmRzhmvrZbZ/0UNWn4b8GfBDxLAs9hFe+Hbg9W0LxDLHGhPtux+lT9W5vgkn87foedV4VqxXMm/uT/J/odrH4bnjwU2ED1XFWI9ClbBa3AH+yazdN+DqBc+HPjD4ktQB8kWr2sGoR/QnAbH41ox+DPilo4Btdb+HPimPsJUn06VvTkF1H5VDwdVPRXPLnkdeOzT+9fmkTLoobAaN05/u046CjtwUOKg/4TDx9oOf7U+FuoXcanmXRNVt7wH3CtsauI+P37Zuh/Br4QeJdevvDfi3StV0uwlltLXU9FlijmuMYjQyAFApcrkkjjNYOnJOzWpy1MrxME24Oy7a/lc+Sv8Agqn+3zcfCO+l+G3ge8EPiGdFGrajCcyacr/dgjPaVgck9VBHc8fA3jLxBqNvomneZf3rXU6M7ymdvMPPUnOc/Wu9+GngLR/iX/wkHiHx54l+w+IdWne5VrgEOrM295n3f3mPA7CsT4l+CNJ1S8itbHxF4fewijOydXkZ5j6Y5J6fQV7lGKpRR5U4yeiPPvB/xt8S/CzxbYapouu6k13byLN5QnYpMAcmN1zhlYcEEdDXb/Fz9ubTvi5dSXLfDjwp4dv3YMbvTBIkpI7tyFb8Vrn/AIZ39p8L/HCeJGtbLUbbSEdYoXU+TdyshTJOclQCf0rg9Elhk+IME8Wlx3gubgyCyRcJknOFA7DsK2UU3ztE8rWjL+p/EeHUry5uVWOS9ugEjUxiNI2JHzYXjpn8811ejeCNY1iwvLq3sby7g0qJWupYIWeOANwGYgYAJzgnjivP/h14Pn+IHjQx2oHO6V2I+WMHP8q938B6rrHw7WbQtTkmsobiJrQ3AbYNpH3S3dTnv0BI7mtXUSRhKNzz1JQu4uAAg546V6X8MPhH4pfSbTxBpckKif8Aewr5hRwoPB/GsO2+GbeNNdt7DTJvPnu7hYQsa5yScFvoOelfZmgfBy70vQ7ezt4GW2tIkhQHC4VRj+QrlrYtwtymbhfRnGePv+Co/wC1Lp/wwuPDeteLvFN54fjhETq8iTBY1XaB5mCwAHvxXzV8I7j/AIXD8R49PvncW80MkjlBlgVGRyfevrr4q/DNrT4daxNlERrRkKzHI5GDnH1rx39lb4S2a/FKe4jdQkdk42ouACWUZH+e9ZfW3KDbNI0kveQXH7J0LQstnqM8Tsc5mhUgeg4IJrl9f/ZJ8aRKfs+p6VcpkldgaJj+YIr67PhO1gdlUyE/Wl+JOixaD8O7hnUiadBbwBf9Zl+OPfBNcEcQ1JJHV7era3MfC19+zj4vtVJGnG8ZTl5YLmO4Ce5Ck4/EVh3ejzWqS2ot5m8gfvpWjKHdnoB6frX0Bqvwtu54d9oklnbR8iNBtkl9z3J964nX/Cdzc3+6WPaqgqEY459T6mvSVTQwu2/ePJdW2JAkSRFIFO4IOrN6n1qijrHPyduAOor0y1+Hg1W5CvAuNpyQ3C+5rufhX+yLo/xTi1cvqF7bfYnjiSWHBBcqSwwew+XvUSxEY/EXyaXPmy+vf3wWIhup9MV2/wAANAfVviHYyTKhWwie9bJ7qMJ/48w/Kup+OX7GVx8K/Ct7rlpr9vqVrYyok8Bj8uVAzbQeCQeTT/2bdNW00jVNTZc/aJksozjJKoNz/qy/lXBmuLjHBycXvp959RwVgPrWcUYvaL5n/wBu6/me1+EdMn8ISr4mvYGS1htLi8tXbgTshMS7f+2hx9VPpXgxuDd3epXTfO0twEBz/DGvP/jzt+VfT/7a3xK0i/s7PStAVU0bw5pdloUbhcee8ERlupPfddSzHPcEV80XAQ22mQIIzttI2lMY4eRx5jk+p3OQfpXz8YKnR5In7zQrSr1lXqKzevoul/PXXzPOfj5qJij0iyxtLlp2BHXoAf51xkdzJIp+dsenStP4xaidV+IckZJYWcKRL3xx/wDXrCiSRicNnZ2JxX1uXwUMPFH4Fxhi3iM3rT3s7fdoTGYxHChiQMnHrXQeFNevNOuYjDe3VsEXOI5WTH5EVzarITgg/NwcitbQWPnOOuOp9a7b9GfNJnon/CwNcNgF/tfVNm3G03cn+NZUPjzVxfoW1O+PPO6ZmH65rP8AOYW+NxUnt1qlDcb7wHHQ4+taQ0egpM9o8DfEzUdGaC4hkgeaP5gWiGc/UYrU+KvxG8NfF3QpLbUfB+n6b4pJH2TXNJlNuHYclbiEgrICM/Mu1ge56V57o93i3QYwNvOO1QXM/wDxO7XAbCyfnxW9ampRu1qZ02+axwMt6hOck9ziqklwG5wAvTrWXc3zxMeSD9aqyyvKPvnB/M1xpLY19TWa5UTbd/XsD0qO4BVstg/TpWUF2jCgZPHWpbO4byyN33fWjZCTOx+AziH4hRbR2GR+dfQbN/pUG08Fjxj2/wDrV88fAqT/AIryLnghf5mvoRkKXUD9fnJ/8davkuIbe1j6H734Uv8A2Ct/j/RF4uF5OeeelG8Egg5IxyfWlclV6nJ7dqakeXwBjHIxXyald2Z+vMrs+zxOpUE+Zang+ocf41wf7QsoSawY55RhwfQ16LfaXNa6jZ3WwiCeGaNXA4LK0RYZ9g6/nXD/AB0s3uYNNKxyNv3opVc5I29a97JZL61BLsfnniFFSyOs10kvzR5SI/tL7w2fX3pL23EQU5G3P1Ndn4Q+F1z4nu1hgt5XlcjCqOv4V0Pjj9nbXfBenefeaTcxx4zuZCoP6V9u6kU7Nn82xg2ro8injQp8wBPqelVuVIKlk4GdprR1hBbSsuzGOo6YqPw9Cmp6pDEUBRycg+w9ata6olsl0XxZqWkTAWl7NER/dcrj644rqtK/aD1nTJdt01vdxrwWdME/iuP5Vzai1u7lYEtpELkjIfgYqXwn4jPgyfVIwu+G+tntWTCnGeh+YEHFc9XB0Kr/AHkUz1sBn+Y4L/dq0o+V9Pueh7t4B8ZW/jvw9Hfw/u2yVkTdu2n/AAPv71qadbw39um+3i3QyOuQv3sOxz9ee3pXmX7MDCLw7eKfl2y4x1zya9L0V+JxyMTvnj3/APr18RjqEcPXnShsf0jw1jZ5jltHFYjWTTv6p2/Q+xvgI6at8IdEeONEEUJhwnAG1mXP41wnj7xfrU/ijUIILyaK0t52hREIXhTjOevXNdp+xn8QNL0b4Rrb3PhTxL4ou4L6Yn+zwFhjUhWVWYugBySfvdCK7+Jrq4YvpfwW0C3muJWlNzrOpRyMxJycqBLjk162FaUFJtbH4XxBl1SGZVoxjZczt95y/wAH/hlrPjC08PahFf3cltFbT+ZaDkXbkttYnP8ACBxwfwrntb+DnjPXvGtt/ZXhfXZoZCyySfYpFj+UD5t7ALg7vXtXuem6r8X7+3lgtLrwZ4XtoU2mDTtOmuDGvooLRqPrtrRs/hH438Rtayax8QPFFzFcZCrYxwWSg+g2oWH13V20+Vu6u/lb8zxZYSUV7zSOH0/9n/xT4d0aG6v7BYjI7J5QuYnmBUAnKKxPcVbsvC0ttKY5YpYpB1R1KsPwPNdhN8DYfDdrdSpe+IWu4nZpLyTU5ZpMjbsJMhYEdTjFebeHf2hfEfh7xHNomtx2+suL9obSO4tjH56+YFCl1HXAJzxgjjGa3qYVKKknY4dbtLU6608LF1zt+U9eKvW/hIjHyHGa07Xx/Y2koTVtJutJO/DyIpeBOMj5gWXJ56sK6vwzeaN4jiRrTULaTeN4VmCHAPc/d/XvXFVw1WK2v6D54nHp4SO7O38qkj8KHn5cAelenxeDNqq2wFT0I6H6etPbwgFHKYxXNzW0aNLXPL28MEjO3n6VHL4ZJQkg46nI6V6dN4VKn7p561Vl8OccAYoU7eY7dEeXS+HWAI29OM4qrcaEQ33Oe2RXpd14b28leAOMcZrNu/DoA+7yfarc+rQmnseezaKcHGOBkYqlNpRD52nmu8vtG25BAIHQD0rLn0rBICnrVp9UJq2hxs+mfLjbzVWbS8A4Xn3rr7rS2zyAT1HFUZ9LwuQpOT16VpCfVEtanKT6YMn5QDnjNV5bLpxkAdTXS3WnhR0696oS2oVjx9459qtSd9STEazBBwOO9MeywTwCB1NbD2yo+cYqKWEAdj7VSauIwLWwxPNkAAycDPsKl+zhbonGSyDp9avWcSo0rDHMjc/pTo0H2yT5fuoOvbrRzdEVZlVLLC8Dkd/8asRWGF6Hn2qzBDuYDb07dqspb8nI4bgCpvYaTZXg07ftJC4PJq9a6epkHI49e1S28JCcdqvW9mGYHI9qxlU7G0aZJbaeqDPHBzitK0tBkYAAHX1otYEJwQPYmtS0sSSPlJ4zwK55tt3N6cUNtLMY5AA+ladhZ5YEjjtViy0xpcHym5GM4rb07w5cSqCsfX1PFc3M3qjXlKFrp+SDgD+dalppvI6//Wq/Doq2MYa6uLe3Ud5GCgfnUGoeO/B/hwMdS8WeHrXHUPfxA/lnNEYzeqiVeK0bLNrpg25GevHatCDTiOwxXDah+1/8IvDxYXHjXTpiva2WSY/+OKa5/Vv+ClXwh0PcIJNe1R04HkaawB/FytOOHrS15Q9tTWlz2a308MAcH6iivnvxN/wVk8OeGr97Ww8B67dyqAwMtxDECCMjgbj3oqvqFd62RDxVNdT4If4na14V03ULi4N7BbWE/wBnn2hJhv4xwCpIORziqmg/t4adpuoi2Mtm8sZCkvI1s6n8Rj9a8u+Jn7RVjrHhkQF5re54a8V49vnmPIRueQT6V84vfjUb6e7nAPmOWI9SScCvqswyHDRdqE2n956WVeI2ZJf7VTjJejX5M/Sy2/bJmvNMCy6RNPDKBhnKXKkeozms7T/2h/DM3iy3Fx4as5nkglLkRfZm5ZAOAApPXnrXzP8Ash+ILvV/DepQyl3t7OZPJz0jDBsgflXqEgjfxC24KwWAfhlj/hX5fmOa4vCYidCUr8vXofvmR4fCZngaWNpwsp9Oq6PU9w/4XN4RMYNnp/iTTJF5JttSZMH8yP0qaw/aL1bSpC2leLfF9minIS4kjulx9GAP614rARGBgDByBjocVbS5ZBtUttHB44rzHxDi7cyaXorH0kOH8G1Zxb9Xf8z6H0r9u/4heHyjW3iDTNUx/Dd2jW7H/gSEiulP/BTnxX4g0S70TxH4Jg8RaZqULW11bwXCXMVxGw5Vo35IPpivlaG5bPGCOvPWrK3rADIA4zxXTR4ux0FrL+vnc5K/BuX1H8C+7/Kx1Wt67+zV4xklttY8OeMPCSzErLb2+ozxQD1AR8qB7Djiuk0/4bfsW6D8NNUvrbSX1e702xmuI0utXn86ZwhIXC4GSQByK8c8Sp9thtbMKN+o3UVqpI3EB3AYj/gOag/aUmurr4Jah4Z8P+HvCumW9s6tJLb2ipdSIhyw8w85OBnJ5x719PlPEUq7j9YaSbttv9x8Pn/CFCjGo8LS5pRi3pp/nc+R/ij8QZvF+qTTfu4knlMgiRQqxjoqqB2AwB9K9B/YP+FK/Eb48xzXcTSabolpLLPzgFmRo1XPYksT/wABrw+ZZ/7W2yRt+7yzA+gr7p+Cvhq0/Z6+CdjpdoyS+KvEsYuNQkBDCEv7jsqEKPViTX2mJqRjCydrn8/4WhOrVskc74R/Y+n+Dvid9EgzfT6nPFcwsE+f7M6pJEjY/i2uuQO9XP2x/DkPhjxGugMiy3luFaYAf6skZOff+Vfdn/BKH4ueEfDX7TN34u+JsMF9pWl6fcXIup7fzgkqDAYLjBO7gD1I9K+RP2z/AIh+E/jn+0R4t13QoJtNg1jULi9t43+9GruTsHsBxilFtNLc46qTk2jjP2G/D9knxSEt1NbxCwhzb+Y4UmV/lA59t36V9ma5v0+4MSyQy7eu05UV8z/BttM+Ffw989LYXN9f3PnESxiQSDGFY56AAdPeuwt/iXpV/B/pul+XcsSTIgeIt7gqa8LGYxc9mmz6bC8L1K9GNSNRJvo0aX7TmuS2fwg1d8sskipGOfV14rzD9im5a+8Wa28hCGG2iRlYc5Zs/wDstM/aT8b27fDKWCyvb2QSzxho5LnzQACT0PzDp61uf8E4NI8OarZ+JLnWvF8fh27aSFITPpMt5HPhWJy0bhkxkfwtnPbFaU68FhnNuy+44MRkeKpV/q0VzStf3dT3G2Uz3YEKBnLffPOP8Ks+NPDba1p8LRNDJeWsy3EYmyYiwBGGxz0J+hxTk063ttXWO21XQdZhLZEtnLJCx/7ZzIhH5mumvfCV7aaVHfG2uFs5W2pcAboi3Py7uRng8e1caxceb3JK5yYnLMVh1evTcfVWOMg+JF74faNNX8C2+uxKuN4KyMB7MuH491ryP9oHxNpHjTWLFNG8NXnh+CDc1yJY5pjcMcYHK8ADP5175NZFSMNuJ65HSsu5t2Bfchwc4I6V6KzOpy+8kebGklLmR8rr4Ra4mX7PpOrajMBhILa2eOI+m5mwo+vtXuXwb8ES+DvBcUM3lJe3Ltc3SLyqO3RQe4UYXPfFdVJp+YwGVhgDgirmhad5bMhIPesKuJlNX2NDwH9vmX+wPgLNGAFbUtQgRj3wu5z/AOgivKfh9p3/AAjfw+0O2fCy+R9rl9nk+f8AkVH4V61/wUd0qTVtC8EaLGP+Qtq5UkdhsCk/gGNcPpOnL4k8W2lnGoWO4nSMDsqA4/QV5uZzdSNKjHq7n654X4OMfrGOn9lKK+er/JGD8fJH0zwrpelqxWSS1TfkciS4buPULg1yM8qRMSoAxwD6AV0fx21H+2fih88boJJzdxA9oEj2xn6HMZHtXF+KNT/szR7ubgCGB2BBxkgUSSc1FH6PSqKFKpWk9Ev+CzxLWtTN94p1C4yD507AH2zxXt37NX7GqftC+BtR1q4159I+z3n2S3VYBKsjBAzFskf3gBj3r5+iOQGxyxz9a/R7/gmn4VN5+y9Fc4Qi41a5ccdCAi/0r6nF1HSopo/mLEVXVrSqy3bb+8+efHf/AATm8T+DdLur6z13SL+1sonnkLB4H2KpY8EEE4HrXimgnDbgR83Xjmv07+P1k+kfBbxbc+XgR6RdNuB6fumHf61+YujR+TbZ5Bx83FRl1eVVNyd7GTVlqaV1dqEwp56fWqNlJuusdRnjvUd9dbnHUe9R6XMFuVwx616sXqRLY7zSLvMAQEjIGR6UxZC+tQfMcBjyfQA1Dp9yj2qngEDHH9agN4FvmO4/JG5z24U10VvgIpp3PNZnZ5WywOD0NNVB/Ft59KjMfzgbgTjr7UBAV6fjXFY0Y4hQT8wwOlNt5AnGM+lPEXY44HfvTGUoQQcd6L9AR2PwPcf8J5BxtBKfqxr6TWVLe0dNq7nKhSeqnJ6fhXzX8FDs8e2wBAyU+g+Y19F3TFRECAD5g/ka+P4ja9vBeR+9+FEW8vrf41+SJiCO4x6ntThOwkAzjjPpTDuJJJAB7DtTpANvToOtfLNW1vc/XlrqdbqHj+x1H4SaN4c+yqt/Z6veX/2jOS0UkFshT/vqIH8a4344eL9NHwh0TSUtiNRttSvLszqcbkkhtkCk+gMbHH+1UErbdYtcnqkoHOQD8lcd8er6Sx0uxkUK5DuAGGR0Fezk0m8VA/PuO8JGOSYhro0/m2v8z2D/AIJpftkWn7G/xosfFGp+GPDviqFI2tnsdZthcooYg+ZHn7kgxw2DjJ45r9Q/2jv+Czv7Mn7QnwKudL8YfCWbVpriL5be0mitJInxwY7gKGTn2I9Qa/AOPWLia+Ej/IxPABwB9K2bvxXdm2CvMWB4Gea+2qUOZ3T/AK+Z/NyqJG58ZH0bUddu5NLglt7eSVzFFJIJGjTcSoLADcQMAnAz6CsL4ZabHN4qtUJQKQ5y7YA+U9z0rKvNRkk835gSTwT2qKR1eLYXDYHPOcmuiN1oZN3Om8YX9j4Uu3sdOED3JJ82RH3hPbPc/wAq5m4g8os+4MWPPcnjk1XFpDHIPlB44OatXSRiIbcjIPf0FNpC6nqf7MFkzaLrMqkFYLhEYe7eYRj/AL5P6V6zCbL+woREGW+W6nN16EER+X/7NXif7M07C/1aPOFIBI+hH+Net6eSZrjBJHmDv1+Va+Gzl2xU/kf0lwCufJKDvs5fmz7k/wCCWNxaXHgfxZDPB9qltruOWNMbh80RBOP+AV9S23lNZacIdPDwtLkHbne49/8AI4r5D/4JOatcxah46s4Ag32lvOCTgqFZ1OD/AMCFfR/7Qv7Qdj+zn4NsNT1SVJb64RhYaZGwWe4PYnsE9W7dOTXtZfOCwiqS6H5vxTgq9bPamGoR5pSasvVI67VNZ/sOK/a8m03TWZsCS5nSESY/hUsRuOOwrHvPjd4Y0i6s3uvF3h2H5CJEF4jNF+C5ycdhXwVrfxc1j41+ILzWdeuvPnkkPkxAnybVOyIp6AfmTyeagaXCrt+bPUYrya/EnJNxpwuu7Z9pgvCeEqUZYus1J7qKVl83v9x9neIf2g/C9vY3ZtPFuiSCWJvkeQo8yGTG5Qw6jaRxzXD2DeBvHfi6XXrGeOa8N3HcstleskVzMrkyFkOD8xLHjHJ7ivlTxvBPZjTpHjYJdQM8XX51EjqSP+BKw/Cu8/ZS8AWXxPTX9OlvLiyv9PdLiAogdSjjBJB54YDoe9ceYcZxwlH2+Jj7itfcyxHhdgYU5ThXl9yf5WPrtbLTNSvttnevbNLf+WiOMDYRlCF9jkZPTIrB1X4bx3cS3H2WPfIk0jz2khhkwG2ncy4zg4OOeteZT/Cvx14M+bS9Uj1KBGysfmc/98ScfkaZbfHXxH4GlWPWdHuYljVk3KrR/f4bAbK8+1dmU8dZTj7eyqK/r+m/4HxmO8O8dT1ws41F62f3P/M9BufEHin4c2Nzc6Vqdzcm3hWb7JdLsebaM7AyjAyO7Ka0vhp+3X/b8r2us+Gb20uoV3zBI9yxdByy5PXPVBjvXIRftCaF440a5sLycQLeRJCfOHlMABtyHGRnBPOam8A+EbLT9cuLqLVZryK5iEEQKp8qqSVZnXl2IOCT6V9F7WhX+BqX5nyWKyrGYTTE05Rfpp/kfWOg2yeJfD9pqCW81ut5EJBHKuHQHpmm3Xh4DPy8gV6CdDMdlEuM7Y1H6Cs2+0fGR39q8Jy952IS0PO7/QQo6Z9j2rFv9GGM4I7GvRb7R9ynCt09OKw7/QnOfkPJ9KIuTegn5nnuoaWgQggd6xLuxCsRtOFHFeg3/h6VlYhBtHfsPxrkdfu9N0Ys15qml2gXqJbpEx+ZreMZvZENrqzmLy1IB4HPAOKybyH5iMYI/KpPEfxk8EaUD9o8WaMWX+GKXzT/AOO5rjNY/aj8A2hYRX9/fMOP3Fk+D+JAreNCSjsZuS7m3eREluh4rKuoQoxngdPauB8U/tgaD/aps7DQNeupVAzuCRqc8+pNZc37RGuaiM2fhDy1HRp7gtn8gP51vGjJ6kua6Ho02Rxu/XpVaZxGrEg4AyTjNeaXPxQ8f6mSYbLR7LIwMx7iPzNVIrzx9qN7CbrW4ooCwEkcMCBXXuOF9K09jKxPtD0zTbZ3tndEYiVy49wT1qwtg1tO8sjRRq+Mb3A6V4hqXw98V+JfG80aa3ro0x0DxJFK2xf9kYOBg10Fj+ypc6sSZjq12w5Yyy4z+ZprD3V2xe06HpNx4o0fTCftWs6XAF7PcpkfrWZd/G3wZpZIl8Q2bHH/ACyDSZ/IGsSy/Y3QKAbKAD1luOf0rRP7JlpYWjyMdIR0UkLuLFj6c0/YQ2bGq0uhBqH7V/gfRokIl1a8D8p5VmwDficd6rn9s/RGQNZeGNavCvQuUjGf1pvh/wCD3hnxJAiapqFvpR06YlBsUCRTjPXjqK6aHwh8MtEjxdeJgwHUJIo/kKz9nSWj3L56hyx/bO1x2b+z/BUC7cENPcs2D+CgVTuP2tviVdj/AEXTtB0889YC5X/vpq7T/hNvgloTbZLi4vmHJyzt/LAoH7Tnwd8PnFr4Ya7ZemYAR/48TVWox+yF6nV2PNpv2gfizq96iyeJUso8jctrBHHx+Ck/rUXiSw+KPiHxPe28nibxhd26t+7EUsxVlIyMbOK7rxt+214P13wvc6bY+CjAtwoHnRqkbJzwRhetJp//AAUo13w9oNrp9h4csylrGI0lmYl2x0yBgdKhuzvCIct95HE6d+yh458VyAy6d4qvy/8AFcCTkf8AAzXT6R/wTr8Y6ttzoAhUnn7Rdxof0NJqP/BSP4k3xItrfS7TPQpb5I/PNc9qH7b/AMXNZII16W3VjgCCILj8hT9rVtskCpw6tnqOg/8ABLfxNd7TcSaBaITn5pnkIHpwtdRZf8EsorceZqfi7SbML1Edtyv4swr5g1f45fFHxIStx4n10hjnKzso/Q1h36eLtZbN3qupzZHV7hjU81Vq97DTpp7H2bpP7F/wvvYjqHiTxvFYXEJ8hoxcwQhlTgPzk80V8R/8K51K6BE0zt67pCfxoqYQnbSbB1I/yo+IfjP8Q4fiTci6WOVLuY7pi6gLxwAMe1cJIolkVEOI4/1NRQXlxrmoi3gDkA/MzHjHqTWt8TtWi8SeJ5L23tdG0yFVjhS00uFobdAiKm4BmLFmxuYkklmJ9q+kq1nOXMzzaMFFWR9CfsiaVJY/DC9kwd11fE474VAP5sa+jfCXw00G9+APi/xVdX8kXiLTdS0uxsbPeuJ4plvGmfaeSF8qMZHA314H+zrCdP8AhRo6O0kfmeZMwHU7nOP0ArvoPFMsl3NAjDybZEhRscn7zc++XNfiWZ4iEsXXbs7tpeWu6P674Zy6pDJcJTi+Wyi3b72vn1J7JjJEqkgbTuHFTB1U7ugBwwFQWUZvN+GjVt3Unk1ZXTZkJGPl7fN1r5ucm1sfcU0u4bskHkDOcVY3b48HJHOCfSoFtJULERMT3oUMwzggjgjHSsI36o6bXeg7S7P+1fiF4dtmk8oRTy3bN12+VC5HH1YVy3xy+J+geFUW013SbnWhekzpElz5MQ2nq4Ay49FyBnBOcYrotClmXx6zxuim106QHB/56uq4/JD+dfP/AO19q5l+IcdsrAi1s0HH+0STX3vC+HjUxNKMl8Kb/wAvzPyjxGxtTDZXiKlN2c3GP+f3q5y2t/Ebw9qV090nhuC3MxKECRjvHfPavp/w9+zHqPwt8Qza7f6nJe6BDoC3emxNI25ZZdiojAnJ2bsjtwK+IdVP2a6WPoYhtIHY9xX6G/EDx+3xBn0qxhBitrXSbWCJA2SwigTk44yX3H8h2r9Gx2IUJRufzvleDqV3LkeyLuneMP7E+EzWEf7m4ud0TbTgun3jn8ea+bvGVhKJ7u+iuTEzOdhboQDjJ/Hj8K9N16+kv5Bbxy+WFX7w/g9T/OvK/Hj/APEwW1CqY7f5mBPUjov4fzzWsE7Hj6pm7YfE5LjS4pDPcb4FWIrwdoAxwPStvSfjZF9nEZvCoHKq6ED+teP/ANoSWsrhWXB7cYxT1uFSJmHLOeR057VxVcso1NXue/h+JcZRSimmkel/Fb4kWviHRbSBjC7NNy6YJA2/xe1X/gVa2Wn6NeTyy3EZknOHikZABtHTHFePXeYIlZiMucYI61reDPFV94Wdbi3dzEXJdDyrdOMVjicvf1Z0oM6MHnv+3rF1o+Wh9H6HM0SSTwa9fn7OgdEYo5JyOM4zivW/Bnxx1zTtAfSP7Qd9LvZo55IJWby0lXIEgUHG7azLkg/Kxx1rwaOS3nhEsUao1wqgqRg811OlTPbZALBVAA5ziviqsXC1nqfrEYxrRdOorxfz/Bn05dahEsTKrxzyRgB3hDPDvA5AcDa2D3BqjfSx2OnT3LsGit42lfac8KpJriPhNqXjD4l3yeH/AAzrs+nXunwmeNZX/cPGCNw4BIbcRjtjNWf2n/GXxL+GfwrksPEiafKNYmFg16LaGR1AUuVRwNykgHJ64Br6KjCE8Oqqep+QYvJp080+p6Wb79H/AMAwk/aZsYnUPpt2yk4wJFz9a6fRvjv4bF7ieK9gKkqcxBh6Z4NfJF1rtwJtqSkux646V0tv4ou4pCZQsgbk5BGT+FeNWxNeLSR+lYfgzJqqfMpL0f8Aw53f7YPi3RvGnjnwidKm87+xbS8vJVKMvltJ5cUec/Vz/wABrzjwLqi6Je3+qMU36dayPFzjMjfKn6nP4Vn6vrTazqmo30ibPNkS0jGc/JEpyfxd3/75pl0IrHwHcSu22bUrlYoQTn5U5dvzKgf8Cq6E51K/N2R9fk2VUMuy72FG7UpN67/1ZHDeJPEFz4o8bX99cnL29tBaJgYCKqAAD2CpGK5D4ra4+leC70LhWu1FvyM8MQTj3wK29Ok82C6n3hhc3Mjhh0Kg7FP0wtcP8c71jpdjaKT++n3898DH9a9TCQc8VG5ycQVY4bI6046XT/8AJtF+ZwH2Um1UBuQPyr3T9gf9qa//AGefi1ZWV5cvJ4S12dLbUrdjlISxCrcKOzJkZx1XI9MeISxujYyCemOlRLIyT8Dn1Br62rBSi4yP5wt2P2N/bC0A6f8Asv8AjyYYOzRrggjpgrj+tfkykxiQrnHc9q/Uj4ufFfw742/4JwalJ/btu+uT+DYPPt5GZZHm8mPeBuHJ3Z6da/KyWcsGyRXmZLUTUkndJnTicJWoWVeDi3rqmtO+o27nywHY9TTtPk2S5yM56bc1VnY59Mc/Wp9PkDsOTkdcda96O5xSR1enXGyEA4/LnFQXl35MN8/GVgfGfcYpltMRAOSTjpVXVZSmkXe0ZMmF6+9XWm2rDprU47iVvX9KkVipzx6HipvsrMvQc9KU2TAfwiuVsdrkR5X5RUbAvgEfN3qdrcxqWIUGo2hKbRkcnPNF10GjrPg0pHju0x97dGOn+0a+jJ9rtFweGByR7Gvnv4IxonxH08ORsMsWT+Jr6AvWaNIWOQWkC/gcj+tfG8Sv97D0P3/wnT/s+t/j/RFgHK44GDxntTTKdwUAY9e9OjAwOnTIJ60ucDngHkY6ivlU1qkfrt9NSpPGDrNp6hJeh/3a4P8AaOBj8N2LKuAJmHf0Fd3dkprdkONrCQZz1+Uf1FcL+0gMeG7P5sfvm+p4Fexkzti6etz4jjuLeR4len5o8cS4kMgJ2qR0wKsNPJNCGYltp5OOlVoh5gXIyfXPSt7Q1EWj3kx+bZsG38T/AIV+iH8tlGS4N3ZCMqoaIk57nNQNbquA23PXJNX7YxS3TI/yjaTk9uKiltledAuWGOT+NCvfULFeKANKNrbgSDVgjzTjBygbNXbHTRJIoCgLnnmrMWjOVkc5IVSeKlyRSR1H7NJCeKNVGcYjJx+KV6/a8310MfxqfTPyivJPgJs03x1q8agu3lnaD0/5Zk160lwkV3chjh8ofw2j9eDXxGeN/WXbsj+j/DpXyan/AIpfmelfAf46T/A251i9tDcG4vbP7MkccmxS/mKwMnfYMHpznFea/EH9oLxR498RXuoapqr3V05KBnAIRecIueigHgCmXEwmSViTtbBwPyrz+4uCZp1UggyZI/E1wUsXVdP2X2UfWVsuw9LEPFxj78lZvrZHofgXx3qjWEqm9l2hskAgda1bnxRqEw5vrjbnr5hrhvh9d/6VMhP31+tdLKT5nGBxjgc14+Kdqtj1sO+akrsvHW7yUIftc52Ahd0hYKCc4A7ckn8a2/AnjXxJ4Z1S61TS5JEECpHNN+9RYwckZdAdvI7+lc3ChYrzzjg47V6/8BfjDpvgH4K/EzQX1afQte8R2qRaZeCJ2jhkWJ1DMyAlSC4IOK9LLcHSxFRUqzSVuuq/Q+d4lxtbCYKdbDQc5K2i31evR/kb/gn9u7xLpbImoKt2oAJJZLpD9GXDj8a9X8K/txeH/EAEWrWhgDgBgjh4/wAUfB/nXyPpPgzWdVsY0t1TxdqckaIjacy3bySdCxi+WXk4PHvX1jff8EytK1jw5Z3Gm69rOmX0tujyR31oGQuVGcoSHj5/hJJHSsMz8LstxV6lGkk+8Hyv7tj82w3HeEclDGRcJecf1X/yJ1C2/wANfiYWa3lsIJpf+ebm1c59jhT+tU5/2dLzRJftXhzXpbeT7yrLlc89nTg/lXkfiP8A4J9/EXwXvl0u5ttWjTk/Ybna5H/XOTH5AmuQbx98R/gPP5N7HrGmhT0uIJIkPbqRsP618tPgvOsu1y/FSXlUV19/T5H1GFzrB4qPLRqqS7XT/Df8D7H0H9sn4y/B24trPWG0zxTFIxWJb1UeSfAyQroVcnHqCa7g/wDBVS2ht2i1bwXeaXqCHBiEvyE/VwGH/fJr4E8ZftV6j8QdJ0+PVbC0vptLu0ukJzH5hHBUsnYjuBXT6H+1p4f1aIpqelanpjSjbIYyt7b5z/dYZAz325r7Lh6eZyw3+3Sgqidrbprur/5nz+eZblfOubDNprWVPS3yv/7afZsn/BRC+8TyImkeGLCZ3GAj6oXdm/3UjB/CuY+I3xY+L3izUdB1Rri48A+G9EvBeay1tpjuuo2oKloZXmJ2qQpA2YJL9+K8b8E+AfDPxf0ttQ0zV44ZSf3bWuI8HuDEQCCPUY61qeJ/A3xEh8LT6HF4muNb0Obaz2E92+07TlflckDBGeGFD49y7DYuWCxclGcN+337fieBV4EpYiCq4Ks0n0mmn/XyM/4xfFi8/aGvryxvZLRJETfaS2hEZQAISPkZW7sPn3qcjABBrR8F/sJXmraDaX8sdrHFdxiZTc3DFyD3IA7/ANa82fQrzwVfBtR0zVNNZeVmjTeEI6H5uD/31XQaY+tfEafy4PHAmduFgvr77HJJ2AUSEIT7BvSvpqOe4TErmoSTv5/kfPZjwhj8GuZx5o91r/wT0hf2PdK0ZAbzV9EgHcbd2PzIqC7+Fngfw2B53iKyYqc4jEa/41wWvfAHXtHdTq7X8DScq0u/Y4/2W+6fwJqonwYtyP3k5bHtmu1VZ2PmpU4p2ZY1e08KaX41ubuHVbJ7V9oV9+W2gc8AdRzXQSfGH4c6LCqRW0l2yDlthO4/niubT4RaavylH+owKmh+F2mj/l2kc/Wnz1GtUTyxsaNx+094ashix8PFj2zEo/p612Xw8sdU+OvhxtVso9P0a185oVWQM7nbjLbVwO/rXFWnwvt9y+XprMG77DmvoH4AeHP7G8AJEYGgJndtuzb6c4rGtOSW5dOMWzyz4l/Brxf4X8O3F54e1vTWvYEMkdtNZHZIAMlN2c5Jr5y039or4oahLLa3MkFnKjFStvFkZ9iK/QPxPp++NQVPQnpXzlqn7OmpDxdqM1okItJ5zJFlwuAcHGPY5rPDV7NxmzarSfxRPFm8SeP9bJM2p34LdcEqKgfwb4l1T5ptQu2553THB/wr6J0/9nvU3ULJLaR59WLZ/StvSv2XXvXAm1OKMnn5YSR/OumVWn3MeSb6HyzF8ItQuWzNeO31lY1Yg+CqHBeUYI54OTX2Dp/7IdgF/e6tcuT12xKK2tP/AGSPDgC+bNqMpHX94E/kKzliqaKjRqNHxbB8GrNRtZjxzwuOatp8J9PjUblckcYz1Nfcem/steD4WG7TpJcf352IrodK/Z98IWRGzQLElf76lyfzrN4ymujKWHmz4Ei+HNhbr8sGRjpnJNXbT4eJKcQ6Y7nquImYn9K/RLTvhhoOnbfI0XTIiOhW3XP8q6Cw8PWlso8u1t4wOyRKP6Vn9eXSJccI+rPzn0r4K61fMv2Xw9qEuccrat3/AArf039lTxtqTL5XhfUgT/fjCD9a/Q+0tgo4AA9u1W4oT9eelQ8wktEjSODV9WfAml/sK/ELUyudIhtx3MlwoIH0Ga6LTv8Agm940vNnn3Wj2g7jzWcj8hX3HHGV+g6VZijOO4NYSzCq9tDRYOmj400v/gl5qUqj7Z4ls48c4igZsH8TRX2ekfyn0orP65W/mNFhqXY/kLtNdurOGSKORlWZdjDAOVznj05rd8KeEH1Kza+uJBFEHCxB/wDlsR1x7Cszw5ZJr/ia0t55EgimlWNnJACgnFdvrFv/AMVDFaQEfZ43EECqcqFzjjHX696+znZQcn0PBpJyqxpx6s+m/h3C1j4D0m13KFjtkYdM52jJqxpLs9/fHoDMF474VadYQ+TZxxD7kce0Y7YFRaLIB9oPKhrhsnnjoP6V/P8AXanKcrbs/t7B0XRoU6UfspL7kbFtMcuBk85JFWRcSu/yM7EdTnpVFB8rgADB4xUscxRsjIx1HqK85pQdr2PXpNuNzQjuJHT77FkPzYPSrGl2V3qzyrbxSzGGJ55Ag+7GgLMx9gKzobxi4wFXd1I7VfuNclkkkNv/AKHHLCtu6RHAkUBc59clQT6mlDlm7SZbc0nyo5S78Xx+F9Y1W6aGWdj5VukaMqs+1S5GWIH/AC0HFeD/AB51iHWfitqNzjMUEUUmCecLGpx+J4r3nTfDVh4stLw6jaQXkUt/JIqyruAKnYD+S182/He4S38a+ITGFRZ7z7OoAwFWMDIGOMZ2j8K/UOEJUZVnCEWpRjZu+nTp0PwXxUWMjgVOpNOlOatG2qdpXd+pyfhLSZfF/jOxsUDNLf3KRnHU7m5P86+1fBfjC0eJLLT7QmfS7uRTMVDNKgWNERe+AEZsHvIa+X/2YNGx4ovtdYEx6HbNJHx96ZhtQfXJzXvvwph1T4ZWcesJbS3Et6hkKMWHlluhPfpX2GOp+1i4rofj+W4n6o4yl9o9x8Rfso+Jn0688SW+jXumaL9kgunkvVMaRGVQUJbHCOctGSPmGByQa8l8R/s9DwjIJ/ElzNFAyh1DoIMD13v1HuAa7S6/4KK/FO307ULWw164s9N1C2WxvrC2bMFzAmcQuGySoJY7TwCSRivJ9c8T3fi+2uP7X1CbUrC4XzrZLu8aSW0Yg5ALEgoPf6Vz0KrXuzurDxeV1JXrUbNPomVPE134Ij0mS20uOzuHRh5swV5Tj0LnA69lHasGHQtHvVLJPHEQMqN+efoewrIt7XTfDlw/nXmnuhJxGkm4D3IXJp1z4x02S/tYLG2sdTE8o85UgOxFHUlj93nGcc4zXoR02PCcHezKuq+H5rvUgIJBIkXADfKx98dMmtXwp8Pdd8Q3emWVlpl5eXNzOEEUETSO5LYAAHUn0ro7LxBrEyyx+EvCVlqd/EA0tvYaZcX0qZ6HJyAPwxWp4D+LP7SXwS+JcOraN4L8VWGoTxm0gtrjw0zIQVJYIuwfPtBOV+YAH3qW3LRuw4ycWnY+4fhL/wAEqdX13wtJeeKNY/sPUnQNaWdugnMLDBBmPT2KryPXtXjH7Rnw21f9lvxHFbeLLG5itbsbbW/tomltLrB5AcdG/wBlsGtT4Af8Fffin4H+ItnovxT8KR2ljdwm6EB0+WzvPJUY3Qh2weEcgHhmBGcnjnv2nf8Agqr4s/aBa90vSLG20TwhcKY/sLWsd1cXC9N0krg7W74QDHqeteVPJKEv+HPpKPF+Y05uV012a29DT/ZO/ac8L/DD4yR63q19LHpItZYJilvIz5ZflwowT8wFeiftiftH+Cv2oPhjZW2gX1xZzaXe/bWa9haMOnlumB15yRwT3r4P1LxqZU3tHDEeeXlUcfStO2+Pi6HpS2tnJZ28cke24LSqzzHGPTge1dNDLqdOj7FO6ODGZ5iMRi1jLJTVtv8Aglq+v4rKWTE6sxbCtjG73p2mTz67qNvbrfOZbmRYkbeQqEkDcfQDrWP4X8C+JfibMRpcEs0bn/WiEpCo9S7ALXqWmeErH4K6JcRPcx6p4iu4zFLJtDRWSkchc/xEd/5Vw4vG4LBwtGzn0W7+Z9TkeR57nlZc7lGlfWT0VvJaXfoUdM8O6ZrPxEtfDthrFtLp8dz9lGosdqvGGJe4Kk5AI3Pg89q5TxtqotNHaRN3k2ls8iBvQ5I/HJrZ8PxJLcyomBLcFY40ESMr5OGLE9MIW5HNcr8UrqHULyQRQwRm5uo4ECIF+XdzwPZTXh4efMk3u2ftOIpzpfu4/DFJL8u3UwobQWejWsDAAxwoCBwc45/XNeY/Ga6a68U2MCMQYYd+R1Ukn/AV6rq9wZZZHb77Nk8YrxL4mah5vxCunB+WDbGMnjhRXsZOuau5dj4zxGqqjlMaMftSS+7X9Cub2TAW6jEiHpIvDLUM9mFzJbyCWPHI6Mp96ttJDdaezRvHvUFiuQCPz61l21w8bgxHkehr6pyvofg6Vnc++fjj8f8Awh8Sfg9B4f8ADmkixQeELLTAqrHGwvIoAskrdCwkYDnqMV8LnUzE7RzDy3Q7XUjBBHatu8+Ieqa5pVhbSXjommxskYQBGcE5+ZhyxHQZ6DisfXIE1SYXLMDK6jzBnJOK8jJMojl1H2FLa992382fRZ9nEcxcJe97qSs3dJeXX8WJHe20hGWJx3Bq5ZPA5+VsHPQGse10wTH5Y2bnpitGHw9HGoLYgLHAJfbXtps+d5W9TdhWZgQAB7E0txA9xB5JXjOeDWv4T8F3mrwN5atIEAA77s11Fr8MryKMtJayLnuw2DP44qJTnLRJjvFHnsHhp5Y2+Unn0rn/ABRHPpN4qo5UOp7ehxXt6+H7axQi5urC3PobgOR+C5rIv/B3hu8u2mvbh7wc7VhgbC856kilCnPm1ViXboeJzahcggGQ5NNa8madVMjHGB16GvYT8PfDU1yZLfQ9RuTjo05VD+Ayf1rX0nwO8MmbDwnptsR/y0liMhH4uaKk6UNZySOvDYDFYh2oUpS9E3+Rw/wisjJ8RtNjJEbSTwgMeOua+gry33iFTgZlHJ9gTj9MVh+EvCN6mpi71SWBDbr+4hhjQgnsDgcAdfrXpXxg8Bn4e6o2mz7Tc281uW8qUOvzor4z3wGx9a+Fz+vRq1oulK6t0P6C8OcBisBgZUsZBwlKV0nvayVzl41yc7cYGee1KSdh4HyjPWhYzJuznjj1q7p2jz6sskUEbyOqlmCjoAP8K+dUl1R+mydluYcr51bTCzbvNjlbG3G07VP+NcZ+0agbwvYqMKPtDcf8Br0jwX4afxl8QPCmmB1gW9kaNpXPyxgoMk+wFcB+07AlvplusR8yGO8dUYD7wwea9vKHfF00z4PjaS/sXExv0X5o8XhgKgHsTxXRaVYhvDFyxIAaRBweeAxrBSZUVQzxqAvc5/QVt2V6g8PDb50paQ4CJjOFHr9a/QLH8x9CrBZgzkgAb+MHpWjYaT9olDEfdHp7Vn2s9xIw8rT7lueMuRz+ArZ0i61O2BI0WGQnhfMlYE57dRWclLcasza0rw6rygKMLtB6c9K0Lnw0YrWZQv8AyzJGByeKj0vUvEiyLs8O6UcDjdO3H1+erkfiLxf9qdItA0NCi5LPJkDn3esnzPY0i1co/CGD7N8X9bQEgbW4b6R/416drGI9YnU9QsfAH+ya87+Bsl3qHx51X+0IreK78lzIkGDGCFjxjBI6Y717BaaLFq/ijUkHIjjhIwO+Gr4/PE/rVn2R/Q/h1USyeLf80vzObd9kLDkMV4U8d686N4HlnGSD5nr716f40sf7P1F4sYwq4OOlePiXfPJzkmUgH8687BxTbPtMxqtKNup1Xgu7EOtpgjDgjriu18wsDn8/WvOPC115eqwHsG78fjXoy5IBPp2/z0rzcyuqqdtDry2adJpnqPwN+FFn418L65qVwkup3FlELay023m8qWa4lV/LkduyKVwB1eRkT+KuK0nw3qV8dSmit47u0eaCGGMEpKZpPlCDtzjoR1rrvgb43j+Geo/2qbaa9mS2ZbWPzSkPn7laNpl6uiMofb3ZV9K6T4c/CHUPj1BeRNfXto58QWd/fXdrsWSFQZJGlAIxneFHA/i6V72W08PWdOMlrrc+B4oxmPwVHFYqEvdXLyvtqk1ba3nY80sLWTwbqccuo6PqdhNF0d4SdnuGFeq+Bv2rPEXhrbHo/i68RF6W80/nIP8AgEma+qb/AME22pW3lTJbXYxg+YgO7j8s/hXC+K/2VPCfiQMbjQbZHP8AHENrD8RXvPK+R81GcovyZ+X0uOJ1I8mOoQqL0s/1X4GT4Q/4KCeIdMkK6vpGlaqrEFpIS1tI3HXjK/oK9D0v9uvwN4rszb6vbajpJcYdbi2F1b/jtzx9VrxHXP2HtPtgx0fWdT0w/wAMZfegP0Ncjrn7MHjfQFJtbrTtYiX+8DE7D69K0VXMaSspKa81/X5mn1nhnF/HTlRl3jt+v5H0zd/CP4JfHcs9lH4alu5Od+nXP2O4z/uAg5+q1w/i7/gmjpdzcyHQPEd5asOfI1CASoM9PnTa36V8yeI/BviDw7cl9S8O6palefNgTzVH4jkVueAv2m/Evw+lSPT/ABZq1mqHiC6lZo/pskyPyrGeJpPTE0LecT08Pl9Rr/hLzFS/uz/4N/yOy8T/ALEnxP8Ah9M8+kKb6KM5DWEyzfj5bbWH4Cudtvj78VfhJei21WCdo4+ClyrI2P8AdkH8jXqfg/8A4KIeIrKNBq+maPrUQI3SQlraQ+/GV/8AHa9J0f8Abt8AeN7YWuv6dfaercMl3bJeQfmMnH/Aa8vFZNk+Pjyza9JpfqehHM8/wX+8YdVI94P9NfyR5D4V/wCCgts6rB4h0iSHdwWRSin6g5U/pXXaf8QPhV8WAGLWVrPIvX/UsCfdPl/Ouxn+D3wS+OELfYG0OK5l6/2befZZQT/0zOB/47XB+Lv+CYdpHJJL4c8QNbyHlUvbcj/x+P8A+Jr5fFeGFKP73L5OD7wlZfczpocbYJvkxEZU5eaa/K/5G7b/AAfuIdPDeFfFl5Dbk7hB5xkhJ/4AcfmtO0vWPGvw7m3X/hrR/FVquSzNGS5/FCCPxU141r37LXxh+FLmfS0uLtI+klhceeD+AIcflWdpP7XPxI+HV79k1/TGn2cN9ojKuv4MA3615s8u4ny6VqVVVI9prlf3rc9b2mV5jHXkn91/vWp9ZeEf2sfh+Gii1zwhP4cnbjebYTxZH4Bh+Rr1Pw78QfB3iq0D6DqGiXrEYEURRJB9UIDfpX53W/7VEDeLtTvLjSr6S11dkllgEwZIXVcE+W4wc9eveu++H+veC/i5fGO3nj0e5jGS/NrIh7fK2Ubn+6RX18sdiMPgvreKS0V2r6ruvP5HyOK4dyyriHQo88G9nbmi/wBV82j7Rv7cyTF24P8Au4xWH4hgnazbyby+t9qkkQzFRn6d68W0vSfHfgkD+w/FH9pWqcrBdnepHoN2R+RFa0X7R+vaCrReJ/Cs3lFSGubI4B98HK/qK5sv4ryzFpKlVSfZ6P7meRjODMdSb9laa8nZ/czQtrfxvc6jFJpc5mt51V3mkZmEQIz8wJ//AF16Do9ldSW6/apRcSg4aQIF3HjPA6VH8N/2lvh/qel2tnb6mdPmSNVMV3D5PIGPvk7SePWuxhj/ALatftGnadNOjsSJUuoPLb8mNe+oKT5otNep8/Ww9ah7taDT80yhaWe0AYxnkCr9tZ/MBzk1japq/iXTvFem6XbeDZruC/LedqD6tFHBYAdC67Czbu20HHep/h38UdE+I1zd22l3DzXmntsuYth2oc4yrHG4ZHoO1bOlJR5lqc0aibszudMssW6gj860re1AB6DHpS2NrsgTr0q7DBtx/jXG276m42C13HOcf1q9FagkcfjSW1sCeB3q7FFtGKT9SkOhgHpV61h4zyfrUdvCMVdt4tp6VFkUhY4sHPerEK8nHOPWnRxZAzgCnFMnpgnis2OI9V25749qsIPUnmoEGB2NTA44FJIu49jtPoPyopvUnPpRSaC5/II6hRtHSuy+DNtNqvj3R4PNRo/tSEqzfNgHJwPwrLb4XeInmATRNXPGci0cj+Vek/swfBTxJefFvTyNA1d2jjkdAto+WO0j09TX1mayccHUkuz/ACOPh3DqtmdCnLZzj+aPoQSPE7ZO0N0HpVbQJcWzvnBeeTr3+c9a9A079mzx7ekJF4R15jnOPsrZqn4Z/Z48XWdpai88P39ikkzgPcRlEzvOR+Br8TlhqsYtyi/uZ/Yyx1CUkoyX3o5+NiQzYwN33T3qczqFctxxjB7V6Trv7KHifS9Ehv1tvNjkQuY0JZ1GSNxHp/SuHn8C3trLtdcN75Bz9K5MXhpwX72LXqd2DxNOqv3Uk7dirGnlvghumQOhFE8vlRlyOFGRVm80G7jYyEysioOXOTwOn+Fec3PxltPEUWoWWnWGrXE8aSRbktyyBsEdR71GAwVSvL9xFyS3sthZhmdDBwTxM1Dm2u7X9DsPArf8Ulp+Q5aSPzSQM7mclj/Ovkz40zyt4yv45EMRhncMCMHcWLNn3ySPwr7g+DmvH4bTf8JOnlqngiy/tld6h082Db5CEHghpzEpB4OTXlMn7MXib4m2T+M9Rv8Aw5NrviO9k1BrfUgSyGQmQzuqgguzsWCnAHU5ziv0XhSMaHPiJu3M7fd5n4t4kqeNjSy+grumlJ+r0t92u/U8f0PTNa8PWln4asrM6euuOnnLKpMytgElsgY2g9O1d38WNE07wJpdvbXPjfULvVViANrBHv8ALz0LkthfoBmvTZf2YoNQ0LSNPutYEl9pSOJb1bzyJbh3YtIWOCeST+X1rQ8Kf8E5tP8AiHBqc+mS+H3k0u1a9u5dQ1psRRqQC7Fiu47mAwCSc9K+tWZYdOznr5H5LX4czOXvqk1FdXb/ADPj3TNUu/Deo+dbatKuJNww+zJ9+a9Q0/x68MlvLJZx6nJqUavt8lpS2DtZQAOOQa9Fsf2AvD2l6g01/wDEC0l2sT5VjY7o174BZucV6J8P/gL8OPBVzAbzxD4pnCZBNsiRlgcZHTjp61nWzrAtWcrnXh+Dc5TvGNvmjwu/8BXerwtLY6FLFvbdg2Sxbc9vmxx+FUbb4ZeLReF4dHV4YyGkQ3UUO4d+nTNfpVp+t/sbeH/gPNbt4E+Inibxu6nbcahqnkxh88Hcj4CD+7tJ9/TwLVfi34O0qWUeHvhx4f09CeDOz3DH67jzXm1eIsLh9Iu534PgHMsbJuouS3f80eVa9+038XNA8BQ+H/AuhaD8OvD8ID3K6VcSy32oP0DzSj95Ic9hwPStfwX8Wv2n/FHg0aPHrt5NZmXeJr3Sy0uTjlZZ8EAe3v611GpftA6/dwlbOLTtKiXgCztFjx+P5Vgaj8QtX1Y/6Vql4+7qN5C/pXmV+LZvSlBfM+nwXhXRSviazfokvzuavg39g7xJ+0R8VYtc+MHxv0Lw4X2+bqN+XvJrdEBIjjhhGBzwFBUZNaWu/wDBPT4Ox+I7zUbv4zyTW7yu6WdnaSoiqf4VyGbGc474xXAy3fmSndI7k8EuSc1Pb3ClM7sYHHPNcFXinFyVlZeh72H8NMpg+aXNLybX+Vw1r9m/4N+GmUafpus+IH5HmX17JFGcf7K7TU/gS08DeE4Lu507wPoyatbyi3t7pleQIoBMjbXLfNkqoIxwG9qydd1xbC1uLkkAQRlzz6CoNCjfTdCt0c4lMe+T1LMdzZ/EmuCrm2MqU3zzev3H1mD4YynDzh7KhFOOt7a3Ot8QfFHVNWthF9oFtD0CQrsAHpXFaldtIzZyDz3wTU9/M6oMN1GfpWRLKZG+9luvrmuGirtSR9RJ+6WdGvl0xLm8BAMSeXH7u4Iz+AzXC61cNdeO9OgOCqxTT89yMKD/AOPGu11JDB4btBtANxNJIcDqFAUf1rh76Xd8Q7Rc48vTpHOO5aUD+lfS0Lt+iPlsW9musl+YmsRmK4Pbv7V87eMtRefxRfNk/NOxGe3Jr6W1CJWOSM4PPpivmrWlEusXLEdZmIzyRya+i4fd+Zs/M/FN/u6EV3f5It+EdKi1C4826jedFBIiU43Yrb1CQEL5HhY+VjhljlbP4jiuYtuAByOOBWhHqVxDANk8yL6ByP5GvrIyVrWPxe12S3WrRRKVOiT2bsCBJukCp74IqHRryG6vIkypDnHXkVHcapczjY9xO4PUNISK1/h7dzeHdXgu7RvIu43+SQAFl7Hr7Gspu9y6btJHp3g3QodP02yddBh1OaeDcWkDsu7J5wPpXW6dpfiK4INvpej6YnbFtGrD8Wya2/CalNJt2YqrSLuIUYBP0FdBbuzQtj8T3r5DEcTVqb5KcVp1P3jBeGGCxSjiMTVl7yTsrJLTbZnLDwlr2oj/AEvXZUB/hjYgAf8AAQBToPhZZyuTPd3d0e7N0PtyTXVIrBevygfnW9pOsad8Nvh34g8Y6zo9prkGm+Rp2nafdtIkF9fXDHaGMbK22OGOeThh8yx+uDwQzzMsVVVKnOzfb/gnq4zgrhrKMJPG4mk5Rj3k2/uukefL8PdMtcE228EcEuSM++MVcttAs7YKEtYEA7+WD/Otex/ak+F1zCJb34e+M7a4721n4mhNtn0DyWxkA+pJ9zV7Q/i18MfiNJItwuofDC8iyEW587WdPuVHQtIiiaKTH3vkZCeRt6VvUwWbuLdSTfzPOwHFXCEKkYUaShfq4ber1ZgnZAVXhMf3eKYbwF+BnPOTnNdXL4V8KeJ9K1VvDPja28Taxo0C3k9lbaTc28Jt/MWJ3WaUKWZGkQlQn3STnjFcrHp8zzBVTn39q8XE0atOShWTTP0XKszwOPourgpqUU7aaalqPkAgDnHSt34kxyy6TaXcztI8lxDlievFZKwG3jXd8r56VH438TT6pHaQthIzPGAo7Y9aw0bsjqqJtpnQ/CBtIt/iBp0uuWs19pUUnmXFvG+xplH8IOOM+td74i8Uab4b8YaprHhrRzp+nXUE0MVnNJ5nkq6Fc7sDkZzXm3g+5jsdRSadgFjiJyT1NHiPxdPqcrIrFIicYU4BrG7tZ6EVaHPV5tbWtvoYNlJLputaKZIXQmGcKzDjiLGQR3rg/wBpKMz+GdPRYw7Pct8pOM/J61217KYtY0/bkl2lBB4/5ZkVzvxj0xJtHs3llWOOGYhnIJA3Lx0B9K9rK5ReLptHynGdJ/2Jilu7L7ro8GtILqWQpFAi7Bj7hJFdQdE1OXwtAqiRd0jt8oC44UCtq10yMONtzAwPcuB/OtO00qSSTKmNl6ZVgQRX3/NK2x/MVjhbX4faxqMigSPknq01WR8ItXmGAY2xxzP716Pp2neVLENufmHzDvWikXkWrvg7kbcMc5AOaxdWSLUEeeab8B9eeXKrC/A4Fx1qjf8AwS8R20jE6bdSqcn924cdfrXueiXAilRuTk42ity3cO3OBnk5rP6xLoOMDwr9nbSZNM+Kl9a3PmWjxwyBw4wy8IcY/KvbdBWWHW9RWzuki2xxFndsBvv15n4StG1X9pHxAkKlmIb5fXCR816P4d8Kzav4gvIYxsKRxlw2eOWr5DPZf7S5eSP6I8O0lk0Lv7UvzKXiZgbtyJ/PIALOTwT3rxuK5ZZ3GCcyEj1617P440Z9AvGgd0YiNXyB2Oa8UgO64JBySTx361x5dJe9c+tzbaHKbOjTGK8iPo2a9MSbdBGD/EB9RXlunPtdT0AOc+telaVMJbSJgMkp0z3rjzKK5ouWhtlc/dkjs9AlupLOGODylLYWPcpJb/PvX0z+wjaTQaR4le4ZPOFxArNjv81fP3gDTVmsPtMvPkj5Q3GO+a+lv2HMXHhnX7lNp86/jHI4PyyGvYyNR+sQaXRnw3iDWf8AZVWPmvzR6N8XvEM3h3wJcywXMFncXDJbwXJRn8p3bAOACc9eex5rlPhjo/jbwV4visfEN/HqGmXkbhHN2JHicDI2hsMfQj8a6n42zfZvDdl+/gsXm1K3QO0XmiXJOUxtOCfXHFdZM0KylN5jdwSqbuWx1x9Mj86+lqLmrXcrW+4/HKGI9jl6pqnGSqOV21qrWtZ20t6v5HjXiT9obV/DXi6eG58Nz/2Ck4iW6dHDuuceYCBtIPUD07103xC+LHh34cz2kWqPJ5l8nmRi2QyME/vkcYB/Wr3wp8PiT4bLbT2J05biaZntjOz7QZCQQ+c88HrxWPN4Q07xb8WtV0/UbWy1C30/T7cJbyQ7nhLE/NvIycj3qFKtGF1JNva62+47J08tqV3GVJxjST5uV/Fsk9bpO711szb09bDxLpEF9ZzefaXaCSKTbkMprF8R/BzQ/FMe280vTbwnjLxLn8+tZXg3xgvw6+FJuVsjcww6hNbxW9gd/wAvmN0yTyACSM1reB/jfonxHuJIbOO5W4giM0iTQFMIMZwwJB6jvWsK1OSSm1c8rE5PiYynOjBunFtX/wAzzrxH+xj4YvGZ7SG80lx0a1mZQD9ORXEa5+yBren5Ola/Hc46R3kPLf8AAl5r0nwn4o8af8JBp2r3V3b33hjXLnYiIVjMKsSF2qwDZGOmTnmr2o/G+9s/iF/Zk3h65fRzc/ZUvhGzZOcF+BtxntnOOa5n9Xqr3429UexRw+b4SfJhK17K75ZaK26s7artY+ZPiX4I8V/CXw/eapq+jfabCwQyzTWUoYquRztbB/WtbwH+0D4x8IadZXOla1r+n29xCtxEjO0kZRhwSrblx/ga96/a60IXP7OnjAhWQRaZK+Ufg4GcV55+yJ+zR4j8AXMB1nUHu9JTRkhls54VYid5pJNqODjEeSOc539sVpHLKMVzUpOL8mKnxnjJR5cVCNVf3or9LG94Q/4KIeKdLkjTVrXRtaSLqwBtpT+K/L/47XIftRfHj/hoPxH4evba71PQLbS4po7nT5GaW3u3fbtYshB+XBxlT1r2XxJ+zp4b8SbjPpkAdj95Y9p/MVwniL9jOydGfTNRvLVs5ALiRfpg1V8bTVlNSXmhf2lktfWpQdKXeD/TQ1PgN+z/APDf4n/DWJNa1OyXxHLI5P2LVl8wIT8i7GReg6gqTnvVzxT/AME2JbYtN4d8SIw6ql7EYyfo6Ej9K8s1v9mPxRoZPkGzvlXkE5jc/wAxVXSvFXxE+FMv+j3HiPTUT/nlI0sP/fPK/pWUpQkv31H5xf6Hp4esv+YLHfKov1f6HW3PwX+MPwgmMtpBfXcCfx2UwuE49gc/mKXSP2uPE/hm7FtrumCV0OGWSIxSf0/lV3wt/wAFAPF+jBY9RTS9XReomiNvN+a4Gf8AgNd5ZftteDPHVqLbxR4YmQMMMzxR3kQ/MBh+ArwMbwzkuOf71Lm81Z/erHswzTOKKvVpKpHvB3/DVnN2vx68B+Oio1bSjZzuOX8vv/vLg/pXQ+HtO0+w3Xng7xldaZKvzeXHc8H2xkH8wae/wz+B3xWUnStRtdKu5R923uWtmB/65y/L+VY/iD9gW8t4TceHfEkE8R+6t0hTP/A0JB/KvJ/1FrYf3suxEor15l9zNFxZhJv2eLg4+Ulb/M6I/tM+O/F3w+vtMOqW9zFfK9o1xNbi3vIgDtba3CknkZ56nvW5+xV4y0H4O6xqEWuzammoaxIkMMrQboFXPdgepJHPTAr558Rfs5/En4eSzy28OqFAd7GxuPPif6qM/wAq3fA/7VWoeFbOHTfEfhh4ltAAXZOSQeuPXv0r0sfUx+DoxVGLqP7Sdl81/kcMsLgca5SUYxXRxlr81sfptBACAcZ9KtxW+D61zPwX8Y/8LD+F2ha0Le4gj1G0SVUnjKSYxwSD64yPY110akHIHWuyLbim1Y+LqQ5JuPYWKHBHcDmrUMeBSRr61NEmT3obEkSRg5HOMVbgIGM49sVBGg7EirEaDaOenb0pdbopMmU5A/lT1bBGO1Rd/r2p4ODzge9RZgmSB+evbFSK3Oc9O1QlhnPT+VL5oB6DNAX1JWk2j2+tFQtKMdeDRRZsal5H5WR/tP8AgG3Ki38N6bIAcZSxTA59x0p1l+294e0G4Mml+HLS3nX5Fkjt0VgO/IHSvkifXD5QiRyIweQTn86iTVCWU5Ydjjj8q+ZnxhjpbNL+vU/p2lwVlcNXA+xz/wAFGJLaPEelTF+udy5Jrj7T/gobrGo6D5VtptmrPLMBJIxf/lo/NfOcOqebjJcgDBOcVS8K3B/smF1K7WLFufVia56vE2PqU2+e3yR2UuGstp1ElTv82e4a5+1D4o8R28iS6k0Ub5ysSKgI9OK5eTxg95LumZpJDyxbvXHJOI9rA5yfXvViK7DNxjPTNfM4rFV67viJuXqz6nC0KFBWoQUfRFz4neNpdL+HGtTQFklis5CrdNp2npXxl4U+Imu6Gjf2brOp2I3+YRDOVUn1I796+x7jw0njrRr7SZZBFFfQtC0naPcMA14l4X/4J4+I9el1O/0y6g1DStCmVLuRHUYU4G7aWBK7jtJxgHNfpPh570K0KUG5LV2V9PVH4h40Uq03hqspJU7uOrS9526enXoaHh3xz4g8ReCtM8OJqFveR61cCfVZzNtmMAIYQshA3BX+bIzyF9K9YudUl1a8uZ0T7Pb2tsHC79reXkIu0HBbk9uwJ6A1FB+w3J8E/hfB8RtVvtMWxur1bWC1TJlldycBcFgqgg8dcCrfiD4XeIbT4c6d4pt5bSLRtbWW0C+cXO+PG+EhlBRlyCPUcjrX0VbKsXi1LE06MlTjvZHxlDGQylRw9fEJ1J2trdLpv/SKGmeEpL+1ivJLgpE8qeezgnyFc/fP94AZJ+ldD4Z8C6XLrGrpdaqy6VZ211Pp+oiBhFqjxSKiqinDDeWGO4AJPSsS48Z39j4W0i5uL5NR1++neZFuIvMDBFEaLIo6gIuAOOorqvEXwi1Hwp8LvDXiefU5Lrw7ryztpyNC6LbTK+JojkkBxjnB5zUU+GqlXAyx1Og5Qjp1T7bXOipxZUoYqOFxFZRcrbLS3XW3XQztThOgxeTd2F/Z3M0UV1CZAFikhdSysB1ORtIPQ5NbPi7w9Zaf8LvBWtW5uVvvEAvTcKzgqPJuTChUYyM7STk+lcJrfiO81KyktjqU8gsoGlVg4Y2igdADkDOOh9K9CufhXdeKf2XNL8eR6heS6Ppl8dHubYSrIulXEgaZeFAKrLiRh3yp5NVgOEcVXy6rmMKN4pq2yaSdnpfrt0Lx/GEMLjKWErVmnrzNaxu1pstlozE8U+IrOXwrp6DRlsdTMk0z3cMrfZ7u2+VYdqnkNlZCzZ/iAwMVQ11v7J0e6hGo6VfW/wBvMUAtoAWKJHnf5uc7WMn3cdVHpXDah8QtO0+4Fle6rkWpKRxsWkEIJJwoA4GSTgetM0Hx94Z0WNyILq+md8kR25SPGPevlqqv7RRpcrl3srWPsMLSko0JOvzqN+75r7O9+nS9zufDPjm08L63I8Gpx36zaNcWrWbR5VJ5oniLFSDyhfcD0+RTwayd4UHjkd6w28X2+p3jPaaXJEW4yAFJ/CrtrNc3yAGGOJCeSzHPpXl5niJ13FNJKKtY9zJcBHCqcrtubu2WVmBO3d14GelWDc+RGTnOFwABxUT2LQR52lioJJH+FS+HtHfxNq0VkkggEmTJK3SJACWb8AK4FSbaUdz2/bRSbeiRzXiZ2vza2mSTfXKIyjuoO9h+Smuk2tOnTJA61zVj5V/8QgsZd4LCJ2UuACS7bVJA77Q3512tlZK8OOSc9qWJlyWh/VzswMVVbkYV/ER2xkYyO9Z0dpJLcmNEkkc8BUUliBz/APXrsbvRwY+ACSOOOlSal4C1nwTc6Ve3dvdaZHq9qbyymOVM1uWeMumOdpKSL+BrowTc5LmWh0Y3lpRtfXocrrQF9PpWnh1SNIhukQbiu4l2OMjOB7ivPZodvxHdyx/d6ZHx/vSv/hWn4q1C68S6tNeyTC2Fw5YRxphVGeAB2GK5/wAH+bL4v12RlkuRD5NuGJAwAm45/wC+q+ooU4rmmfEYvEyc6dOMXa/6M6HxLpsWn6hPFDcRXkSH5ZY8hXGAcjOD6jn0r5tvrUvdSNtGS7fzr6PuCl0JBtUFFJyDkHFfP0qiUOUYMMnO05x9a97I38R+deJjbjh0/wC9+hnwWaHLs4HtUqWSvFgeYfouRW14a0BLoCSRQxb7oI6Vr3GlyWkRaAokwGFY8gV7/tUnY/JVHsccunxxnL+cOP8AnnWnoE1suoIDKV5HDKeafea5fT745zEBGcEgAbj6isy3Ml1q9tHz+8cDIPXJonP3GzXDwTqxXdo+sdCRI9KtQMArGox6DFa1uvlISCoJPr1qpDZywW0YAyqoPwqeJgI1DoAeOh71+UYlpyep/ZeDhamoroi2sRbAIJwcmpfi7ZDxR+y7q0DebFc+FdVg1e2ZWwskdxttZlcdCci3KnqMSD+KqyNGSeWAPoeRWxcRRXXwh8QW8r5i1fUtH0t8xlwFkuzKTtHJ4tzwOTXVk9WVLEqolsfMeIFCnVySrGp5W9bo5Lwf+y7ZW/gLTrrxRq9zpmr+JwqaRp8aDcXZl2NJkE7dpDN02DA5YgV0Pjf9jnQn1iyt9I182EtzatFbLeJuN/doRuGcjbuRg2ADwr4zjnrPjJomqeJf2ldC0iyCxWLael3HcmU/JHDLKWWOV8ctIqgMcEnaeeMt/all1vQfB+m6tq2lWe7TL4Rxta3CsQ0iFlYAMcOrxxnOOQfetVnGOqYmko1rOom7aWV9lb5W3ufi+FyzL/7OrOrTvJNWld6W3067nlH7KHhvUfBP7SzWOoAW1rpdpfprwckhbLyHSbbgfMTuXy8cM7R9jmuml1TzX+SEggc7uPSvR/HHhybTvin4g1MQ4u9c8EFm/dgbnjv7UNjklsKNuSB93bj5TXnS+Gr66G512k8nc2K2zbMXi40qtlrFP59T9C8McDGhhK0nLedvuS/zKU1w8rkFo0I64qhqSIZrEEkqbqMNn8a3D4XWJiXcfhWfrumCObT405LXiDk9Dg15dK3MfpVaacLIfcXBaTAGBxwBTIonWQHpnrWodMS0U55I6nnmmyQ8k4AI5/CkloaKSMbW7RhrenEKRveTn/tmakvbW11LT5ILiJJY5PlZHGQw+lGqAprOl4Gf3kuPf92eK0Rpa3HzEYz1watuUVFxZglGXNGauv8AgHLzfDrw9PEqjT0Q/wDTF3Un681QuPhBpDvlDfRE91k3D9RXdwaWm07lHTOc/pVpNORF4XB+ldUM1xUNI1GeJiOGMnq/xMND7kvyPM3+EaQnNtrN7ED0LJnH5EU1vAWt2gxBr0Ei4wRKrDPt0Neu22mRkBDGmOeQKsJpFu3WOIn/AHa645/jorWV/kjxK/AeQT2ouPpKX+Z5DHYeMdOjBR9Pudp42uoOPxxT/wDhIfGNi26TQTMo6lELf+gk17fbadboRiJORwAOlaMOBgDaAB26V1U+Iqz+OMX8v+CeFiPDbK3/AApzj80/0PDv2efBd5ffFfVfEdxbXNoHjcNHLGVAdgowpIGcAZr17SI1j8b6q2Apa2gOB16yVsIwx1xj8ayrM7fGOoEYz9ntwePeSvMxeKeJqOo9D6nJsphl2FjhabulfV+bucR8a4wNZBxj/Rwc/ia+eoZMTnAOCxNfRHxsYJdxNnGbc/jzXzrbMPNZjggH8q0wDdpI9PMneFM1rJiACCTivQfDU5l0qEknkcAV51ak455B713ngubOmoAenHPc1hmMG4o0y2aTZ7noRFl4NiIUbBF835V9F/sI2/8AxbLUH2qxfUMYb2Q+3vXgGhxb/D8CMoKmIAj+9xX0X+xCFk+FV64j3f8AE1mUc4HCL/jXq5JFPER9D4HxCqWyqa7yX5nYfGWD/R9Aizp0Bm1mAD7Sww+MnCZ/j9Ohp/ii2vP+FnaRLHZXUljb2N35l1vYLEzLwhHQ7sDB7YqH482N0PDunanZ2Vvcvod/HevHcsQqqAQWVgeCCRzyOtUfBPxV1P4najqEX9hfY9Mhs3P2h7tZTJMRgRgqMcgn3Fe7iGlUcHu7WPzLBUpvBwrws4xUlK7Std22um9GVPA2ux/DD4CW+otp14Iod0r2bPunXfMRjOB655HSunttIOmeKL7VTJKRqMESLDxthCA9CPXNeOQ/F3QL34O6d4Sgl1XQ9aNzFbi2jiklniPn7uHOzcCDjqDz0NetzfE/Q017WNHnuVsb7R41MouZViWQMm4MmW+YevFKi6dtGtEvvN8zweKhOUnTfNOUr6P4bxs+ul+qfzOM0GY6D4D0ZruFIFXVbieSNACoQLO2SVJGcdcHqaX4Z+EovC8kOkwGF7i3tL0yt1BeR4SufXClB+dZviC81nxJ8DdGvHjutZvrlLkyvYQ7wd8M8aN8oHGWUEj3rP8Agxq18NE1q51Rb2DULTTrqe582BkkiLMu3aGABbEeQB6VlzRU1Frpudk6NSWHqzUkvfs0tdbtLztr+R2B8C30XhDwrpzQWU02lXsEt4ygLGqoWJeNeMNyMcVgvYg/B24RYLlGvNZZmitpPMc5uh8+7n0yR256V0I8VTWfh7wJ5V0R/bEkMUjTx/vrxPILYwMhXOASc9jzzXN6fo4vPgxosESYSfWUlxaTBlB+1MxIZidw45AOeuK0Vua67HJBzUVz7c9/xlf8UWP2urf7P+zr4uKiI+ZZGLKHn5nVf613mh22LV0+T5ZXUZODwxH9K8//AGwgW+AurpuiP2ie0gGBgnddRDj869I0bDW0x/dkfaZ+o6/vnr018J8b0bJGtyAcK49wd3FQSICPmCHHquDVtkyOFGB/dekkfcfvPnGTuGRQQUpIFfoH54OPmqlNpltdkq3kybeGUjkd+aseINXtvDOjXV/cvGsFpE0shB2EgDoPc9B9a8Y/Zz+JN/4n+I+uRXjSONUBuwqjcISvAGfTaQPwFctavCE403uz18HlNfEYariofDT/AB/4ZanoHiH4QaL4ijP2rTbaUsPvbAa4LxH+ypotyGNpJdaex6BHIUc+h4r2gxAjqufcFahngZlwd23HY7q0dKL3RwUcTVpa0pNejPhn4qCT4S/FyLw9e6lZNY3FibmKecbDvBYbSRxggeldqkPxI+H0CyacmrWMfDCbTbozRuOuQoI4/A13/j34LaH8Tf2jm/tayjukstDQhWiBRt87A5BBycKR+Jr1qPR7W0tY4YYooIYFCJGq7AgHAAHYACsp4SlpKHuvy0PYpcSY6MeWrJTXaSTPA/D37afjHwpIkWrXlveuv8Oo2TQSH6sNtYHxg+M8nxe8b6XqtzNc6fbx2/2RoLeU3Frkvky7QQd2OO/FfRmreD7PVY2We1huFPBWRA4r52/aU8Aw+BfF3g258PaEslzdausT29sTGt0uMlWUYFNxr2tz3XmNZnhKrvPDqL7xbX4H6vfC20Fh8OdAhHmskOnW6A+WxyBGuOtdLDuxjbIe/wBw14Jpfxk+L8FjDFbeBNHtookVERobltqgYA5Ydq0bT4ofGa8h3f8ACM6NC3cfYZj/ADkryHSqN20Od1YX0ue5IGz9yQgf7IFSklELGKVgvpjP868P/wCEy+NdwONP0eDnH/HgAB/31NUUutfGudMNNo8C9eLO3U/+PS1nLD1ErXQ1Xj5nvcfmOBiBsem8DFTqkuMmIf8Afyvnp9Q+Mjk7vEOj24/3bFf5sapzXPxac/P490m346fatPTH6GlHCztuhvER7M+kwJgf9WmSP7//ANakd7jaQsERY+rn/CvmC9PxLXif4p6dGCM/Lq1kv8krF1GTxypzL8XbYjGCF8QQAD3OFoeFl1khfWI9mfXcq3SMF2W4QgHOSSamFnOYw26IfVCc/rXxbcwa9cx7tQ+M1vHgck+Ijzjp9xaqS6XHMSLj41K2R0Gt3b4/IURwrvrMHil0ifZuy/bxA0fnp5IiDCIQd89c5zRXw/e+EdDuZ91z8WWniPJZbu+kZj6EDnFFU8Ou5KrvsfmA2mamqDE4AHfAP50fYNUdCRcKfUY6VqrfRO/Bzxzx1qVb+BGwM/n+tfmVXEzSty3+R/Y8MLDpJ/eY7RanFDIwlTKKSPl9qreFtR1BNKtVKqRt7rkmug1HVoYdMuACpZYm6Z9DRptzbpo0ADqGSIYwOnH+fzpwrfuvfjv5EPDR9ouWT+8uW94zxKHBXHb+tWoJt4O059sVlQTM54AK9yO9XbeTylGQcDjiuGcOiPQjUstS/NqcllbSyKxEiIzLx0wDXY/sY/GWP4Rarp11e6fYajp1/ZXum6nBeAGKWK4jZdx5zlHKOD6oK89vL1UtGRSzF1ZAvc9q46+0XWfC9iJ20mX7Bc2sskTXMjrE6EFTIpyA21gwGOMjBr978E63spYim472v6Wa7H4F46QnUwtBwezf6E+jfFm78U+J00Ce8NxpVvqKSmNpMoGUkZHOOea9q+LX7Qsml/ss+LPCM13Z/ZP7btdYsFYL5iSqskLqp6gFJMkd9oPavjr4IaLfeMfixPpGkwXF/qV2xjsraKNpZbiTd8qKq8kn2rs/2krKfwv4T/sm+n0aaaPN6r2MnmS+ZLszFM3YoFPyfwkmv1rL6qjhMRDk9y0unbX9D8AxlNuFJ32Nj4GeNYte8XW9xdvE0Vv5oUF8ndt64/Hj6V6z8Q/2kZbP9lO58H3ertNa2+tRaxp1s7E+W7RNDLt/u5XYT64r5b/Zx0PUPFtzeQ6ZaXF/fwMjJDFH5nykNuOO+AP5+lavxNe7i+HJt72Ozt207/V7FXzpS5UYdh1wBwO3PrV5RUTyqrT5fd5X00vuXmqdSrTqOV3oekfs7+N7IWPiG4lMMb3cHBYD94c4OSeK9Kv/AIx23gn4R+JdKjnhW2122gLwq4ws0LhlfHrhmHr81fOn7O3hrVfHmhrZ6HY3Op6nJNIi28MfnNIygMuIwCSBwTxW9r0d/b+D9YtdShihjhie8mAiVXMwG0DOMj733c49uK3yXEzWWzpqOji/QxzXDuVaM79upneFvFtv4q1e5imRN4XcrYGTg12VusQthtUKRxtFeD/DjxAmm+LIZJnCRYZWJOAMj/GvZdPuzIjyFsADjHU/5zX85cSUGsS5JaSP6C4BxqngFBu8oO3y6HU2mqJZRqeCxGOmat2ep5fk4PtjmuatZMqpP6mrsc4UjHJPbNfHyUUz9Ngm1c6CTWpVQqHBOCMgVPF4nOlaNeyW6KtxfRizXH3tp5cj0yAB+NYTSliAyngflTdd12Hw9ocpDlbs27SBwAxXnhR6Z5JPtWuCi/bcyIxvKqVhvw/Dvc392wIaa5KA56rGNv8APdXoWh3BnA2jrz0/SvNfDMh0fwvb+YzbliEknux5P6mneEvjnCvjRdLKOsjfKrk5VjjO0+9TXwNfEc9SkrqJWGzbC4J06eIlZzdl5tns2ieH77xZqBtrG0nuZljeV1ijLsqIpd2wP4VUFiegAJqbwuYr+XUJ795podN02cxLu3fOVKqB6AbifTNY/h74oax4Le+k0W/urB9RtJbG6e3cq0ltKNskZI/hYHaR6HHeuj8P6hp/h34Navc3DwpLqccx3yygOyhSoCr1PTrjHPWvQyfCpvm7K7N85xkopp7OyVt/O/Y8K1iBZL4kjIGOnbisH4VeIbfQNd8Xrcada6jBqE8lqUmBDwMEULIjDlWUgexGQetdGzC8ffE2VcAq2e3rXCeBD50utSHOZdVnIP0OP6V2UpWhM8mtSjLEUo+r/A6ae0l083cMqoskMbK6sOVIPb34r5rkWWPc5j3K3IkT5T+Yr6Y126W4s7uZYo0XyAuFzjKqAW57kgk+5NfPGmqstgpXhGHOT3r6TIJPlk2flvih8dBP+9+he0zWZ7S1RfNvAwGAFVScegNPGkapq0RkSy1CVQeZHY4P4Yr1v4c2ekaG0EjXVtczNEpYNZ+Z5R4yASRz74rb8QXml3srN9odV9FjCgfgK9znSdz8mSPCX8L3UcgMwEOeqjqafoGjpP400yJVXL3EQIHb5hXbeJoLLy5fIl81x0GMEc1z3w2VdR+KmloMNi5U4HovNZ4mbVGT8melk1L2mOow7yj+aPqUwiJFUZ4GAfWohbLK5yOMeuKIrosOT0H4VLEc88DPNflUo6vW5/YMNERnSlyMEgHqK1NX8KS6x8ENVgjulsni1/SLh7g5xAv+lxBzjkAPLGM9iwqG2XDjjgHOM9a7D4fatpVpc3mna/bzXXh3xBZvpuqRwY85ImKsJY88eZFIscig8Ex4PBNduXzhTrpnzfFuCq43K6uHp6yauvk07fgcv8ePjBdfF+0tY9Lutc8O6tpqywarBPPy0rGMOGkXDFC6/LkcAZPLGsbwFrGrS+K7KbVX0mDRCLOO7tHH2mG4jt9nzsOShOwAsCPvY6dOn+LHwE1/wHpS6te6fc+L/D1uNln4z8NyF454edqXS4LRSAYBWUKwxjLDBrmdC0zS/iFf29loS+OvGlxMQTptnY/vOQCFLIGyM98D+tfaYXDZbDBrDuk7pNXTvv1u9n2uz+a6tevGo3UbUuq2/D8z1dfFFt8RfjJr2raSTd6HZeEru3W+Nr5H2yXzod7HJJYh5Yxk4BI4Arlbjtxj2zXXT+HJ/g/4JvdN1f7FB4q1yOG1m0uzmEsfhzT4n8xbZ3BKm4llCPIASVEQBOWIHFzuGbHp618hjadOnyUKX2Fb/h+77n7jwFhK9PASq11bnk2r9rJX/Ap3q4YsOACee1YeqoBqWmZzk3qE49NrHNbspBAXnpzjmsnV0C6hpuclftfp2CPXFBWkfdy1hYu3kRO7Byo79qqFM5GD7H0qxdXUSEAtyPQVXNzGwJ3kk89KSbuaxWhnalBnX9JXpzMSPT5BW0sQKjknPIBrE1C5WbxTpQBDDy7g9enypW8v3BjDHHXPFbTbsrdjmg/el6gkYYYO3H6VMkOM8dT+VRbxHgsf/rVFcastttAkXHuRiobsu5aTexr2iKq8BsYx6irEeIypLDnsaxLfxCsuBEjyH+LaMCpZdVc7T9mc4PGGAqJNNNrQh05HRRyIpGDgZ696sRzqh68jqMVzUniGWG3817bCcfxVSHxOG4jyMLng96tyitGZewnLY7UXKsP/AK9ZdpOX8VakFyf3EAP/AI/WEPifCHBaDOR6Vky+PriTWLqaGLy1mWMEDtt3Y/nVRmrtIn6pUb2D42vgxZBX9y2M9+a+drQkyjryT+Ne1+Ntbm1mwZpzzFG2PYda8RsjuYE5yehr08vStJnJmkXFQizYsm2x7iPau2+HzeZbuABlWHOelcPaHKdsA+ldh8O3JvdnuPrUY9XpsMBJKofRulXAOhoF/gQL+g/xr6V/YijD/BKNyjuG1G5PycdBGOa+S4vE7Dw+1uYSkjjYZA2B6fXOK+vP2KbIad8AtJx5p8+a4l+TPdwB/KvTyRP269D8/wDEb3crS7zX5M9XZQnede2CMioUhjiyI2iUMckBAuT74xVgShQf3rg/7S8fyoM5wcyQv9Rj+tfWtXZ+Gpu1jKbwzaPqD3X2S2knkYOzsS2WHQ4OQD7jFc/48+Cui/EG7SbULCFpE4Z/IjdpAMYyxG72GDXYvGGOTDC2fQ4z+lRvCEI+SZTjna//ANes50KclZpHVQx+IozVSlNqS0vcy9N0q38P6dDZWcZtbS1QRwxqh2xqBwBUWuWR1nR7mzM+0XMLw7xw6bgRkc9RnP4VoSHLn55wM/xLn+lMb51/1sbZ7MvNNxVrGCqy5/aX1ve/meReCvAXjCTxLpMWs3Zk0nw9vMTSW8JkuiUKKfMVyc455APqawvD9r4me/0XwleaFpv2TRtTW7kuYXlQKiOzhwhUKTluzEc9K91kiGOFib/dNMeFgMbZlGcgBsgVyfVEtpM97/WKcm3UpxemllZJ666ddWeVftXk3XwwtoMhvtWu6VFjbgnN7Dx+leheHpN+nFgzKHlkb7vXMjVwH7T6mTw/4XgJc+f4t0hCpGMgXSt1/Cu98Mts0G13eaMpuyp4OST/AFrseiR4KfustsqkdYiT/wABNNK4YYVwO21s/wA6k8/cPv8AU/xJWZ4q8RWvhXw/ealdGIQ2cZkYA4LEdAPcnA/GocrK76BTpyqTUIq7eiPE/wBsX4i7IrbwzbSsS225vMHBA/gQ/wDoX5V0H7Kfw6PhnwSdVukxfax86kthkhH3R+J5/KvHfBnhG++OHxeMl6PMW7nN1eMuSY4geQM+2FH4V9Q+GfE2na1Le2dhIMaRILWRQnyoQoxjHYdPwNePhE61d157bI/QuIF/Z+W08roavSVRrz7/AD/JGlKrHdkSbT9DioZlwnYNjnIwanIDdNhz1+bFRS7mUAb+Poa9k/OjzfSm8z9ojXOeItGs15YkHMk5/kK7ho/l+6SPYgiuG8OQ+b+0B4rY5Pl2NgmMYIP78/1rvJYNikk7SOmUI/lQ4sq5UlgU8j5T7gqfwrhPHtoL34o+Drb77SS3BA8wLk+Xj73br17V6GQ/JDAkY+6/+Nef+ONMn1z4w+FrWOCSaR4LkBEA3sSYlwPf5uKhrSw4P3kfTknwvm/j09WIH/LfxZckfkAKjPwpi35fSdC3Y/5a+JLt/wCtcqPgr4md8Dw1qIjzkjeA2PTJNI3wM8T7P+Rav2YZwfOUEeleX7Np/GvuR2uav8LOuT4T23P/ABKPBB74k1i7cA/TdWD8QtGtPhxoUV7/AMIr4H1WOS4jgkSC7uGeMOQobDPyATzisq0+A3idrYmbw/qxk28FJYwM++aig+BHiYCQzeHdXJVf3e2VMBvU+30o+rr+f8EL2i6RO9s/hrpcsSONP+GEe7nmOZj+slWI/hzpygAQ/C9Metizfzkrzeb4M+MUb914ZmG0f8tFUk/rTh8HvFvlMH8K3BkOSCAm38s0vq9vt/kUqi2cT02DwLYROQsnwzjPfGkq385KkPhOyQgDUPh5Hj+5o0J/m1eRf8KV8cQo23w02WOQWRCc/nU3/Cl/Gioxk8LFmP3SvljB/E1Kof8ATz8g9p/c/M9I1SxtotThhGu+CoIwhkMi6TbKAQRx97muZ134gavoHjeSybXfDx0RLVJku7PS7Yys5bBQr09+vSuI1j4E+L7m3aQ+FJmuCMLggJz6haseDP2b/FM+oRQ6loU0PmAqJwyrHDgcEqOtCwyvrU/IftP7v5nrVnrSfLIfiJpqJKN2F0+0VqK8Pb9nXxfaTssPh+dgCVB8xcH3xRVrCQ/5+P8AATq/3PzPy6vPFL6XzcS2UHb5pDx64pnhrxrF4v1Y2en3ul3V4qljGZGUADqSSMV4V4q8SSakWDMxLdST1qt4ZnfRhJOrMkkq7cjIIFRQ4SwCivaxbl62PuMb4n5vOq3h2ow6K1382e23/wAVra/triytrqyuJm3REIH5PTuK6TS7u9VIPNtYFi2gZWTkcfSvBvhc32nX7fIBZphn1619D3DhWHBySOOma+V4kwdDBzjSw8bJo/SeAM5xma4eeIxk7uLsrJLoWobraMEEKeQelWhdnByQBngA9azYkK9FY9+O1WIt7HDIScZGe1fJyp6XP0yFRJWRsaNEt5dLGge4nkYIiRruZiTjAA5Jz6V1n7Sv7Ofxe8J+C/D93B4e1bVNO1TTmihtpXy2lpvMmzyy37tSWL4wOWbIzXN+APGd38PvFNvq1n+7u7PLROUz5bEEZHvz1r0fVP2uNd8X2hsNXuLbUInUnypQeQeD0PSv0rw/x8suc8TRqWlJWcXa1u9j8Z8VK2KxLpYNUHKmve5km7va10nb9T43+G/g/wAY/Br4lQa9BZ6k+oWvmhjYwySvA7Lj70YyDhuoPFRfE2/1v4t6jFZros+kBOZXmikRcgEkncM96+1PB/7Yi/D9Gt9N0/RLZIG2MkJC7T6fWvO/FHxctfiH4nW/12zu79hK04MF+iRyPluNuehO09Pav0DD59jIYaeFhNOMt9E3rvb1PxOvh4e0TlTaiumv52PA/gB4+u/ghpcs9pd3OnaizOJDFvhe4QhkaPzFGQrIzKcHoxrF+JvirU/jNNHHp9h9ksoGY/MQsacZ7dTX2T4d/aU17wyIY7MPLbRoVZblIXyvOAMjAOAM/jWt8NfGXgO7lfUPE+j6bc6rHN8qysgjRcDHyjCkk5JJFdNPiLHU8E8BBrkflr3MPZ0JTUqsb27O36Hyb+yn8cLn9nGW01jR9VOj61bmZZJYJjb3DxSKY5IxIORuTI/E+tYPxK+KOpfGSWe30qwNvaOBGxVvlABLfMe5Pf6V+ltl+0l8Prex8hfDnhd0KFD/AKFCeDxgcVytnffB2PWhqC+EdIa4U8J5mIv++M7c/WrpcTY6lg3goNcrVr21s97fe/vZKpYeVRTqptLs/wDgHw38KtF8O6v+z1rGh3upaNaaxe3BkjabYJonTHlncfmCnkEelQ+GNeivzNZ70FxZEJxIGV8cFgRwa/Tv4cftK/DzQdSSNfAHg+W32lGjewhcEfQDJ59a9FtP2pfhTISZfhX4COQB/wAgK3/+Ir5TMsEsVCzdmfRZBxD/AGZVclG6e6ufla8C2trGAQ792ByaktC0pC8cn15r9W7D9ob4ITTq0/wl+H7lTnDaLBj/ANArD+NvxO+B3if4e6nJovwb+HkevyRrFbyrpSxpb5PMm1MAkDpnjJHXFfLz4WrSek1+J+gUvE/D/DKjL70fmXvIYr94OehFZPjMxOoto3Mk+pTJCWx91MjIHsFBrv8A46W1j4M1pbi0s0gWcM6xJxGrAjoPTnpXmfh6d/Enj0SXA+S1iefaPlCs3A6fU/lXmwy+eFnKNRq6Pt4ZtTx+Hp16N0pd9zR8U3vk2ixJj5uevAHavE9D1qeX4r2Uqudr6gvGeCN2P5V6n4z1Ha11c9EijYjPoBXkfw5sn1v4h6PHAU3C5R2LOF4Bz36n0A5Ne/k9Dlw9T0Z8DxjipPHYWH95P7mj6l0zXr2GO5sbaWaNL0COWJCT56qwcKQOo3Kpx6gHtS+M7uaDwTJvsIbZXtXKyhiWlwpOevT2qnY3Hl6xayKbq3USBZWhkxITnDFSeASOg6VZ8fXf2jwLODO/l2OnSh9qbhG5VgFOcYyO9fP4RNSXvf1c/V8wqJUm+Xo/yOQ+F87T/DzTDKxZ9pGT1xkgfhj+VYHw6hM1jPJwFm1G4c88H94a6T4aQ7fAOlnIUeVn8c1gfD2BYPBKzMWaV55WRewJkbmuipvUfS55eWN8uHTevJ+kTpzbrqFnIgXaJAEYeo5rwnV/BV/4SmmtLiCRfKdtjhCVcdiCOOle26TM7yEseCM4+laixtcEH+6Oo6dK2wGYvCt2V0zj4n4XpZvCKnJxlG9nvv5HgWkazcWChTO0ZVf4jgUmp/EN4JNpuZCQOirkV77/AGMsp+eKIA8fMoNMm8L20xSMWNlK7nYB5Csx/SvTWfwe9P8AE+Hl4Xz2jiF84/8ABPm278X3OoRsvmyRxN97plh6V3f7MvhW71z4gw3scJ+yaepeR8fLkjAGfUk19OeCf2Ob/UtFn1rU/C8drpNkQ9xJNaBNwH8IyOpr6q/4J7fst6Z8e4PF19ZwQWegaHNGk/hKH5E1CwkDrJtm5YTRnY6E5+ZQa66mMqYmk6FOFnJdexwYbhrD5TXWY1q6nCk03yrrfRXu/wDLu0fI1xYvFMw3Qjvt8xf15qKO5CnaHQkHpnrX1D+1v+wrF8BdDttc0LWLnVvDd2dn+m2aQXlm/J8uXYSrHg/MMZx0FfME7f6UwXaQDw3T/Jr4vF4SpQny1VZn7hlGb4fMaCr4ad4+j/UUyyksyMcsM45GafawTKPnLY69ScVEUCIN68H061Klojgkn5T2HU1zRjHZXPVUmnuvu/4J0Hgzx1r/AMPNZW/0DVNT0q7xjzbWd4949GHRh7MCD6V0/iX9ozxZrumtp9ndJ4Z0R1+bStAi/s6zlduZJHWPG9nYljuJGTgAKAB5+ulwnrv/ADzSLpETocFgAeMVusS0uRN29Tgq5bhatZYipCLmurjr+ZI5ucZTzwRyAATmojd3QxuaUDpkqaZdaYiR7mkZUTksSMAVxWrfF/w/pl6YDcTyn+9GmVH45rfD4SpXX7qLfoY5jmuDwNni60YX2vpf8TsJrgtLhpGGecciqV/d7Z7EBsBZ8nnkfI4/rXKj41eHz96W7C9P9SSfbvXReHvEWna9axXNkUu47ovbMXQhoSAHyB2PyD8GPrTq4DEUvfqRaRjhM8y/GS9lha8Jy7Lf1NWOMSLkyRL6/MOlMWEk/K8RH1FDafBktkc84xQ2l2pUNK6xxr8zkKTtHc+/Ga44NPa57UqcktWvxMy/Vv8AhLtLUKdxt7kcHIH+r/xrTOUbAfjPI7VT0q8h0P4l2RfTorhW0+5VBeQlkA8yL5wAw5wfWrraBG8pdGfYeR82M/rW1ZR5VvscGHqTc57Wv38vQJRkktuJ7AmoPsX2k7lR27kdRU//AAj0qklXf/vsmiHQ7uNmKy3A56b8GsPdtdN/cdXv+X3ksGm3WQFUIV6ZOKkn028WHLMgAPbt71A2n6hGykXE+RwAG4pY7fUhuHnSHdyM4oVn1Jaqdl96J76zuFsmLlCnAxWN/Z/mYO5MD8SK1GXVfKIkk3DvuQc1RFlOwJDIM9cAY/nUqKvo/wAyouaWq/L/ADKs1rIGzsBC/lUVpbNPc3HO1QV49eK0TBdKcKFxn06VRkS+t76ZltoHV2AwJCCcDrjHHX9K18pCc23szP8AFkRs7B+58puvavGrJyTnGeD7ZNet+Lbq8ns5vMtQirEct5oIFeQ2RJGc8DP4V6OBiuVnkZvL34XRsWDMqhgMEV03w9m2a1GAeWYVzFuNsQYnII6ZrofAcmzxJZjPBkUfrV4nWDRy4aaU0z2sWk0tkMgRMOSQea+4f2TozZ/APw4C7pvhkcjbnrK3Xj2r42uEtm0mRkdxcCMtyeDhsYr7X/ZriNr8DvDCs6xk2IbGBg5kc16WQqaqvn7HwHidUj9RpqPWf6M7k3BGAJ0J7ZGMU0uzjJMD5/OpGkZ/+WkJHYEf/XqNo93VIWJ6Y7/pX1aPxIY0eRgwR565U81GwAzlJQSP4W6frUktsNozbrz/AHWxTJYtv8Ew47Nn+tIRWZyuCHlXPqM/0ppY4IMy8/3lpzHavWceuRnH6U3fgE+afxSpYyJsSMSPIfHU9M00xlR9wjHdWp0hGTzC+exGKjeMY+5E3pg4oA8v/aTG668AxEyATeL9PPzHI+Uu/wD7LXd+HAJNBsz5ef3Cc7sH7oJrgv2hx/xWHw1gw43eJ0kzuyPktp26fhXoGhxBdFtV/dZ8lBz1+6KctkWvhLDRZAOJQPbmuQ+NnhRvGfw61C2iaRriJftES4wXZOdv4jI/KuxMWTkRqD/sv1qOVSEAIlGR2INY1YKcXF9TbCYmWHrwrw3i0/uPnL9mLWvs+tarpi+XbXmp2x+zzs2GR1yQP1z/AMBpn7P3imfwh8TptOvXkQ6g7W0oPGZgTgn8cj8azviJpE3wh+MTT20W2KKdb227bkY5I/PcKt/HTTxpfjGx8Qae4+z6vGl5E6DAWQY3Y9+h/E187Gbp2t9hn7DWo0cXOX8uJgmn2lH/AIGvqmfRzyyHqGOO5T9Kgnk3ZyFAH1U1S8HeI08XeFrDUYTgXUSu2H+63cH8QavylghGZC3QYwa+jjJSXMj8Zq0pU5unLdOx514HAn+M3jZ2AIT7DGOc8CFm/wDZq7rOehwfZs4rh/hpm4+KHjyQ5LC/t0B6Y22sf+Nd3IH5GG/75BzVSXclkBwF5L46DIDVz3haAX37VnguHgBYZGO0EZBngFdA6DB4XPuCKxfhzB9r/bB8LRqfuWZJCtnrcR/4VDfusql8SPu42sYcDDHjuxP9abLbR7xnfz6Maa8K91b6hjSPbRnsw/4Ea8SR6thZIgsYA3deCCae8agcZwecZqAwRsuMH2+Y0wQhQfmcA+rE1nZXGyx5SAkkHn360xEjLZ25A6ZJqvtVzjMmPZjTGhVehcDv85pJW3E3cfNaxSblOSp7biKgltoAyjaTz3Y/40ksQZM7nB9nNRvAhwcvkDrvPFTfXQY92QL93HbrT7YIj5x+P4VUKIEGS/Pq5qNriO2jd3kZUVTkljQlqF7gSpkJGAc4oqkrKeQ7bW7hifxooFvufzM6H4s0zSbd/PsLS7uW+7LI5Ij/AOA9D+NRPq9ldyTTXFwGlYgxoowo55B/Cvfof+CN/wC0pcWxkX4J+OkYHI3WajI/76zVS4/4JDftJWilpPgl4+PP8GmliPyNfW+3h3PKcfI8k+Hup6Xa+MLd0lW1tw+4+Y44/GvovxfeeGvDaacYPGXh3XTeRCZ1sZWY2x4+R9wHzfT0NedX3/BLD9oDT43af4NfEeLy1Lt/xI5iAB1yQMV5VrPwR8SeHdZt9Ou9C1aC/ul3xW5tXMsi88qoGT0P5Gvnc0yGGYVlW9o1ZWskj7bhvjbEZNRdCnTUk3d3dulj6UtPEVheW6rFeW491kU1PHmU/u5lbnjuRXzHefB/xToo/f6D4js9wJBewnjBx9VFVdN1rxH4Nnj82bU7ZfvKJd6BwDjI3dfSvGrcILeNVH2+E8WIc1q2Ht5p3/Q+ttKsnuL0JK5C9QCfvVnanHHJ4zmVAEWK0QD/AGiXY5/SvFdK/aZvtPswYjJdXIx8kmCB68jmug8N/tFWeu6zdTahay2DNCgLg+ZGgUnJbuOWrzZZBjaUW4xuvJn1FDjnJ8ROKdXlb7rT79jW8B3dpcav4oiuUB/0q4CY6rIApU/mMfjXBeOvCd/qV/cw6Qk87qqySRxnlMnGPxq54J14weLtamG6W1urx2Rh0kI54PuCKyb/AF67u9Yu5EkuLETkkOhIYY+7zX0WXUalPEc09EkfI57j6eIy5xp6tt/m/wAzW8EeCmuvBuj3c019HcXYuZGVZmG4ICAMfXFemfCn4MwyeG73V9a8Q61p1hpOnW8t7Ok6lEllZzyG54VVGB/erj/CnjhtIsfBunyzxSRx2F3AVZQwGShPbqSM5r1H4e/EfUZ/h/40Oi6ZHqsq6rDbJH5gVJBHDEmMngc5Oa+l55M/LKvuxSWj9Tl/C3gq6vfD+peKJ/Gkll4YfVJdP0qaYpH9oSMDMhYgcljgAf3WrlvAN54r120l1GbxBdQW1xcPFZnareaoYgMcnGTjjHoTTfiO+peLv2V9D0uwiuLu5ttRmku7eNN21/NmLcj72CetQWKXj+CfAUdtuMCXaTyFeibYiQT6c7vzrWMbnB7WSlqVfit8ZvG3wa8dPo8fiS21MC1guFubaErjzYlkMZ3DIdCxRscZU4JGKzbb9s7x9bKANXVsdN0SnP6VjftA3b6l8aZY5pdxt4IIm4+7iNTt/WqmteI/C09jIkGizxXBiZQ/nbgHyNp+gGfzq1EznUbZ33hn9tfx/fajDbjULeQzOFANsvWveLH9onxHp0zo0ts+6L51kjyWOB7+tfIHwP0d73xnG7KxWDL+wr3HUdbTSbWSe5G5nxt+bk4NfMZxjq8KyhRk16H6hwbkuFxGDliMXTUtdLroja+JniW88Y3EN3fvmRx8qIu1UUdgPTNYnhOEw2Gpaop2tLMLWMY6qq8/qT+VZTa/LdWZuJ2IRIjgHkAdal8E3z3fhSNTwAxZhnuSSf514tWMuVym7tvc+9w06cZRpUlyxitEUPiLcmy8IX7Z2Ex7fzOMV5t8H2ZvitoJXPF5GePrmu2+M155HhFl6eZIq8H3z/SuS+BGmXGp/FDSpIIJpktZfOmKKWESAY3MR0GSBk8ZIr6HAXWCnJdmfnPE8+fO8PTXRx/GR9FWkqTzqd5+aXPX7vvTPHTpN4E1sxvu8uCX3LYRufp1rMtrplc7Mjcc9etUvGuoyWXgfWXQhWNs6tjnAYbT/Ovk8Mm6sU9NUftOZ6YKpO+0X+Ro/D64WPwDpKHhkgA57nFcp4BkK+BbBSwBYGQ89MsTzW94Mu/L8J6YTnbHbKx/75zXO+CPl8F6aCclrdc/iM10z0U79ZHBl9Nc1FLpD/I6VZFjctG5bCjA6VMt1Iq/KxA74FU7FSI3YjIAxirUEgbLMvB7ZzXG5a2R9Eqel2L9qmdgDK4PqTjIrt/2fviZL8H/AIt6H4qjtrHUp9CukvIYL2ETW8jocjep4YZHQ1xaKgQZHU9at2mPsmVwRk8epq6eIdOcZIxr4OFalKlNaSVn6M/Qu8/4KEar+1r4Z1Tw14jtdKhbWh5kL2NqsKJJkEKFXHFd7+wv8LPEXwVuri+WC5hs9SxE7xLwyk46/Xivzg8AeIZtKu0eFmWSIhxz3r79/Zs/4KgJ4G8DQ6ZrkcN+lpGEQOhY5A4wMfrmvrMuzCnWqc9Z2kj8n4k4axGFw8qGXU7wk9V+p73/AMFRPFPhnwb+yU+nNEZNU1mSMRJn/VHHORgdOcH61+TUsCxuxAzjj2r3T9tD9q6f9oTxL9qlZUt7ceXFGXYgDqOtfP15qJ2HkAt3Hb3rws+xca1e8Hoj7Lw/ySrgMv5KvxSd35D72WM5GRkY/GmjUhBHnjjjmsuWR5lJLYweDmmqXICjJz39K8FSbV7H6B7GzNIa+8cmQFYdCPSpR4lLRjKMB7dKykjc44XA4/CriW4uUiATbk4z/KqST6A6STuY3xi8ZrpXgSdUZkmu2Fuv4/eP/fINfN3iDRR4j1CST7VJGU+UKOn16+9e0ftE6PdR+HbGSNdyRXOXI5AypA/WvE7rRtSF2728/lo/IU9v0r9A4dpRWFvHds/nHxUrVJZsqb+GMVb57v8ArsQaT4TuNH1KKb7c8qE7THg854Hf1xX0R8EfDeoeGdSubC/tpbW5sNQ2TRvjMbG3YgccdK+fdP03Vo9QRru6SWGPkoByfTtXvfwH1O9ttKEs8jst1cu+XcsX2RBVJJycDcQK1z5L6o0zg8N6c551Hk6JnrT28Lk7kU9s46VUv9ON3byW8YRWuInC/wDfDHr+FZVxrlyzEo5CnoKz77ULhIJW85wwjYZBxtyMHn6GvzumrT1P6Xr0Jqm2mWfEc623jizdSCY9Km2jHrLCKt6Rfm+ICna5PzDsaoeN3hXxBYNFIC89lOjqf4AJYdp9eTu/KltYTpFg9w52k/cXPJ961qKV4p9jzcHyuEpLdtnVBSsIPzZXsOhpBL14O0njFcJNr9zNwZ359DwKfb+J7uLhpCw7Z71EpxurM6FhZ21O53bcHI47D+tQWpMsjsTg5xnpXM/8JpNECCg54Bq3pni1XAVxggY+tZsl0JpXZtX8+Idhxhjj6V4f+0b49vNI1I6fpLvutVXesbFS7sMnJ9ACOPWvZJb9LpYyCBtx1NfMPxjvbyT4gavJFGsksd42FbowxgfpivouHKEZ4luavZH5z4k46th8sjCk2ueSTtppqzJ0f4i+JZb0Ld/bbeIqf3nnPhce5NfRXwqkvdb8NafIxmuLq8hXBOS0mBjPvxXzb4b8W63p+vWl0sFvbSWMqXEcjKJAHRgy5U5DcgcHivpbwV8Q7zUtI8PXrRRWt3p1lHCHhym/BZ95HQE7+g44FevxBSpKirq2p8l4Y4nF1MfUjdyXL1fW6sV/iLHPaWk6TLIjCBsgnHrXi+ntzjoRXt3xX8VXHitrq8udplW3KZAxuwDXiGnDcM9uOK+cwKShJLY/Ws1c3Knz6OxsQSbYwefp6V0ngXUvtPiWyjZI2HmqBhcEc1y8bgxEjjIrY+HtwYfFVowA3LICPrXTzOMWcdON5qx9GeFrM+J9ZttPR1jGoyrbh2P3dzYyfzz+FfoH4C0S38L+C9H060dDb2enwRKW/iIXJPXuSa/NNNSlhuLZUlZSzrkgcqc9q/Sr4ZQG28C6OhZJClhACXOSf3Y5r1MkS55eiPzzxQUlSoa6NvQ2iCwyRCwpht+7QxFvr1/SpGiLHHlwn8ev6VG0ABH7hQCezYr6M/HSJ7cnB8kjHo2KidSq8icZ9Gzx+dTmIFjmJl+j1HJH+7PyTj6Nn+tSBVfjGTOMkds0wy9/McH3SpmI9ZxjnGMioy3pJKP+A/8A1qkCF5ARy6Enk5XFRllcYPkHAqwzEA/vWwPVKjdhg5eL8VpMDyP4+FW+J/w0iwoK6nez/Keuywn/AMa9J04lLCJdy8IoAKZ7V5j8dn3/ABo+HsY8ssI9Ymyo5G2yK5/8er1WJjHH8plAx2XinskVf3SOU7sE+Rz0JGMUxiNuBs47q5qVpMfxP+KZqNgCxBZDn/YNBJ5r+0H8LLv4g2+ky2EStdQXKwyMz9IXPzH/AIDjP515j+0x44tNM1TTfCOnxo8GixL5gLqGVyMKvrnbyfdq96+IfjK18A+D9R1efyWSziLog4Mr9FUfU4H418sfs4eE774v/GWbU9T3ywWspv7tpEAEjlvlTPu3b0WvDzCC5vZw+KZ+j8KVp/V3jMW/3WHT5V3k/wCvxPpL4NeGJfCHw7sba4VxcSL58qOufLZudv4cfjXRu2c5Mag8dCOasE/OcZI74fNRyq5Q8SYx6g161Kn7OCguh8BisTLEVpV57ybf3nnPwkH2nxt48YlQP7aCjb833baCu5eEKpAdAR9Qa4b4M/8AIX8ZSlS2/X5wDnGdscS9fwrupJ8gABgOo+YVq3qYPYi3eXkFs4PaTpVD4Kw/bP2zdHR8ssenrg5yeZie3+6a0GO4clvrtBqv+zrbJe/tihSMeRp1vzjHWSU/0qJq8WXTfvJn2s9jGxIO7kf3j/jUctkkeMFx/wADOP51NNp8ZHIfp2dv8arPYRrxmX2/et/jXhPU9PzEeMLwd4B6EMaY6hMkNIB/vE017dWTlpf++zVc26kt+9m54/1hxRsCZOY1bBBk5/2jUDoHXJeTPs+KhZNpK+bPgc/ezSCMjGJ5eenI/wAKHF2FzD2hO/78uR/tUyWIluJJMH3p0do4U/6RKcnqQOf0pZrCSRciV1x6qCalR7lX0KkuQnEjj3zXzb4lsvFPxj/aH17SdK8Y6z4WtdDgVla0O9JGwPvITt79a+kJrR1GTMxHuoFeE/BIM/7Q/wARbgy5IdY+nHataUHqzOcrtJEK+C/jp4Ui/wCJf4z8MeJYYzxHqViYJHHuyUV7LCsiQ8SDB6/LRUNt9R8qPUbv4weIFBefV50A5JLBVA/lWTL+1ENMk2TeNtLgk/uvqEII/M1/MT8WP21fir8bNRkufE/j/wAUaoZCSYzfPHEPYIhCge2K85l8SXlxNukvLp2znLTMc/rX1PIeWf1T/FP9tG40P4T+JbyHxnpVx9j0m5uAi3kLFtkTNxg+1fz8f8Nl+M5dW+1HUNOuGLFlMtlC5TJ6A7c45r5f/ti6dSv2m52vwR5jYIrZ1TQG0rTbaYXDu9wu9UAwV+tb05uGxMop7o/oH/4IZ/tQeI/GH7MGqXepLpOoFdamgRZLUMkaiOJtoB4BOST9a+0dR+IOneJYkj1bwT4K1SJF2qtzpEUqqCckDKnHOTX8mWgfGPxd4EsUg0fxNr2kW7SF/Ks7+WFd3ALEKwGcAc+1dl4Z/b0+MvhGZZdP+J3jS2aM8f8AE0lcfkxIrKceZ3ZUXpof01eKPgn8EPiDDJFr/wAB/hZfpMMOV0OCJm/4Eqg/rXyp+2f/AMEVv2OPG/w617xUzar8AZtMt/Pk1PTpJLzSoTlVG+1bd8pJGdhU81+Y3wD/AOC+3x1+E93CmvalYeOdOjI3xanAFmI74lTBz9c194eFP+Cjvw6/4Kwfs6eJPhdb66/wy8deJbNbeCLUG3x+asiSAxuCPMUlMFcg4NYOklsi03c+Bvhn8C7G++E/xk8O6dqum+IZvD1/Dr2g6hZn5r6CDzo2lVG+dEmiO7a3P3c9K+f9T8WyWUZnkihLxDcpK5A/DpXvA+EfiL9in9qDWY9T1eC+tbC/bRdWdZ93222kk8pm2nnGGD8gHgV4P4u8Kz+HvEmo6fcIS1jPLbkFeCVJGf0riqeynUVz6/AVMTTwskvWxjS+LIL9o7iMRIwP3tpUrk87cdK3vAnxBbwvbXMWm6ne6ebiUS3BgdWRiO7Bu9cr4U8MWt/NDLctdLA4OfJGTkA4HPvj8Kz/ALPDYW2txy2siqhUbgxBcbveu2NOO0WfOyzCrJ++k/kj1rwR8Y9U+HHhjVNG0q4iu7DVXkkcXVokjq7jDMpByM9cA4zWT4E+LL/D/RI9KeG2vEt8/ZzcFkYAknBweQCfauU07wTPN4Hm1W1mhX7PMq+U7hZWBUEkDqQAeT2yPWuX8ZNKlzAJQVcRgkZyAe+KpRl0ZH1qF/epr8UdbPokuralfajc3kN1fX7MztIuT8xySOePT6VHpnw4S5kInvY7ZVRiDsZyx7DHbPrXH6bpmoahGXtYriZU+95QLFfTNK99faXMqytPCW7MSKylRq7xkd1PHYPTno6ev/APU/A4XwPPIY/LuGlAG7aeB14/z2q3rmsS63eeY2VU9BngCuQ8D6hNcwkzuzLjOGbOOa6C1la7uYokICs4HPevmsTRl7Zynqz9UyjF03g4qkuWPY2vEMps/DCRKQXmCx/n1/TNbHgZfL0tkbqx8wDH4VieKFW61K2tsHbGjSYBHphf61uaKn2KSOPO0Bdp/KsMTrT2PTwutW5yXx0uwdNtoQesuSB7D/69ZP7Pt1ND8TLCOJ5ESTeZQpIDgITg+o/wqz8cHxf2ceAMq7/yqt8BYWTx8kilhsglOe3K4/rXr0Fy5ZJ+TPgszl7XiinBdJQX5M9uth0YbTnnFYvxQdV8B6uBuH7kAE8Yyy8VrWT/ACpkH5ODVP4wwj/hXF4UUmSQIBx33ivkcDH9/H1R+zZ3UUcvrf4H+QWDCy8CxlSMpYZH1EdZPhCER+GtPQcbLdAcf7orqL3wHrkHw8uLr+yL8Wltp7yNMYGCRqI/vZI6Vg6Cgh0a1Q8fuUGB64FdNbmUWpK2o8AoOpHld7RRqQkeWwUknAFSwxZJBbBx0ploA2TnBPy9e9SRbScNgkV58nrY+igvdJfKO35h16dqmtoGjHJI3DI9DTX2pgq4Pr7VZhzcqUAYkD06UJvdA5JblnTg9hcJMMsmQGAPSuvtT5turAlhn6cVy+nWl0Zv9TMVPJGDj610FppN8kPyKNpHAZsVs9rmEocz0Keo3QmvPLPy4OMbs1UnYSy5UgBeBWq/gi7uZ97yW6nPO5v8KsweAGTb5l9CAOgVCeK4p72uenQgoo59CU4G7B6etSwqzxNgfMOQe+K6SHwRZRDDXk798hAM+1XLXwxpcLf8t5GH3svgfpRGMU7s3nzNbHKxBnTAAx15FacsP2e1tyTypBNdDHpOmJgC0Vv95if616h8Av2TPFn7Tdxt8L6HbR6YjeXLrF8hSxgI6hT1lYf3U/EivQwmFqYip7Omm2eNm+bYXLqP1jGTUIr736Lds8I8QWcOpWBiby5Uc8rgHdXON4B09hn7DHxx939a/VT4cf8ABFLwQlpC/inVvEXiS96yJBcf2dZ59Fjhw2P95ya9f8G/8ET/AIP3JURfD7Tp8c77kzXDfXLua+oo8L4qKvOry+h+VY/xXyyUrQwvtEusrL9Gfihb+CdMh8zdp1u7EcErnbz1rp/hn8LLv4j+NLDR9LfTbS4a3mkU3dyttCoUDPzHge3rX7f2/wDwRt+BuiRg6h4T8M2w7r9mUmup+H37Bv7PXwlv5rvTtMtrC9ePyS9nZxKzL/dyR0qcRw1XnBxVb00v+bOJeLWHhF/VsGoS7pr/AORR+Dd14bTR5JY7qeF5YnKBYnDqCDgncOMccY61TWx09H2XNwnlupVsuuORX9BE/wAHPhcOPtGqMBwPlh6f981z/jX9ln4H+P8ATTaa7pDazalhIYry1glQsAQGwU64J5rN8KOy/ebeX/BNf+IzSeksN/5N/wDan8/8egWL+P5Hn1LT9PtrTTVljcsZjdBrgJhFUkkjDMRxgI3tnS+JWlW+neIJobHxHpHiKzhVTFeWXmRxyAjP3JVV1YHggjgg9etftHq//BJv9kDWXd5/hhp6SSfee13WrH6mJlrzn41f8EWv2NrL4WeIdZbSfFPhWLSdOuLyS/tfEE+LBUjZ/NKS70YLtzg9cYrpqZBeHLzfP+tDzKPinKFRzVHTXS+n/pN/xPx1lvI1GN6df7wpI7lGBHmJ+DCvB/t0V+plglaSFiSrHgke47fSmeecffYg/nXF/qsr/wAT8P8Agno/8Rflt9V/8n/+1PfReIS2ZIhk/wB8Uq6hCqf66PI5++K8D85gT97rjGaVpT/e/DuKceFY/wDPz8P+CH/EYZ/9Aq/8D/8AtT6M07V4hEVM8C44wXXmsfxJ4V0HX9Qa4uEtHnYfMwkAJx0zg14WXJXBZjTd2MY/MmtafDjg7wrNei/4Jx4nxUjiI8lbBxkuzldf+kns0Xw/8OQuGFtZHnIDSA/zNb+mmzeR1W4tUijbAxIoGAo4HNfPB+9n5jjii2uisL7j1kPSnPh2U/jqt+v/AA5nh/E+nh7vD4KML72dv/bT3LxVqEM2m3YWdG/dvhRICTwfSvK9N5U888Vz/hGQ3Xi8kMwCxSn2/wBW1benyoVcFWaTI2nOFx3z+lcc8uWFbgpXv8j67L+JZZxRjipU+TVq177W8kbKyGRNpPbnFb3w/CweKrQnkK2euegrnLSSIswcODt+UKeM+/t1q/4a1230DVoru5cxwR5yQCSCRgfrXLOjJxcYbns0cTTpyU6jtFbt6JHstpf/AGnVrXI2p5yNjH+0K/T7wVDjwppq+UrBbOAZJwR+6WvyY8P/ABL0jUtVtIorpi8syqmY2G456dK/W7w/ahNGtVMJfZDGuSw7RqPWvS4fpVoc/t4tPTc/PPFDMMJioYd4Soppc1+Vp/y9i40AxkQrkf7Qppi45hOfZ/8A69P8vHHkuB/vf/XpjRADHlyD3D//AF6+kufkBGYgGOEk+m//AOvUc+fLOFmH0fP9akeEZ5jkxj+//wDXqOdNyfcmH/Auv61I7leQbRgLOMdTmmE4Xjzhxnp0p7Ltb7s4z70hXAx+/HqKTERPIwYYaXPuv/1qa8rYz5jj6pTzGc7gZgPp0pj85x5xz7CpYzx34wsbn9oXwdGWDiHRtYlxtxyUhT/2Y16x5Z2EbH4J6N715L8Sh9o/aZ0KM728jw3esN3Qb7q1SvWQVZRgQnA7NzVPZF390RkYKCRMM+jCmNuA583nnnHWpJFUYO2PH+9UZ2k/dX0zvqUQfN/7dHi69lvtH8PBGjs5VN4zOdoncEqAMddv82Fekfs3fDMfDT4bW6TRbL7UcXV1lCcEj5V/Bf1zW78SfhNp3xKvNGnvUQnRrsXC5bd5i45jOexIU/hXS8KCQCAOMb8V59LCNYiVaWvbyPpsbnkJ5TRy6grWbcvN30I3X5iMID1/1ZzUExQplvKJHTgirLbmHG/Pf5xmoLosIyP3nPP3hXobnzLPPPgMplt/EkgYuZNevGGBxw4X+ld1NEZGO4ZHXJjziuH/AGfxnwvqjuRibWL6Qbj/ANPEg7fSu4kALHkdMfeIoYN9yCSLapGB9CpFY3wOTWpf2n9Vbw7py6pqsVjaeTbFwgfmcnliBkAZ61tMducnPrhzXJ/DDRZPE3x48T20Gr6hosxt7VY7uyIMyMI5SAMgjnI6ii100EX7yPdPGFx8XvC2l3N9fWviSyWJjJK6tBLHEpP3QofoK0tH+PnjSDRrVrnwRrF4hiU/alTHncfewGOM18sftz618Qf2HPB3hXUR8SfEHiWHxHeyJfW2pbJIkREDYVVA/vfpTPBH/BSZZvDGhWfhrxlpGvXd1bF7211fTJLb7HLx+5R0YAr1wSDXm4zCyw1FYib919T1KMnUlyR3+R9ZS/tB+JI1XzPAniBVxk/uZD/Q1UX9pfUolJm8F+JYTz1t5SP/AECvnzW/+Clvin4Y+GJr/WtD0CazthkS2l47M3ooUkHJ7daxtC/4LJ3+p31rFqHw/vdOS+kVLWWe6aOOYnoNxUgE+5rjoV6dam6lOSaXU2q0KlKap1ItNnvniv8Aaq1qMI2n+HdZtYxkyPLZyyEjsAuwYrrvgP8AGG/+KUN9JdxS2wtGC7WgMTHPsQDXFeD/ANr6TxT4cvbzWV8N+FXt13Q2+o64BJdjBOU2xkfn61872vxf+OvxI8XP4o0r4XeJL/wles6W76Pdh0virMokGWUkYHpWmEoTxMXKi013ujKr+7ly1FZn6H6RMlxIFEnK89BWrJbJIuBcR8jjpX5l/D/xj8W/jT8StZ8JN4ffT9V0GFJpbLxBezWk6o5AGTHnOAc89qpftC/Dr4n/ALMegzeKL/w5pa2EO3F/pmuXUotXLAA7JOp59MV6Ky2SfLPRmDxPY/SLWwbJceYjEdwOteEfBO4WP4ieN7g4JluyMhT/AHyP6V5L+wb+1R4h+J3hS7tNbe8vp7I+Z9quZNzOrdFHHavQf2ZtTl1XWPGU5CkvfMELH/abiuadFwbj2Gp3aZ7Qdat7UKstxBC7AlQ8gUn6A0V8nftka3LqPjS1tfKlIsrccwy4wxOT+PSiiGCUldkyxNnZH4WKQuQec8VPa2DXcchU8RjcckA1U52nsBUok2rtXgnriveRxEkKMmGzwpzmrdxrU+obFlZ5RGMKD2HpS6S0cSv5o3Ej5QR1NRhVV/mXavcUgIJ5TMQem3jGelRksCee9SSrmdtvAJ4r2H4S/swaF4l8IaV4m8WePdB0LQ729ks57a0k+0atY7E3mSSFgqhCMYIckllGOuHFOTSQPa542rEHJ7+9XNF1m50LUIrm2mlhmgcOkkblXRgeCCOQR7V1eoeHfBUPjOWystV1KXR/tGxL+4QB1izjzCijk452j6VBd/D7TruQtp2qM0RP7vz4uSO2dvT8qc4uDsyoq6uj2H4Zr4r/AG5fHslpFdx6l42vIUIiublYpNXMSBcqWIVpdijIzlsZ616ZdaDp10VPi/w/qGl+LdPj+zXVrqNvJBHqLxqVVgSF+cgAMpIyRkHmvmDwd4b8VfDvxDY6zpQuIbmwnSe1uoCyNG6nKsucGv1J+BH7Rkn7bfxZstU8WSHTF0rwXZadq1rIUlgbUPts+ZdmSCpjwT3wR6V5uKwkZrmPewOdVsPHkkrrb5H54a18P/DNpHFaxajfabdhf9IS6hCiMgDoRyQT7VVsfhdq0sFx5GpQqsoUx/aiFVh6png5r9Vfjb/wTk8Oa60FxN4f0e9speTcWZeHYvXOVPHHtXw38b1+HfwP+IWqeDrfxZqmlvZBGhS6sFvbQ71DcONrKOSDwelOlVk9LHn1I0ZO8W16nh1h4H8VahaTNBZQahaxSFGWCHeQcc5A6/w1578Q/DWowa88dzbSxXEICtE4wyA/dGDz0x+Fe3eMNHl1rTQ+ja74V1XeMxyWF95M6Hr9wkEVyGnaTqnh7XY9Q1OxubydSGZ5m80sR0JznOOPyFVUxDhByS1OjCYCFaqoSmkn1POvD+u654DdmtFuLIvgt8uN+M4znr1qtr2tX/jC8hNyuXjUIG24wBX0T4i+LemeK4LQX/h7SiLaBYGSO3MLS7c/vGOTlznk8ZwOKx7jQPC2skSWtlHZu4ztMx2g/lXmRzmadp0n8j6z/UqE0pUa6a7M858NWBs7EBgPmIxnjOK6jw1pW/UYZNy4X5sCtSbwNJGN0E9gBnCoHBxUPhrTpbDUrhJlIMSnkdD71x1K/tJOR9Xg8F9XpqktbEBB1XxjIF5VXWPnpheT+ua6TUUa2mibG0Mc8n0qv8PtC+0q90SGmlJbHcAknNemeH/BdtdxhriSxecHCM7ghR7A15eJx8aTcWtD3cDltSpaSaXzPnj41S/avE0KKD+7tx26Ek1c/Z9v7hdcurQSyfZTEJGi/hL5wrY9QCfzNex/F39nKHxR4hs9TGowSWbwCGeOzmiWSMqeGwT3B6+1U9N+HPh7wBdRrozanLcSLi4ku5Y5ASOmzaowPXJNeuswoVMuSg9X06/M+IeS4ynxM6tWD5U783S1tNTYtrYIdxUcDpiofFWrQeH9DEk+SJXWFHAB2s3Q81peSIVTcSHbpkcMDXDftFsU8G6fGmf3mowpwfZq8nBJqtGXY/QM8qqWX1I90fWmuftTX2t/s5+IfC+raPbxQ6p4curSyvIYShO2AqM568rjI71nfsn33wm+Ivw7j07xB4bs/wC0jLI1tfmUwvKnGIiwOAy88EcjBr5uv9Rux4evt1xOVitZVClzhV2E4HtVf4XWjy6DGN0qpubO3616Uc6qS96rFTtpZoUMkpQn7OnJwur+63ufSPx/0T4eeErY6d4X0a3uLxpUa5vPM81bbgkRoRgZbBJ4P3a8pjisJDkLapx1K1SWzAjBCuXAwct1Fdt8PfhPovi7Qba+utZu7ZzfNZ3MC2qhIB5EsqESOwVmYxgY4ADDnNeTUVTG126cVHyWiPYqY/D5VhFPESbXfVu/42M7wxo2kanfRxXOt6RpUTfemmimdU/CONmJ+grqvGfhLwT4Y0+OTTfiTp2u3DoGeC00W9jEZ/ulplQfiM0l78GNL0e4uTNb+K7yB7q3tbNbCG3lkPmwrJ5rkErt+YYA5I61Z1n4B2eifD2XUNmuarqJacR/ZQggVUuHhUsNjHA2Zb5hjJ9KpZbiLWtsePU4wwLnGaqSSeysrP5uP36o4F/EdqqnbLOx6cJgH+dPt/FIXiMOc9R0r1W6+AOi6X4qt7GbRfFsj+RcmSAM5UvG0QVhItuPlBdgdqsPu8jNeXeO9Ej8OeO9UsIUVYbKdolCz+eEA7b8DdjoTgc1jicDUoxTqbHsZNxRQzCo6eGTulfVdL2L9prVpJZB7jUJIJt2DEto8hA9dwIFS/8ACV2NvCcQT30jD5ZGYwBD/ujOfxIrD0uRYrsNIsgi+UOyDJ25GSPwr17xxp/gxfGCSaPb6FLoptpBE0P2hyJPNXaZQ+fm8vOMe+ccVplmUvHVFCE4w13k2is74neWq8qVSrpe0En1WnR31+481tLu51OYJDE0mByDwBXQWmhSpAZLgBe7AsePQepP86tW+oRWH2o6bb7bSFslsBRgngkdefTtX2P/AME+v2Lz4jurHx54ztN0MTCXR9OlX5c9riRT1P8AdB6da7MtyJVqri3e276HncS8aLLsKqv2pfDHrfz7W6lb9ij/AIJmP8Q0s/EvxBtHstHfbNaaIAUnvB1DXB6qh/55jkjr6V+h/hHwhY+H9PttO0+1t7KytEEUMMMYjjjUdAqjgCq+ho11KsFtG8kpOAqjJr0rTvh8PC+jjUNSkCuBv8odgPX3r9FwmGw+DpqnTVj+cM3znGZnXdfFzcn+C8kjY+G+i6doMH23V1hjtU53MOW+nrVf4j/tJxG1Nh4dgNvGSVd9oG4dsY5ryD41/HSw0Lw5qOu6/qtnoXhzRYWnubq6lEVvaxL1ZmPH9SSAMmvxS/4KL/8ABwJ4j+J19f8AhP4Jz3fhTwwpaGbxGybNV1QcgmEH/j2jPY/6wjnKdKxrSUpXR5sE2tT9R/2sv+Ck3wq/ZVd1+Inj2wsdV27l0i2LXmpSDtiCPLL9X2j3r4r8d/8ABzf8NNJ1J4/Dvw58a67CpwJ7y7t9PD+4X94w/HFfi/quuzaxqU95e3Fzd3l05knuJ5WklmY8lmZiSxJ7k1WNxGh4HNYuTLUUfsCP+DnrTZctF8G77Zn+PxGmf0gpV/4OdtPUc/Bu859PEa//ABivyDh1ZVIAAGPyq9b+JLVMB4lOODwaalcGl0P13h/4OddCKgt8HdVEh4wPEMWPqD5FeUftu/8ABd+D9rv9nnVfh/ovgfVPCcfiB449Su5dVS6MtqrbngVVRcb2CAkn7oYY+avzw0J/DmqXzPqmrTaZEo3ZjtWmY/7Kqvf6kD3pvivXPDFiIh4cOvXMyuGln1FYoo2HosaFj19W6dqrmQkj0HVvgubG6h/sLU7K9kkhilmspc2swLxq5XDfKWXdjhucGub1S2n0S6aC8tp7aZPvRyLhhXPy/F/VLnUHuJhbu7uXYqu3cScmu007xTafE7QktLyQiRBiKZuXtm9PdT3FTzJ7lHPNrcQOSGIJ6VDP4tt7fdlZCF4woGa4/XtMudA8QXFrcK0c8MhB54OehB7gjkGm6Tva4Zsnb1b3padBWsddH4zguWCrBOp65IxUy+Jkx/q2z9awBKPXJHenJNhcHI3fpT5Vawepqy+MkgnIEDEr/tcVXk8WhomVYm+Yk8tWNNHI08jlWCjuVNQ+aCO3HvWLm72R3wo0+VNo9A+EUX9r6pqNwW2fY7RztIzv3grWpbhSrMHBcN/qyDyMdc9KzPgZIqx+IMckWQI7/wAValtE3ltLxgvt4IzxjtXzOMcpV5c3Q/YuGqVOnllLk0u2399i/aEPuJZFZBkKzYLduOPxrN8Z3ZtvDsrAH5SuBj3rRtInkDyAEpHwzY+7npVTXFWazVWAkBkAwfoaxwcm8RFHoZ9Llyys7/ZZ3nwxsvDetDw9dx6zqkviF7yCNdPNqv2cLvHR92ent1zX7MWqeXEqhZyAAOCcDAAr8T/2eNF8j4xeGIhFIqSX8ICuCB94dK/bNBvL8z/fb7o6cmvpua8m73PxXGVVPC02oqNm9r9o669WL/D9ybJ7bj/jTE5YqEn49W/+vTwoC/8AL0e3Q1F5eJTjz/rk1VzyRrqUbgT57ndx/Oo5gduds/XA+b/69SmLLZxOQPfgVHKpI4Wfr/eoewEDITIOJh35brTT5hAH77HfnP8AWnEbVxtmwP8Ab/8Ar01ojgfJJjPGH/8Ar1IhrRsF/wCWvHYN/wDXqF1fnAl/76qfySOkb595P/r1HLBiPIRt3UfvKBngXxw8QN4b+N2o6gS6/wBmeC5JVywyGN/Fgj/vmvNP2Hv2rvHPxF8Yw6V4xZIrS60157B7i2EbamRICJY2wM4QsCFyPkz1zXpvxT0W18SfHrxJYXsMk9rceF7GykSJiZGE1+4IB6jp+GKxPA37M2ueBrLT4rGy8MKdLh+z2txNpt3LNDHzwGMuRnnp1ya4cZnOCwklTxM1FtXSZ3UcBiK9NTpQbV9z3RvEjKmfLRv+A14D+118e/iB8MNU02fwlo017p5t5zezR2ZkitTgbZXODwvJweD3rsJ/h344RQWuNEVRzgaTcMR+c9ZWsfB3xNrB/wBMvNFdACCjaNIyMPQgz4P41xf6z5YtVUT+Tf6D/snF7OP4r/M9I8HfENPE3hHTNQjktboXtrHN5sIzHISoJI9s5rj/ANo/4m+J/Cnw0urzwlpUup6xHLGY7eCDzJJF3jcMYPUZGccVnWvw18Rafbpbx6xoFpDCuEjXSFRFHYAefwPpVW/8Ba1qNsEuPEmixD+62nxLz+M9VHiHAPWMm/SMn+gv7MxN7NL/AMCj/mbP7Nvxt1H4nfDVb7W4bS31mG5mgvLZV2vZsGO2Nx/eC4ye/WpPj58Rde0D4cajceGdNOoaxGoMEMcW9pDnoB9K5mx8GS6JblU8V+F7NXbeyx2dpHub1P73k+9VNY0SK+tngufH3hxEbIbKWQx/4/Wiz3Bt3XM/+4c//kRf2dXWjt/4FH/Md+wt8RtV8Y+F/ElprWn3OlX9hqbubOSPa1sspZyhYgbiGLds8ivdWkwMDzGz2yK81/Zl+FejfC/wddRaSILv7XcGWa/WUTG/b+/lSQMZxgcDFejlQGHyqSPRTXoxqKcVOPXyt+D1RyVIShLlluvn+KI5mwpB3Dt2rzrwV8c/C3wB+NXiHxJ4uu3tNHivbW2Myx+YUf7OduVHJGT2r0J12ZwoORyPL6V8Zft63gX4e+KlOQZfEdsuNpHS1X8O/eu7AUVXrxpPZuxlKXLqj0P/AIK1/tg/Df8Aaa0HwFZeE/EKapbafezS3zRW7o0KOqAHDDnOD+VeJ+FPDPh+w8BWdzYlLee9w8kIJG4AnaelfMFhMyXkYxuQtgr1xX03p+rQ6L4I0GCJlWaWDzJVVC2wY45x7n1rs4uyyFKFChTbsnfpr3uehl9Vck5SWp0Gq+BW+J/wwu7RJrrfDOp38uoxyvP16iuI8FfAPxH4l8T6VpNzBdW9lbT+cZZJgyKi/N8vPfHU9K9l/Z21yET3sszTyPIwWMJDuUEjo2cce+DXbfHnxHZ+F/hbPI1lGPPyqsqjCY+9x16dK/KKuYV8PjJYGlH3Zv7r7n1dLB06uHjiqktYo85ttN034ialFpWomPzY2MUL4JxGueTz7dvWv1I/YmmTRv2V/A1lakRwQaYoVR6Ek5/WvxU0v4iw6JLNdWgl82SBo0doiSmSM4O7g+4zVPwx/wAFI/jX8K4IrDw/8Qtbs9Psh5VvbSLFPFCgPCgOp4r9G4U4bnV9pTw7taz1Z81mWNc7Tnufpp8HdQufFH/BTP4uLAguNllbx4HBIUJnH0qz/wAFVNWfRf2N9eikG3zZ4I1zJk58wHHv0r8qNf8A25vHmseLv+Ek0/V7vQ/FdxvN/rumzNbXd+WxkNswoT5RgBa4nWfir4g8aXks2r67rWptcyGWX7TeSSLK5OSSpOM59q+rfDuKdT29S0VFben+Z5axMPhR9X/Cn40Xvwa+Hem6l/Zt/faNcTiC5a1uBEYmI+XJz+VdHffG/wAReDfEZg0Q6tZw3im4lkil4GTkbiOpxXnXwq/Z0i8e/C3/AISOyi1G61q1MUqWQucW7IGAZmQ8Egc11PjbxXp/hr423WjzSG1j+yIByZFjfA4x718fUmnUkrGri1Znd3Xia78bW0V9fz297cSRjMk058w/WipNCsn1QW9pZyRTzSELHH9jJ3H0oqEvIls/L238GadYusdwz3wAzut34T8xWvpmi2sZPk6VDPFjAEqksPxFdJBp2k6CiGTacdqbc/ECzg3CO3AAHB9a7VF9SbmTB4RuJMlLSIqegMYyn0NE/gmXyQHsUcjqxj5P5Vf/AOFqSwkmOMYxx0qT/hbNzIFDICfYcU2l1Fds5TxH4VtLO3M4shaug5wx5Prg1zNnBcarCyo4aC2O8xsxxz1IHrxXeeO/Fw1zwsyeV824cgcCue8C6THP4e1W6lUkW20gDqw7j8qiyGQaF4bmfRtUvJ9OfyriJbexmddqiYyp8y+p2Bx6c13nwa+OumfBrUkN34T0HxSWX9++uQNcrBgg/uYw6oGyo+Zs8Ejoa7XVtatviJ8HtGWTw+R/YVwVgvogUW8iVOIj2+Qnkj1ArxCGSC88dwiaJTbtcKGjBwCpcZGfp3pxZV7I9m1z4y/F74x/DS30oQs3hi2XbCLgRiRwCTks2D34xgDtXsPhP/gmF+1b4Q+HOla1o3gm11zw9erHq9mdHv7W8e53qpViEcOwKgAqc4yRjJNU7H9iu9+JPh//AISjwdrQMUhy1jcTHMLD+HPoa+xf2dP+CrOv/sWfBrw74A8WeEbHUI/D8JhtbmDUCJthdnKuAGHBYgHjjHFGJr1JJNSu/PUKMIReisfNnwa/b98SLr2hWlzrWoaTDqesf2B4t8PwxNFp+krPK0Vs0CyO77lKHfyAN23nGa+dP+CpHguTwF+1pqmmy7d8VpA25eA4KcHmuT+JvxTbxj8ffFGt6fELCz1rxBLrYthyIj9peVFJH93diux/a48RTftcfFm98ZXWpWNrf3UUcItoIWMSKi4Ayckn1JrJxbkpxVu4+ZWaufN6YAHAGPbH6ircGtXdu37u7uEHospIrY1j4Taxo3zC3+0p/fh5H6Vz9zYT2j7ZoZEI7EdK1fYg0rfxpqtoPlvJT16nrX2B/wAE2/hRof7TejeIrHxHZySX+mTRNbXSSlGdHU5TA4JBXP8AwKviuNNxxn29K/RL/gkb4HltfhBqWtRhg9zq7KjjggRxoP5k1zYiMHC7R1UMXiKbtSm16Nnvnhr/AIJHeEPFUMm6bXLXjMckc+7J7jBGK534h/8ABJHTfh/AJbHxReyG5ygiuLdSV/EV9jfDb4y3vh3TEiuLWKWFeRltuPXioPG3imLxtqhuJTFEiriOINwo/wAa8h4ai3do9ilxBmNPRVW/WzPy5/aI+BHhr9lPw9o0/iHX9bjfUGNuktharKrOoJJKlgVGB6muF8O/EPwLdabIU8chGDfKl9p08Tv+I3KPxNe0f8FzIra10LwBDA6s8txdSFAQeFVRn82r8+IEJtgApIDflW0MqoVFfU61xfmENJNP5H1jHeaHrChrXxX4alDfd33BjP8A48BVu10KAo0v9t6DIRggreqwPtXyPtztwOT7Vu6SxRogGIwM8GlLI47Qlb5HfR46rR/iU7/P/gM+pU1GytUCyanpvy4xtmB+tZ/iPT9L8aC3gmnt7gWsy3EflyjhxkDPr1r5m126keRF8x/U81RNzLC4bzJGI/2jzURyO209TsfiApLlnQuu1/8AgH1Z4jgtLDwjqXmzQr/o8gY5GT8pGPrTvhvpDy+FbZbaG4nMobAijaTjcemAa+WLtpU0u5DyPgqOCxOeRX7Qf8Eyvg9beEf2Bfhrruxxd6rZzzuT6PcTEH8gKHkajHl5vwL/AOIjVOfnVFf+Bf8AAPiqLwtfz3ENsun6j9plBKQi1kMsmOuFxk49q6rRPC/xE01Y/wCy9G8VWYibcPsunyw/Nt27sqoy204z3Br9EJNONs5mH+tPCtjLKPr1FQXFxcMTulfngc1jSySMHeM2iK3iNiKseWVGLXm7nxHrnif43a9pENjc6b4higgj8pXTSUt52T0eVUEjf8CY1zumfBX4l3mllbbQ/EKWMpLbDvjiJPU7SRyfpX3XLbPdTAFmfnA9DWp4gke60e1tjDFH9nDDcgw8uTnLHvjoPat3k8Zaym2ckePMRT0pUIR+R8Az/AD4gT5Nzo+ptj/nrIp/9Ceqdx8GPE2mhfP0i6RF67pI0X+Zr7jvdFCBmbc5xwOteffELSkFykcgdwp3+Uoyz+gx/M0nkdBK7bZUfETM1pBRXyf+Z8rTeAdd0uASDTLeJTnBeZWJ/WsDVdbvba7ME2+Z1O3ZEdyg+nFfRWq/CTWfiBf7OLK3JwscYy2K9X+Bf7DlhZXkd9f2xlRDnMgyWPpW1LJqMtEiZ+IOZWu+X7n/AJnC/sB/sX6h8UtdtvE/iyzktNAs3ElvaTDD3rjBBI7IP1xX6kfDvwZLraxW9mscUaYjwP8AlmoHp6V5h4K0lbC2trGziVQoCKqjgD0r6n+E/hNfC/huLeB9olALk9c17tOjDC0uSB8hmWbYjMa3t8S7vbyXodD8P/BWk+B7RppQzOiEtJgbmbsB6CvJ/wBoD42Wek6Xqeq6vqdvpegaNbveXl1cSBIbeJFJaRz2AGf0712nxZ8XvpenpYxFS04ycNkgdOfQ1+B//Bf/AP4KVy/E7xrc/BLwbqBPhvw7OG8T3UD8apfIci1BHWKE/eHRpP8ArmMwm92efueF/wDBV7/gqzrn7ePj6bRNDlvNJ+Fui3B/szTiSj6o6nAvLkd2PVIzxGP9ok18bPuuDjI+uKgluS7Hk5HWrlj4ga2gaMxwvnoxX5lpXKIJbKQR5ZSRjOR2FV2IU9Ccd663QPGdrOsdvqFrDPFuz5keFkT/ABHsa35/hdpPii2Muk6innMpYQyLhsgZ2gDqTUXtuOx5mHzjoaQuMcipdQtH027aKRCkkZKurDBUjsR61XZ8HkY9aq/YQ/Pfk5/SgZ28ZwO1M3ZP1FOBO3rz2o8gJrWVQ20hWzwuataHrcmhX4lQnHR0z94elZ6krz3+lSSnegk7nhvamgPVm8M2nxdsLQJMlvfwjEM7ciRP7je47fjXV6L+wB4ouW0DZqelwxeJkZ7GU3C+XIyruKMeqvyBg9yBXj/w88Sto2qLCz7Y5WBQ/wBxv/r19j/s7x3fxVt5ksNF8O38tpZmC4huknY7iwP2gBZFw/GMrgcdMmqjBydkDkkrs8fj/YW1uHQ57+fXNLghttS/sy5EjqXs5NwXc6g8pnPzDspNeRfGj4ca38DfiFfeG9XNubqzKsJrZxJBdRsNySRt3VgQfUdD0r9EdI+A3iO2tbAvofhY3Gks255bSR/t4JLYmBlw/BwOhyAO1YPxf/YM1X4yeHI9KmfQdLgW7a9hubbTc3NoSmDCsrSFvKPHyf3gKv2E0tSHVgz89rDxnNacEzYxjAfipm8YxTnLqDz/ABRK39K+p9V/4I3eKIYN1n4v0R3BI8u4gdNw9cgn8iOua+f/ANpb9l/XP2XfEdlp2t6hoeoPqEbyQvp1z5uApAO9SAyE5GMjnn0qJRa3KjO+xpfBfULbUl1wQrGrfYxuKpt/i71dWzVZjuGQepHO6vOfh748HgeS/wB1u86X0HlfK4Uoc5B966bT/inZ7l3xyLnngA185jsJWlVlOK0Z+scNZ5gKeX0sPWqJSje6d+rdjpoLcIxKkgEeprofBXhG38XaosNw8iLbjzVKHv05/Oua8N+NdO1qUxo483qFZcE/SvQ/hIRc6vPtULtiB4HvXi4z2lGN9mffZbHCY/8Adu04Pfqme5aZ4t1/4x/GHwJJ4hv7a7Ol6tELOOCyitgpkeMNnYo3cKMA9Mcda/SG2mDoT5r8sxGB7n2r84/2fLc3Xx48Gx48wnVoMg9vmzmv0Zs7jdaJiVRuGcEZK5r0OGUlhmoqyT0Wy/A/NfE3BUMLjKVHDxUVyt6eb/4BKHB4Mk3Tpt/+tUXPm9ZyBx0/+tUvmA4JmJ+iVDIf3gy8xHQYXH9K+iaPzQduwSP3+D71DMS5HE3/AH1/9epDkE/6/g89qjmi+UALN17t0/WgCPAIPyy49d3/ANemEEf8szz6vmlZMZ/dO3/A/wD69Nktwy58pQ3u/apSAaybQR5S/wDfVRyRhWJCx8erZqSSEBPuwjB4yeajlAUHLQDHPPagDyPRNEh8Vftd67YzD9xc2WjWcnluVba01yxww5Bx6V9Gt/wT/wDhmDmTTtWmI/56apO382rwL4NJ9t/bU198hlS70WEYGAuILl8V6t/wU5+KHiz4YfCnw+/hLVtW0W41HV/IubrTo8zCMROwXO1toLAc47Yq5yjCDnJXt23N6VJ1HGmna/fQ6qL9gb4UxdfDhkJ/56XMjfzNT/8ADD3wrhP/ACKGnufVwW/nXS/s46jrOtfAXwfd+IJbmfXLrS4ZbyS4GJnkK5JYYHzHjPFef/FD/gpd8BPg74huNI1/4n+HLfVLRtk9tbmW8aFh1VjCjAMO4zkVrCCkrpHPJWdmdBH+x18Mrf7ngzRWH+1CDViL9lf4c25BTwX4fyP+nRa8U1f/AILf/s1aUCB431G829Ps2hXb5/EoK5zUf+Dgz9nzSonS3bxtf+8Whbc/99yLVex8hcyPpiL9nfwJbphPB/h9eOn2FP8ACua8WWnwh8F6xHol/wD8IRpuvXqqtpYziGO4mLkhNqnn5m4Hqay/2Rf+CmHwo/bdkudN8I6jdQa7ZIZX0rVLf7LdtGOsiDJWRR32kkdxXnP7SX/BOPUvj5+2v4b+KK+INMsdM8PtYsbJ45Gnl+zuXK5Hy/MTxmlypOzQ99jQ1XRxoGu6hZJbrZLDLt8lSFEfyj04qtIpHO4cDqXre+IbeZ4/1p+f+PtucZ6AVhSNswMOCemFFcsimV7gEIW3pyMfeJ618Oft9agtp4F1kurt53ioqMc4K2qD1r7jllEat94Aj+8BXy/8T/gjb/H1dUsb59RjsrTXby5aWzVZHQiONFGCDnOCPy5rfDYl4eaqw3QlDnfKfn7b3Mcsinz0ttpBy6kgflXuXh74leHNR0TTfP1yys5LW38mZBJKrSAdCMqR+GRXTeOP2JdD8Ki2ke78SXUNy4Rok0d0ZR/eduQtb+kfsY+AbyGNJdQWCNF+ZluSJicccNgA/UVrjszqY5qdVWaOmFFUtE7jvg/8bvh74W8RWk17rdxdOZAJY0iKxQgnGTKWGRjk7QcVJ+0f458O67rVsvg7WLU6ffLiUC/89EPJJZWYlc/Spvh7/wAE2/DXiLxvC1/4kmtPDc7NiZp4DcYX/ZVufTgVyPxt/wCCbPibwd4u1I+H0sb/AEISM1lNJeok7Q9QXTqrY7GvHVChGbqcvvdzp9pUceRy07HG6tp11410xrXSL+wkuLNWdmllWBGUDnDN97/9VeOXyMkrgkblznBBBNdRbfCp49UjgudRtLd5ZDEEE43Kw68HFZ/ir4P6l4d8YCxQXN7DLGsqyxxkjB+ma+r4f4go4ByvG/N8jixWEqNK+hhW6ttyeMcCrKOYpBg/dIFb/jH4PQeErS1d9Xtrm4ujhLeHJkB6nPPFZ9j4QuLJo3kjmkjLAED734Z719FiuMKFSHs+Rxb9Dmp4Oa1Wp9Xfsh/EXULfwhqek6ddanaHBleSFflGFAK7wOB04Na3wt+G3ib9pT4srpFve28t7ocJu5Zr0rHvjHJAdVLZ6Yzn615r+zl8cNQ+EWh6hoEfhrUJ4dZY5uZpRiMEYyQBg1f8B/ETXvA3xC1jUNA1W60m8eFYWlgbDMhHzKc5GDXxDoqPPWqxtbqtTpfNJqEWfVn7LF3e3/xi03dJLLaRyyxO5lV49yAgrkDrmivNv+CeEuu/8NASQy3AbShG90y9mkYdSPU5orClLmjzIicJRdmj82rzUpLgks24k9+1U5tQSEg789sE9/SvVvAn7P8AoHhnw/aeI/itrWo+HtJvovP0vQtKhSbX9cU/dZI3+S2hY/8ALabqPuo9eu+EPAPxm1fwymofBX4JWng/RX+WLU2tor7WbkdmN3d/Nk/9MUjUdhXRzE2Z816B8MPF/iS3E2meE/E+oxMM+ZbaVcTKfxVCKh1/wT4j8HNv1fw9r+kxDq13p80Cj8WUCvvj4Tf8Ev8A9pb4y+HJdX+IXxH8SeD2cjyLWfUp7qR1xks2xxGg9ACfwrlPj9+yV8ff2S7WLUPDfxNvfGVojBp7SO+ZpoR2ZoZWZXU/5FO0n/wwnbqfJFq+j+I7e2SC9WNY3DvBcLuSQgdOOxqtcfDeeC9MxRZ7GSUO0NlN5aEZ+7jntxXvul22nftC+dc/ETw54b0bxPDMgF7pUC6ZNd4+958UWImz/eChs5rG+I37Jc+liTUfDV1PaA/MEjkMkbfhWbg09Dbnb3NzXPj34T+JH/CLaNPp48FaFoFhJbtAsZlBcKSPqWYDJ9SSa+YE0O+t9csNQnsruLT7+4b7PO6FY59h+YIx4bbnBx0Ndbr8niXwlbS/23pJu7SL5Xn2Yx2zntU8eut4Xs9K1e103TrhJo5Ugt9RgW8tlDqUYiNuAwJyD2OD2q4RdvdRDt1O28Fftqa58OLEWenxw/2YSzG0yVWRyAu8kc5AAwOlch8Vf2kda+Jihp4kh2dNh2gUaD8W9M0bwtpOmXvw98L6hPaXMjXuqzyT/ar6Ftm2LasgRNm1iGUZYvyeBXO+JtS8Oah4guJNOsr2x06QhoraWYTNGe43cZGeneunaOjRlvLUxfCs4uvEX7xgu+JstnodpP6mtv7U0LBg7Iw6EVzl+kDag0luGjA5UZAxUbXtyV3G5OT156VlEdj67/4Jx/suH9tH4ja1oTeKdM8Oz6ZphvIH1BWeO4fzETyxggg4YnPPAPFfWj/8G/vxA1+Xy5fEXgWW0X7soaWcsPZfLH6mvyUsNev9JuGuLO9vYJVH+sgcoy/iMYr3r9mz/gpR+0D8EjFa+DvGXiW9thKIksrsm/gcn+AK+fyBBrnq0ud3UrGsZJH6AaV/wbT2moTodb8XRxqSN4sbFYVwPRndiP8AvmvsP9j7/glx8Nv2U/h/b+Hn13VtfghnkuNrssQLO2WzsGT2HbpXx54A/wCCzXivxL+xLfeNdct9P/4TLSb4QzWsKGKKaFpliSQISSPnO1ueDjpmvcP2pP22LrwV+zno3i7SppbJtV0eHVgsZw58yJZAv64A75Fcjw8k/fdy3NdD7k0P4E/CryIo4fD9gpUAEzM8hY+p3E+1dMPgH4Sv4AtvZafGhGAFhTAH4Cvwf+G//Be34maTrSRy3un3sJ5NtqFjuwAT0kjO4fipr6e+EX/BwHa6sIV1jw3byM2A0mmaguQf9yTa36Vo8MuqJ9o+59q/tdf8EP8A4Qftj6bZ6p4msQL+yVre3n07UZLOeJScn5F+Q8gclT0FfHPj7/g088I3KTHwv8Q/F+kFuVS6t7e/jX06eW3619AeBP8AgtL8ONTjjN9qeraGzj7t7bMFH4kYr2rwL/wUi+H3i9ENh400Ocv2aQA/pRGil8NwdRvc/I74q/8ABq78aPDIlm8LeLvCfiWJMlY7q3uNOlb2ztkT9a8B8Y/8EQv2nfhveET/AAuv9WWMY8zSL63u1PvgOG/Sv6OdG/av0jUtot9Z0e4DdClyAD+Zrcl/aJttVgiGNPZYl2gxSrlvr61qozW0iXJdj+VXxt+wD8bPCVwTqfwk+I1ns4JfQbh1/NVIrkrv9mX4gWT4fwF41jZcfe0O6GP/AByv614vjZCOlsf+AOprQi/aAso4fKl0o3K4+80a5b61vBSe7M20fyGeN/hd4q8NeE5LrWPDGv6ZAmFFxdaZNAg5HBZlA/Wv2u/4Jj/E3w58cv8Agn58O9J8MzzXF14OsI9J1mOSEp9mukTLr7glwwYcEN68V9+/tU+LvDPxY/Z08e6Bqnh22uLHWPDuoWkwZV+VWtpBuAx95Tgg9iBX5B/8G5krSfDzx1GT8mEfAPdnT/CqmujBO+p9R/D/AOJcXxF+NHiLwjHol1bxeG1Ie+lBCSOGUEY4wDu+U552n0r0U/D60zlkU59jXZtp0aF3CIrMcsQoBb3NRfZhIQOfU1zqLKueY/FvwjqXh/4c6jf+GNNh1DW4VX7NatwZCWwSB3wMnGam+HXg6+1HwLptx4itIrfW5Y83MaDAUknHGTg7duRk4JI7V6RcoCMKOD61GtqhUsT9yr5dBXOD8QeE9O0fTJJ2ji3r9xGzlz7Yrzifwj/b+qSTtEi7iOFUAYHQcV6N4vuxrOqsqAiFOMHrUuiaIjnIUKOmBxTp0ru7FKdkZXgf4Z2tmyyyxqdo4GK71FEFssaKFUdAB2ptnarFH2CqMjAxir3hrTZNe1uGBFJMjAAYzXpU4qCuzlcm3Y9N/Z48Cm91D7fcJmOL7me5r3jUtUTRdKeVjgKuBWD4E8OR+HNEgt0UBgozWH8U/E6kG13okcY3PIxwEAHOT2Hc/SuCUuedzpSsrHxp/wAFif2+x+xp+zNqmr2N0i+NfFbPpPh2Pd80UjL+9usekMZ3A/32jHev5vtV1GTULiaeaSWeeZzI8kjbndickk9SSTnJ619R/wDBXL9tx/22f2vdX1Kwu3k8HeGt2i+HkHKvbox33AHrNJufP93YO1fMzaOk8TbAwYDhietK5SRlx2slyRtjJHqKlWDegg8oLMW++TjFbGgaXMsA+RFBbgvyTVm/sbmw1OOXZbyDgKWGMZNPlGYUnhu4t4WlzHtHo3NaWg6TqkRint2AZSCu2QZUiuul0S4u7NhNFbsrj7isS1VvCEllY3ctjd2rRlpMxMOc5A4P5U/Zdyb6GH8SLy48ZeMJ737FHbzXCr5sURyC6qFZvqSCx+tc3cWT2vMiEEdjXpuueGvJv1vtOT54DucHBJHt6in6noEHjPRY5XhVLtQduwY59KSiO55btUjsPb1pY4FKjqPbNdqnw2g1WykMLNZ3UAxtY7o5D3Hqv61yV5plxYTMJY2QKdobHBIPY0mgTIWsgTwxyPWj7G3lkbhz196lEmR/OnA/MMcGi4yGOF4mGGG4HjnvX0D+yr8Z7nwR4q0/UEubm3Ut9mvvKbDNGcZPp6HnuK8Fhn+z3CyAgP2OM4rd8B6wbDWxEzYW4468bh0oje4nrofqJZabeXUr3I1zWJFmRXiZrn5JM+gAxXin7XnjzxF4B1PRLTTPFWt2E91DJLOkNyNzcqF+8D0y3Suy/ZZ8enxt8KLA3MjSTaMfsbjPzYUZQ/8AfJx/wGvDf25ooPGHxb8K2kwlhWOzuJJJlbbuUyLgAjuCCPxFNTSeoaWMQ+PvEmsw4l8TeNg5wDJHrLx8+uNpFcJ4o/Z01DxjrNxqMmr393c3bbnlvX86V+ONz8Z4+ldtN8Ib/wANabG+ma1eyTqoLpcRh06dPWuo+C2vaw/iW2ttT8HWGuxWkq3FyY9VFgZYUO6QfN8pJUHjgn1reMozsrEuyVzxF/2L/FL2n2iNPMtlOGlETMie5Kg1LD+wz4y13WE0/wAPXPhrxPfTZEFpZ6msF1cn0SK4ETMx7KuWJ4ANfqz/AMFE/wBmnS/BHws8OfFf4PlLH4d+PtPTUIreLf8A6I5T/VAqwAAJ/izxnpX57eOtI1nShI10hkhcsp/cZBIQE9z/ABH/APX1qP3XM4u5XLJx5kfL2v8AhzVvh/4luNP1OxvtI1XTZjFPbXULQT28inBV0YBlII6EV9LfACRrxZbggAyQRn25GTXnnxW8Zz+NdEfT9cuLvVNQtmMllf3TmSaFsDdAXbLNE2MgEkKwG3ALZ9K/Z+sydGmJ4CRxL06fLXyvE8YqirH6z4VOf1qpHpp+p9AfsrW4vf2lPB64+7eh/rtUt/Sv0PtJZFtUG+EYUA8e31r4A/Y6sx/w0x4aLcFTPJn6QvX6CWcWIEH7tflHas+G0lhW13OXxVnfNYR7QX5sa9w204mTGMfd6VDK7AqTKxz6J/8AWq4VyOZFGfQVFcYC5Ltx6LX0Nj8xICSxPM/5f/Wpk8bPglZmI9WqeNllJC+a7Ac4FNniGRhJifdqQFP7OW/gI9cv1pgttv8AAg54y1WWhCgfuh65LVyT/GnwpB4p/siXW9Kg1L7StkIZHILzsu4RA4xvKkHbnOCKVm9gOg8sAdIeTz3NI4ATh1B54CZqaW9hi58+FeO3auR+L3xg0z4VeCb/AFq7neaCwhaV44VG6TAzgZ4zxQo30QXMT9m+E3H7Ynilj8+Na05ORjhLBz/Nq+3XYoB64/Wvzv8A+Ce/x60v4xftia/Hp4SWLULyPVYZo5hIjKlqsDIOBnDc598dq++vi38R9H+Dfwz17xXrkwg0rw7Yy6hdOeDsRScD/aJwAO5IrojG2g5bI+Av+C2/7fWrfDfSY/hL4D1NrLxDrFuJ9evIJNs1nav9y3RhyryjJYjkJjpur8o9J8GLcpuKPHPG/wA8bcqw713vxS+I95+0X8YfEHj3VJW/tfxBqEl2yqc+UpOEjx6Km1R7KKSG1Ea5HDcksP6Vo3YSOH1b4YxXFtMUi8qR2DRlW+4O4PrXCa5pEug6jJA5LID8r4IDV7ZNOk7gq+44xyc1z/jvw2PEGjske2OVX3hscHA/rUJ9gZzPwE+MmsfAj4u6B4r0K6ktdT0O7S4hdSQGwfmQ+qsMgjuCa/pN+EXjyy+M3wj8OeMNLmVrHxHYQ3sQ67N6glfqrZH4V/MApMczKcbgxH0NftJ/wQI/aUf4g/szar4FvJne+8G3fnWm7nNrNk4H+7IG/wC+6GmTbXQ7/wCJvxk8NaN8atY8OXusW1vq7XhZbeTcGYO+1McY5IwKwvip8YdB+EekQX+tXaW9tPcJb78ZCs3Qtk8D3r5+/aQ+FVzr37a/ifxVcXLxXGn3UT6ZJFDJcbWWQlw6quMY7Ej1rU+L/jfw58RNCFhr2jC+t1cSiK8uI4FDjOGwZlPHoa5m4LVs2VGpJ2jFs9i8QfGHRrL4ayeKIGe4sBZm9jAj2tIm3PfpXwl8cP2qZfEOiR3XhPV9Q0l21a4ummtbl4ZJVlVSFOMHCkEehr6B8PeNZNB8E22i2dm+q2UMJWLzD9rPlknC4jjdSo6AZ6etfNn7YvhWbwZpGlh7kCTxDPJfXFlHaJbR22w7Y8RhFKnBPPGfSvUyX2dTFxjZNfeLE4WtThzTi4lL4Z/tZ+OdM1mE6j448SmxJzIv2kyE+3INegR/tieKkt7+4Piu2uY4yTbxXdlFNuGeAcrkmvlBYZiQI/MI6jByRUt1eTw2DeWxG0Zw3IzX12JyrCTk5cq07JHBDEVI6Jn0h4N/bm8SeLNbNpqugeCr9MEh5NGjDgj6V1Or/tV6nqrsX0bw5DKFwHjtnR8enD18n6TrU/h/RLjVIGH2mKAH5hxkkCsT/hdes3txhpwjN3VR/hXzWZYPDQrctKNjspVZW1Z7X8T/AIqX1prFpq9rbaZFfxT+bv8AIyFIHBw2R+dRw/tpeLjdNda1qjS2tyiW721tFEvnIvQcL8oHr1rx3xX40uJtLsVuZJJd6lznAzzWPZ6pFfyqgDA9cEVlTwmEcLNLm9EOpXqydm216noOveM/D2teJWv5JdYhlmfzAYhGBGT26c/WvYNFfVNe8GQrZafeXdo4ATdaRSM/cHJwcV84aBboniXT5g0aKlxH9/GPvDr7V9OftBfG7V/B9pav4Ze1tC0gjMVtEk8WxUAxjkYJrzaqftFBa+rOmFN+ydXZHpX7NnwM8d/F/TNUGl22m6db6bJslj1O0EE0hYZwjEE4/StPTv2F/iFpXxJaxvbGyiTVpEb7RDcrMsUQIDOyg7sDOcAZOOK9a/4JTfEDWvGvwk1q91vyElF4IlAtjFwFHY19AaFex618TdTut0BFnGlrHwRjuce9U42Uqff5/ic3PrdGD8J/2bYvgR8Srq1gs9A1GOK3RF13STdLHd4UZJSfG3J7YyCD2or1hpkdXO1O3Kv0oqIQsrCPyQ/YP+Beuav8Yr74rfF7FroumRyX082vksbmQjAkdTltq/wjHzHaqivVP2kv+C114YJNA+F9o/hu3DmMeJL2NZL10HeOHBWFT2C/MO5r5+/bf/aDudf1iz8HR3U0OlWLrPqLRDcZrgjIyOMhFIAB7kmvm+8db64wm/yi5EbyLtyPU1pYD0Lxt+0t4/8Aivq5/tjxn4j1i4uJNqSXN/KQSTgHk8V9OW/xO8P+Afh5p3hLw/dNqd1DEJb+9LuY2lYZchm5Yk5A7AAV8YW2lWmn3cRWZ7ySIhmK/KgOc8E/1r0vwprkd3drOWURzA7ufuGtlVlHYhxT3NvWNVe41qaTOWZyRg9a7ibxvrPwe+GP9pfaGGo60PK06CXDiNc/NNtPoAcE8d6841/WbXQbBp4WWV2yEbsx9fpXn3jTxzqvipPMv766uXCiHMjk7UHCqPQY7VnCV3dlSbtZHS+NPjlr3ixjbapfQ6hEFILCBV3A9uBg1wZu1s1WMs/lKSYlkbO0HmkYNbNEGyMj068VLo+mz65/oqW813MCfJjijLvJ3wABk/hVN9WSlZEAuhISq4bPJJPWnLAHbGO+TRc6bd6PKRc6VqNmy9BLbumfwIFUIPELLdbnJCr0Ve1JNPUCxdad+9PcDt3qtcQFUOCPWrF5r0s0gcWUmxuVKgsT+VQJpmseJJRDZ6VfyvJ8qrFbuxP6U+g00dd+zj4GsviT8VrTRb/zHsZIpJbkRNtZ1RScA9snApnxOk/4VV4vm0vSJZ7eC2lWbaJCBv6g/UDjNe4/sj/ATUvhJZ3Wv67B5Oo3MDJFbkAtaxkZJb/aOBx2ArgP2xfhtZ2XivStS0xruZr+0zqKtFhYbgO20I2fmDR7T04IIpagrbn1l/wTM/Z68MftB/DvT/DPi6O9n0zxF4ZvmnNrN5U0Mi6o0kUqPg8hkXggg4ro/wDgsT42h8C+DtH8MaSWtLe2WCxtUjc5hhgQADPsFQZrY/4JIRjTNT8KW3V4vB4Yg9jJcySfyYV4V/wWP8VPqPx+ttN3ZWzs2mI9GdyP5J+tc9R3qDT0Pj7Qb9r7Upmm8uSSXAMjL831zX2F+zX+z1ps3wCtvEmqeGtO1y88S6xaafYrdagbdo083fKqAqVPmIrLk8qDXx14I0U65q7QKSpYgZHOOK+67Vkvf2Sfh9oumOkz3LSQ3CShiYnNrdRvIu09V3bhnjIXPFXNXsm7At9Dk/2j/hBcfDCaGDTNB1XSLO4mihVBJuePzSVRRsb5myrgcfwj1rp/h7+yj4O8V+F7y+1Xx1Lo+oWGxPJaHMt1IVJOxXXcQuDliQMkAda7KKXV/GU3gZbp7m6t11mGyto724e5nna1s5JXlWRh9xSudo4BfHOK9QsPiLF8MfBSW1xpMWpWcEzPcKriKa4WT5cM56KvJFZSXSIc3c+Y7f4Wa3oni+90/QPF8E9tYxiQXD3tzbrN+5E2FMEvUqVAGOuR2q58INb+J/xIVzo3ifXNKljcIqPrN44k64A3F/TOPava4/E/hbxzp/xGutM0m3uZLbUZbm31FdswSOOxWMRhwFG0nJG5ckrkYIOeX/Yy+Glvr97K99btcxQX2VLyMMLsbGCCD1rSzS1C5oyeCv2ldBt9Oez+JF3I2o3S2cMJ1Zlk8wo74IaHHSNup7V0vgr9ob9pb4NazF/bHic6vBHIiSQajMpVd33VZlhVl3HAB5681F8fNe0D4Zaz4cuLe3u5xJqshES6hcJGdsE6H5t+AwcgfnXGQfGjwx40j1yxtp9ZF9c2cNwltJeXX+iSiRPMUMXw6jnbnNFOvdqKNnh5cjqPb8z7X+AH/BQKL9qz9l/4pTX+ltoHiPwfoF49/bicTQyxva3BjljcAcExOCDyCPQ18w/8G4RA+GvjwnJ/1OD/AMD/APrV8Dx/H/xh8PJvFtn4f8T6to9hrts1rfwW0xVL+HYR5T+q4dxz6n1r78/4Nz7ZoPhL47kAJLvAoAH/AE1eumWr0ObRI/R26lGAO3eoYgGQkY+tZ+teILLRxuvL+ytAT/y2nSP+ZFclrPx68E+HZRHd+L/D8DtzsN8jMR9FJzSVMV+x3XljYWJx9O1Z3im/TTtFYLw8nTtXl99+3V8MtAklVvEsd2Yc7hbWk0oGOvO3H61x3iL9v34f+J7u2SObXIIXOEaTTm+b6DOce+KHEaZ6XbLlwSAWJ61uadjCqvWvOfCf7SPwz1Yn/iq7SLYQG+0I8W0+mSMV6BoHxR8B3d5bW8PivQXmuQGhUXQzICcD8zW9OCMpSZqXc/lwbF4J6+9esfs1eDd876lOgwvCZH61w3iHw5DBqltZph7qVhuA6IPT617/AOANGXQfD8FuqhdqjP1qMROy5UVSV3dnQ6nqq6Xp8kpIBAIFfnL/AMF1f2y2/Zq/ZA1HS9PuzD4q+JLyaJYlGxJBalc3cw78RsIwezTA9q+8/H2rFwlqnPcgd6/nI/4Lb/tZJ+0l+3Z4itLW5M3h/wCH6/8ACOaaEO5HeJibmUdvmnLjPdY09K5ltY13Z8c6lCyzRyxwAc46cVet7C5u0ZSyL5g4wM1X1C5nCRSQwkoOcMM81qaNLc3pWRI1gX/aHU/4Vduw9SLw1YXheWH7Ym1MHGMsPp6VsXnhKbXLZoYZDLcAfKHOGyOgzWdqWm3/AIc1A3sUGYZV2ycEqD+FdZ4fnDW1vcxfeOHB6kHuKpJLRi9DO8KXd3I09teAxTwnBBXDH6/jW5qGl2eqW1u7o63kJG116H6+taOqXo126WeWGKJlGBtGCR7movMWOPMQCx92YYH4UXYLVEdpZywNwQCwx9aE03yeUJDZyNvAFK8qvGAWlk+g2ioZLpUTBSAMRx+9wc1LfmOxJNYhyzEKHbr2z71Rn0iDznDRLJHKCGRhlfep7dJEJLFiOxV9wH4VP5n7olijDuQPu/UU20twZ5h4m8H3OnXFxNDAy2iOcAHJRff2rCh+ZiS309a9kuJfNAHDw4xkDOfY+oryvxBoVzpt000ls0EUshMYJyFHYVLQFLbnjAPfmnQStbzJIh2sjBl9sUzJHOaQ5Pfip8kM+y/+CffxHuLDxzPYW8K3Q1a0MiRHoxQEnH/AC/5VR/bDnuNT/aF8HWMkQht/se+LaM70e5ctx6BlI59K8m/ZL+Ilx4G+IPh/U7WTy7jTr5VDHkYY7SD7YYivV/j9bXer/te6Cs9xvVdOjniAPKDzZdy59Sysfxq7aXJ2ep3V9oiLA8sjukJ6M/G72ArG0fxRp/gvXYr+W3e/EYKeQANrhhj5iQR68VqXMTXRdrlpJMN8qj7qD0rmvFkQNuQFyHcAcY7ikhXP0X/YU8fDxl/wS41bwTqjedD4Q8TzW+n7/m8iCTbKEGewEmK+WfjV8LtJuvAfiCOAPdrawvcwTpG2xwrsVbCwsQskmVYFvkCbuhr6K/Yo0+PSP2FvEV58sa33ia4YyN6RxwJk+wwa8O+NOsLd+A/F13Lf2Esj2Ny5m3QFJ5pImUYU3DsFuUBVMKCvlMQATXNUf7y5pT0SR+b/AMRb8yaowy5+cN83c9z0HJPWvoD4Bw7NEvGAIUyIB+C183+KnN1rZAy48wcgYB9/xr6Z+CNoYPDdyW4Jn/8AZRXznE8r0oo/YvC2K9tWfp+p678IvHh+FfjC+8SqYWfQ9HvruMS58vf5JUA9+rYr0v8AZP8A+CnWr/Gr406V4UuNE0xrW8NzDcSKjxyWzRLIyFCWYOpRFySAcscdK8Tl8B3/AI78HeMLXTngS5XQJmU3EmxMeZGCCfXHQdSeBk4Fdh8MfhJodvq/hDW9F0jxHpWr+GoYTeSeHvC10v8Aa84C75JpZtqkNgjgAEMc11cNxSwav1bPA8Tp82c6dIx/U++H8chRxHEPqc1Tv/G108LeWgJxwFQtXiep/HvXLdSw0DUbFDzm+1HTNNA+oMrOPyrmdZ/aO1Aq3nar4VswOMSeIbi9Yf8AAbeDB/OvZnUpQV5SS+Z8JRwOKrfwacpeibPHf2rfiB8WPC3xq1LWFtvEWl+EYrmyk/thUlgitypYGNHBChW3fMuDuIX0r7bt/iD/AG5pVtfwajA9reRLPBL9oVRLGyhlbGc8g5r5M8R/Fuz1+7RtS1rRdSiBDCKPw3cXqKfb7TMq/iVqe4+NqIAiaj4rdCoAW2t9PsFA6DGI5CB+NctTMsMt5r7z1aPCeb1Phw8l6q352PpzUfFaTBkOowM2OArs5/QGvj34lfs269oPx4i8c6PqT+Jpf7YgvW0dLeS2hhVMZkaWQhM/KBwM8+1al98WYr0n/R9euiOv2zXroqw/3YTGKxW8S2UtwZV0Pw6snd57aS7br/03d65ame4SH2r+iPVo+H+b1Pigo+rX6XPqXU/jR4e0oYudUtLdu6y31vGV/Asa4j4lfEvwZ8R/DV1pV2sus2twpSSGzknmMgI5GYYye/Y15AfiJd2Vv/ol3YaeG7WWnwQE/wDfCA1U1X4qatqUXlyapqtwMfxXbqv5ZrklxLQXwxb/AAPVoeGePl/EqRXpd/5Hq/8AwS6+Bj6J+2G2v6b4dfwl4dtbee1sraaS5a4nIVCZQJgDscdc5wRwB1rsv+DgL9p5/Bvw68K/DGyunhuPFk51PVCna0gYCNG9nl5/7ZVsf8Es5JNR8eSzyFnZBNkli2PkTHX618Yf8Fa/jAvxP/b58awpNFcQeHDBoUEZ5EYijBkx/wBtXk/GvfwFf21NVdrnxOb5d9RxUsK3fl6nz1p8MbN5yKsW4c7R1Hr9TUGpaozsQAdo44qeSYJCEQgcYwK9O+Hn7Num69pNrqWv64mmaddKPKBkWOW8fv5e7og6bsHJBx61rNs82y6HjcV8wIBZuR3q1HeLOjISenT616t8af2XovCGlteaHLdusUZl8qaRZ1njAyWjkCj5gOSpHTOD2rxqzudjjkDb17Zog7u4zzzxfpMek69NDGfkHOOu3PvX3P8A8EEfGEvhr9q0WAdhBr+jXVvIpOFYoRIvHqCh/OvjD4n2US30MqALNLkP719Zf8EZrGW1/bR8GoHH7qG7Z/lzkfZ36fnVN9BdT9Cvhh8G/CnxY+KHj+/8QaLbazNaaiiRC4Ztka7SzcAgHt1FehWHwo+H/h+TNh4I8OQsCAHFlExb8SCa5X4DaHc+KbP4gw2k/wBma51xUkkU7WKCNSQD+OK9cPhiCyhmeTEyqhKqw+5gcVjSpU7XcdT0sTiq3tFBSdtNLn5V/tp22rWyC90nWNT0ewRpwLS0leKCUiVj91SBnH6V8n6wk8mlxaneXEkxnP8Ay0cu4+ua++viN4Mn8Uz27CW0VJ/MKJISSmCzM2OgHvXjXxd+Beia9a6fba/qUmi+bb/aoJlwFIJK4xz6Z/Gu3DZrVw8eSG3ov8jjxNHnqOUj5YtvEBspN8ExiYAruAycHgj8qQSRXqOizxqSCBuOM17dcf8ABPb+2dNW90bxWt3aScxubfKtyR1BrlNd/YQ8XaKrtDf6ddKozyWQnH4V3UuJG5Wklr6o5nhGtTA8C6Rp2ti8ttQliis2QIzMcL14/WmeO/hN4c0Lw7NeWN7bNcxY2ok24nn0NVdF8Ba34m0XULDSrKS7vImXeiEZwpOT+dc9r/w/8S+FbfdqmlX9nESF3SL8hPYZ6Vy5vSjUxnMpyi1bRWtserhMwhTwsqEqMZN3953uvxOhHwij8U+DrbUHlaMxQkAKw5Ayc4rCT4UTeFZLe9urmFrSRSw2Z3g44HIqbVNQurJbVES7jjjgX5lU7GqCz1ybU2lhnaSRdp4YnC/hXNSpSdX+Jp2t+pnXxFCdOMY0+WS3d9z6J/YT/Zw8N/tBTa7/AG14el1ptOMZt1j1SSyYZJ7qCD0719c/DX9lv4U+Er+G0u/hH4g3PMFEjeIHniJ+mATXkn/BHiwT+zvFEoSCRHlhQBmw7EA/L64NfbDSQqyFoHQ7zgox6eg+nrWdSmpPU4lJnHePv2mvDf7N+nvo2k/DhrSCc747n7YRG5HUHIzkVwfhX9vq0W6m8nwNabr2bzJZxqDksT1PTFbP7SlmvjDwvDpNtDJeNPMcsDn7Pgeo6E5715F4f/Zv1fS9TWC2gV7KMgpKzjJ+uO9TTiloTOTPsrw14wg8YaHDf25hEVyFIVshl9jRXM/DN18MeFreydwzKRkeXwKK0vElN9T8SPG+oPr3xC1qaSSBZnuJZme4kKr948Dg89MVz0II8twnLA8Nj862/H+mxX1+mrxgm31ACbdjoTyQazILQ3NkhjlglE7FmiU/vUA6H0GfrT8yixY6JD4hUrNfR2CxDIyjEPzz0749av6R4m/4RV2gj8q6tycJvJBYe/pmsg6bHbyGK4vZIXBwyLHlgccD6ntU6afHb3kdqgVXkQs0t3IFAweo9Pxqk1YLG5qGux+KJXS3tZ4ntYzLMpcbEHrz1/CqWleHLvxHq9tZ2MEtxPqRAhjUfMW6DPp9azrZAIpZ9u0KojGO/NegWMr/AA28GHWpQYtX1ZDBpqdGRcYaT1wAfxOKmLu3Y3q0VThGT3Zwl5cTLdSWsywu1tI0ZlQZDEccHuOK+kf2D/2l/h/8AfEMWo6vodu+qw7RHd31v9oSFs/MRg5VfUAZPSvmt38kYG75Rn3qrczhUIzncPXmnvuYeh+lX7SP7dfw5/al1bS7G6vNHZ7uMxXBsrdogu1SfMdnUndjjAPQAV59+zzqfwC+Ffie7u9LvPC97qlyvlRyahKJGgGcsFDqFBPc4zxXxf8ADv4gXHw41W81a2hiluRZyW0LSAEIZAAWx3wM49yK5ey1J9c8UPcyhVedmkYIMDJ9KlTle3QXImfrlbW2gjbPFpk720sYljdGhKOG5yNqDKnPHtiq9/430LT7lyNIuX3Da37wDr6AYAr5d0P/AIKG63onhvT9MhsdLFvYWkdtHuiZiVRQozk+1Ymufty61eoZV0zS5JCciNYWG72yGpxxU72YPDxtc+lY9Q8PNLdkHUbV5dzmMxI8TRr8xRstkg7enQ187ftvtod4mmX+mPqBub24dpI3iighiCoBhEXPUnJJNVPBP7eGieJpJbfX9F1DQpGieIzRYuIgSMcjhh+tcJ8afG154gu7qWC70fWdJnhmisJIJNzW4JUglD80cmMdRzzWjkpO5Ci1ofUP7L/7QWlfswa74d8SatG8umiz0bw86R8FDNAjtJ9FGWPc4NfR3/BWP/glXJ+0BBb/ABJ+F00N1fW9mza1Zmcid4413AwxnILAl8jILDGPSvjnwV/wTv1/47/Hj/ia6lPoXhk2lhcW06OJkmMcCIU8sHh8IwBPTdz6V+sXh3VBYWIjRyqsuwgtnIxjB9eK4a6Td4uzRtTdtGfhD4A+GOteE/EUUOtacdNS4uENvPcWrAXBYMEG04ZlckAFQRzX0XpHijWfh9B4a8M3GlS3mn2q3TPZwyNE0yyRhZMh9rHPy8A844xX6K/EL4HeF5PCWqysstvp0NtJNPaeUl1AUVWYhYpAR0zgCvkf4W+FfhB+2bD9n8B6nPJqHhdUv1tNktrLZDIQSG2l3wuM4B2jGcZ7UlOb1RWhyXjL472MfxY8CpAsnhfRvDS3D2drfQtaoJXT5nO7K5dncZB4XaM8V6j8Qbrw744sdQhsdX0rWrG8KrFLaTblkUkE4X73HQZA6ZqDx7+xxq2s6po9z4b8QaNeDRgwvLafTvsEt4XXEtuz2zyxKMqCG8lW45HauC8dfsha5aXjSnwOZHkIMklk9nfrx3BT7LL+Yoi3azRLS7na+DNP8PfCr4DfEHRLa1mtL2YahLdqEaVraRJmggSVwNqNtLMRgABhk5NbP7ExtNN8Ez3F1OsZubkeWzg8/JxzjHJavmvTvgL4o0PR9SU6f4g0KWWedfLZNTjS9jLkqXWMTR8jHyknpySea9A+GPx61/4QadAth4K8UzPayea88D3RUPgDggINvA6iuiDg1Z6C5Xuj63+KX7GbfFTSPDd1cHWE8QarJcv4Z0m007zjq80QiEituwQNsuVKhuQ2cAc+GftBfsIj9kbQNf1C/udNuPEfkiBkspxIlo/lyO6ZB+Zl2gEjgNkdqh1X/gr98Ro/HGnai1r4x0270/TruxW5S6laZUuGg3qrSlgmVgUErhsd6zP+FvaZ+09G8nibxFD4J0xFZDLd6sby9KH/AFqwWqq7vLION0jhF3E4J4o9hCL56crle1lbkZ+dviFVW61bdIodWZVB6uehr7i/4JzWn9mfsE+N9009qb3WdNt0MUjR7iZ5iAzLyFOOcVpftR/s0aT8EP8AglT438Y3fhtNH1bxz4vgXQ11C2T7fYaaZ1MKsdoZXkigZmB5w4yBkiu6/wCCNehDVv2KPEfmokqzana8sAwO158datSuZtmPP8L2uZgb3UbadQxKMQZFj6cAMclsdyatL8HrCG5SN7m9likQGUwQgTznIyuTwBgNjHY+3P1De+CbZreNRbW8PkHI2oBn2qsdALMZRjfjHC0c0mLQ+ebL4OaaNTkCWGrXMEJwgciONOB820DnHzcnPX2qXTfBeiWMtwJdOkuWlk2s7zyM8gHUHpgZzwPU+2PetX8PG00yaUdT1J4rzsaDi5G1GZic4Ayc0rS6sE0Zsen6BZ2UcMHhnTD5alYzJHuK+/zE5b3rtPhBoN14v8Z2mn29vaWUdySbi8+zoGRQCWI4649+tR6R4C8797P1PRP/AK9eifD/AEv+x5HlUbWaMxLjjAPBx+FEU27CctD3/wCDjf8ACZePWuTveCDAUtzwvA/lX0NFcrbwkjbtUV4p+zHpSWelzXBXG44U16hrmoGCwwDgycYPpRN3lYqCsjxH9vP9o1P2Zv2XvHnj5pFF3oumSDTlY/6y7kxFbL7/AL10P0Br+Y69lF5rd1cSyGa4di0sjNueWRjlm+pOTX7A/wDBy78eZtC+FHw/+G1hMUm8QX8uvagoP/LC3HlQg+xklc/WKvxtu9GcAXPngFzyfSqXcNjVik821mUuBKei55qXwpqC6hbR27uq3KnyyGOM4p2h2cFqyeepljY4Y45J9RXQ2nwpttTc3NtdC0KDfuPIA9SO1apS+yhXRveGtQXQmZLmL7RbyDDKRnP50hWFbhplgjtkdsiOMfKPpUFpGY4VM0iybeNwGA3vikvbgBcjrjj/AGR60nJrdjsk7j7y7CsC2GOMhPQeprOu9ZMgxnf6EjAX6VWub0yPtB+XPJxy1VWJBPfHNZOVx30Jpb15EIZ2IHQGo2mSQAMo4NV2IUjng+1IkwXIJyf0ovcVzTt7lQc85J6jtVqO95G8kqD98DkfX1rHSbaMDafxqaCcqc7sKetOzHc0UDwXRAwUbk+h96zfG8sTeHLhbkZAACEdd3bFXYH2sccr/Dj1/wDr1JLGlzEolRZFQ5wy9KV+jA8k3d+tJwGyM5ra8d6WlhrW6FVjimUOqr0U9DWN94jrwOuKV+gzp/hpeG3vJkDENhXA6dDX1bffA/xN448Z6b480jV9GWe40+FY7WcMu0bOevqSenvXx/4JnMHiKME/fBTAP41+hv7NnxY8Hv8ACjQ7bWNShtLrTrJknjWRTKSGKqdoBIAXnPc44ralyu6kzKo2tjkk8PfEPQ+NQ8MQ6ivUvZYlRh6gZz+VZlxrdnfaraW+taHe6VG0yh/kkgbORx8ykV7lqv7VHw78LxiSObV79kwQI4mIJAwTziuav/2+NC169Sx0zw3NcPdgr5l6VERABOSASc/41c4w3iyYyl9pH1T+zeH0v/gnjbKiJ/p2s6lLF57Ag/6W6qrEDnhBkj8q+e/jhrF1Y/ADxkGmuLVJbBkZHkuUiYNIokiQNLGuQwDRfI2IRLx81fQnwtRx/wAE0fA0f2Y376nHd3PkSsFE3mXE7bScYxjjOOlfJ/7Rmp+T8A/EfkRxKjiBC3kBPMUyARyAraqNw2tCf3nES5/i58ypZ1GdNLWx8Byzo3ihmZ1O8so7biTjj65/Kvp34NkN4XeTaPnmY4J9hXy3Iqz+J7dWb5xOu1SM7juHBr6o+DaFfAsJPVpXPH1r5riWfuxiftPhbFXrT80epeBbmaw8IeObiB/KddNt4VccMm++t1yD2OM4PY1T1bW9U1pma91TU73Gebi6eTP5mtTwLIkHw08bSMVzNDYwKfVjeRED6/KaxmikdhnbuPoK+erTnGjTjFtKz8up+gYehSnjcRUlFNppXa/uooy6cpRsRgsR2GD+dPgtyYuQQQOQRVspIJDyOenHSk2tKpx82O2eTXDOcj11a2iKZhVGPBzmrrAKrYI4HHqKjkthKD9eopUgaJCPMkHrzilCy0kKaXQmzlB69/m606IgsOT+YzUGxhx5gI9x3p2592AYjt7lcfhWvPF6HO4MW6k2oDyMjg5ArNjlYzM2Mc46Z/Wr00UkqcMoyaqtp0g5B3Z9T0rK0nqjRKKVmfav/BJuyI1u6l5bCTE5HP8AyzFfmh+0trX/AAlH7Sfjq8kSP7TL4gv5Xk2/M4NzIBn8K/UD/gkxYPaW2oSPxtikIBHYuo/pX5O/EKWOT4o+JpoWZhPqly7M2SSTM5/rX6hk9/qkPQ/mXiyXNm1b/Ey98NvDEfirxfbW9wQllAGubs5wEhjBZuffGB7kVzvjDxpe+OfF097fEoQ3lwwL9y2jXhY0HZQOPwrqvCfl2vw88QTSZilvvKsAeAXUsZGAP0RfzriNXsdl8GVGHT5v71ejG2x81Zpn0/8Asw63L46+H15odxJ58mn4mtmfllGcY+mcfnXzd8RvDZ8IfEjV9PVMLDOWjXsqthl/Q4/Cvbv2HHkXxrPbkHbLZyZ/DBFcT+1xpA0/48X235TJDG54543L/SiSs7oEeK+P9PFzBby7WMocLn0Hevrn/gi5ZtN+2TpMhwVt9IvZfqPKI/rXyh4viSJFyzHLY/OvsX/giRYCb9qTUJzgCy8NXsnB4OQo/PmpTdmx31SPvj9lmaJfDHiqeSXUFE2vSri1yS/7pOuBx+ldzdalYxWtz5tuzzhJCjyzZYYUkfLuJzXO/shaBaX3wu1meS1F3KdZuWRSADuwg4zxnjvXR+NvGGjeA/BesjU9Q03TZHt5PLSe9jMjnYeAABg5xwM1MH7h3VouVeyPzQ+Ovxabwp4stY0N8jR2S+X5TnYd+c5GfT61w/xk1Gw8Qw6Xaavd31kTaBoZfILA7jnDE4Ygdvxr2fRv2Q/FnxR+OieJrdtLv/DbaZGscSajF50UwAGHiJDDJJ7YNec+OPgV8VL34k39jqmjS2+lWswEC3O2MpgcHB+YjntxXj1MY1U9ny7dTolhVL3+b5dST4KfGz/hF9JsfD9nImoRI7BbjbsTHXoxzXpWs/Eib+x7l5bCBv3TZZc8DHWvPvh9+yd4k0rWJNUu30VrqV9xghicRqOmAO1dvrH7Pmv6hpdxHBZW6SzRMiv5+xQSMd60g4SkpS0MpqSVkjwb9jPUba28Ya1cXUJmjlBICnlct711f7bmtabefCaOG2jkillvIydyjpzWt8Ev2MfGfge9vGvpbSz84cSQSea3X0/xrtvHP7Jtv440WKy1rWL6ZIpPMzFCkZDDgV043F0ni3UUroVKjN07WOU/Z/0bR7r4P6TFdRxSSmLJDAMDz713Ol/sx+HPiFZzS/YNGjRGxueIKxPp8ozWh4O+E+neBtBt9Ph8y4itlwpcDcR74r1P4b+Dbg+HpXtrZYknYbPMGC+OuMVzUqnPU5o3sOtFU4JdTF/ZL+FWmfDi512w03T7GIRXgWUQvgSkLnr6V7NHBhYiIrldztzG+S2Oy/SuF+HOn6j4Jn1iRwbGW6ud6+WA6SL0yT2rqJvGl1ukLSWMwXoxi2MT7YxXoxempwtFXW7+HSGlkaSOF2Ul3lX5Wx79zXH3/wAa9K0m1hSXVsSTEiNYYD8+PetX4ja0q6HdXE32grDEcpbgOBxk9a+SvFnxITWdXgEcstmlo7eU8xDqAeuR2pSdmJU29T6PvPjBc6DqVrqFvbXN5pkiM89w7ALHgevTNFcf8H/CaeOvDdjBPcaLqlgjEXFvfX3kJID22ggjPtRUqTGoo/OTV9ak8IaeLHVtP8+1K4ikjwUkHbB6Vy8A0+9uG+xyvbMedkwwPzp2m+MNQ02wNmClxZSD5oJxvQfT0/CovO08yBptLm2/9O83X8xXRd7EiSx3VhBLC97bi3ncSMoYEsR096veEfDJ8Y6ssNtDc3lwSAFijyv4mm2raU540O8YA5/e3G0EfgK66b4661p+iJpmh2+m+GbFV8thplvsnm45LzNlyT35FKTbVkFjR1Dw5Y/B/X7Ua/Zm8QRG4SxRxnf0RZP7oyMnviuL8W+LLvxpr82p6hKkk8nyxxou2OFeyIvZRWdd6lJcHDlnJYszMxYux7knrVVplQlnPI6etZ0oOC1OvF11U5FHokh80hjBJbJzzVCafByTgE4p014JHxj5f51VmuGAK4HJ6jmtZXOQnEu+Ex7vvA5zxmtDw3rGkadFCs1gPPQFZXLEvIe2BnFYbtluPu4wealsREWfzsPgfLu5xUruwO0g+KNpZgldM05ZYztCT/MRg9xUo+OAiCultpcTjkbLbJU9sHFcKwQSZwp/CpBGoXHykn/Zp83QqzZ39trtj8Y7gxTGKw18jENyR5cF8f7j/wB1/Ruh71ymqabe6BrDRSLPY3ts2GQ5RlYd6pJERg9COeO9dVL49PibRYLTWoftM9om23v0/wBeFHRH/vqO2eR60KYOm9z2H9ij9s/W/wBmfxFKlxBNr+ias4a7iec+dE4ziWNmyAeTkHg1+gvw3/4KGfD/AMcQQg67/ZE8mMw6gphKn03fdP51+U2laRFdWCxpcwySsu4CN8MAf6+1WoJb3SYXUOzKV/iGSp9SKcrPci1j9tNB+Jdl4psS1pfWOpWkylT5UqyowPBBwemK8z/Zw/Yi+HP7Mfxgv/F3g9Nc0651S0ksp7Ga8E9mqPIkhKBl3rgoAAWIxX476J4g8T+AtW+26PqGqxSsSzNZ3Dxse5bCmvSvB3/BTL4w/DuQfZvFUuo2sfBt9Vt1uNvtnhv1qPZrdMV2elfHzSdf+DP7RHjrR7e91PTby21i4ubZoZnhaaCaQyxSrgjKlXHPTINfQP7Mf7YHiHVfEfhbTr7XzdRNNb2FxBNtZpQQiEtu+Zn3HO6vCF/4LGQfFPR7bTPir8K/CnjC2tV8uG5RdlzbrnP7tz86DJJwrge1db8IP2hf2XPEPjbStWj0nxf4W1TTrlLyGGe9nmtUdGDjP3/lBGcZ7U0pWs0Nrqj9SdLtIWb544znvtFdToWkW8DAxL5TesZKE/lXzl4F/bm+GfimJHsvGPh+becBTepG+fo2K9W8O/HrQr9Fa01C2ulI6xzK4/Q0rdxJM9UHh+DUlIuAZhjB3sWz+dP034caRbXCypp9mrKdwIiUEfpXH6f8cLCFM8kN71bH7Qul2+fll49sikrIdmfHP/ByV41GmfsreBPDyyBX1nxMbph3KW9s+f8Ax6dPzpP+CKfh55P2IL3y0LmbUImwB1Aaf/Gvlf8A4Lx/teaH+0b8afDHhvQb9Li08CWdwl48bhka8ndC0YIPJRI0B9CxHavY/wBlj9sx/wBgj/gkvovjm08PQeJZtU1uDTEtZ7praMFxdv5hZVYnHl4x3z1rRMT7H3e3gq6l4+zPg+1RRfDK+dsrDhfQkcV+WnjT/g4p+L+uBhonhfwF4fUj5WNtPeuPxeQDP/Aa8m8Xf8Fp/wBorxhuE3j+fS4m6ppNhbWeB9QhP61VmlqxWP2O8c+CJ7fQnLqI1zgnrXAWmkw2LYVMu3c9TX5H6H+238T/AIpeKNW1S++IfiyCeKCP7LA+tSrCCoAOQWC5OMnjqTXR+Ff+ConxN8FLJu8XR6m0anZFqFrHdDIHA3YDdfepauFrI/WnTNK3SqMAke/QV0uk6aoKrz8vBr8rvAP/AAXc8b6C8a+IvAvhjWFAG57O4mspG/Muv6V7j8Lf+C/Hw5ub6I+JvBPjDRl3DzHs5YL5FH0JRv0rWKIcWfR//BVj9q3xv+yL8H/AEHw/8TX3hfXNXuZ7ieW2SKTzII1UFWWRWUjcy9vWvkzwH/wWX+PvibTJE1Lx5cXF5DNHHBs0awVJV5Mm5vKyCOAMDnnkcV9X/EP/AIKPfsHftr+FNLi+IHiDU7K50eB47Oa70/UNPu7YPt3gNEro2doODuHFeCXHxS/4J7fD3V99v4i8e+LYLfeI4LaxuG4IwR5nkw5J7EkYNeXmFPGSio4da33vY9zKKuEpzcsWrq2ite58CftZ/tV+L/2ufjZqniHxprj6xeWrPY2QKJGlnaJK7JCiqANql25OSc5JNeX30kV1pDwJuO1iVYDj6VN430qxPiW/u9OWS0025upZLaF3Lvbws7FELHliFwCT1xmrGhXa6Sygw+ZE42lTzu9/rXowi1FJs8qq05NoPB+rW8zQQXIMbqeWboT2FdzbKcnaSqt94Dv7VmWmgafKZGKoxXkIwwT7VpWzC3tlULjHA9qpabkEswCqSQNqdBnqay766y5Trnr71Pf3+E2jkDgZ7+prOdS5JBAz0wKUhruyMKd2ScAnjmug+Hnwk8SfF/WmsPDmlz6lPEu6d1wkFqv9+WVsJGvuxru/2VP2VtR/aM8XlAZ7LQNPZTqN6se5hn7sMQ6NK+DjPAGWPAr9F9E+DPhT9njwFaW15YCz06Aeba6PZxtPLO4HMj4G6aT1kbgdBtHFKySE2fDvhb/gnJc3duj6v4gurmZgC0GhacbhF9vPmZFP1VSPeovF/wCwLpmjQny9c8UaVKoyH1LR45oPxMD7wPcKfpX0P8Zv+CiOufDS2nn0f4e3y6bbZLPM6RuEHViACRgc4JrK+FX/AAVD8NfF+6j03xLpf2A3YAjebDIc+jDkVCTYbbnxD8TPgv4g+Es0EmowwXWl3bFbXUrOXzrO5I6hX4KuO6MFYelc6shf1GK/RL4t/CHTL7Rb69020XU9C1RB/aOm5G28j6h1P8Ey9UkHIPsSD8HfFr4bSfCjx1PpvnNe2EyLdaddbdv2u2fJRyOzDBVh2ZGHaqQLXYyrSQSJtztI7d6slwqAFuvX1FUYZArjn5h396sDPOSQTyM9/wDPFUxo47xzoFzbu1/LMskRbYF7xjsMVzm7dzkfWuz8dapDBpbQOC0twQVHpg9TXFI3Ungg1Ay94eO3XrQ8kmRQAB1zxivscfsj6/8AAjw2mu65PpbHVY0i2W0xd7VmQMI3yAM8H7pIyCK+MNLu2sdUtpkOHilV1JGcEEHpX0H+1b+3Jrnxj0LSdIi0mz0NLdkvLyaCQvJfTKhRTyBtUDOByeevFeBmc82WOw0cEo+xu/aN726W1XnsnrbofQ5XTyh4DEyx0pKskvZpXs3fW+lvv+Wp0V3YOR91tp5+UY2H1rQ8I+F9KFzP4inmSzbRI3e/tHU7LgFSBJHjoTnBX1wRXzhafH7xFYoB9rMq+h5NbXh39pa/sdXs5r20hubaOdHnVfvSxhgWUZ9RX0KZ860j9gfG+t2Pw3/Ym8A+HrpZXXS9Ct/tUcU3lPC8iB3JYuu0K0jZO4cKfWvh79rr4l2kXw9msiLOW5urhmd0EbZcBQ7D5pCFkTy2xngKB1JrU+PP/BSvwR8RILf7Lf6zJFbR5SCK3kiDMV5V+gIHpnGfpXx/8VPjNN8RtXkn3XCwjiON3LbQBgdSe1czhed2bU2oq5iWEhuvF9n6pKM47819Z/CmUQeA7IFcA7uQP9o18heCrhr7xTaLsOFkLswOc4HGfQf419i/DAbfAmnA5IMefYjJr5Xia94pH7V4WK9GpLz/AER6Z4UtvtHwi8SSgjA1HTV56keZIxH/AI6KzAx2ncWya1/Ddy1v8Hr4AKVu9es4yPZYLp8fmBWfcMOBjJHGK+fxF1ThGPY+8wUm6+Ib/n/9tiQF2YZBYAj6d6h3Fugxk9RmpZHEkjZOPr/SnE+ZtwOQM5HBrkS5lqtD1L23I1DEgYZSfWlkQHAJPy+nepJYWZlG5R6gHFPgiEj9FweuKhRSeoSnoVzEpXHUZ/KnlEVcndz1P+NXVtwrAlFX8etQuu8/Kf6GrcV8jJyvoiuIVIOGJY8cc0sUYQlQcdvpSgLjqc5xn0/GlwFYnkbuvFSop7EOT6n3P/wS8X7N4N1q4P8AyytXbn03t/hX466hK19r2os7AyTXkr5PfLk/lX67/sLeNNI+Hn7PvjLVNV1Sx02G10mVi9zcJFkgTHA3EZJPYc5NfjpZ3skpDBSpZyQOvfpX6ll0bYaF+x/MXEM+bMqz/vM7C5tZZfh9bwQzLHO95KVYjPREGfw3H86r6foLXd2sbHzXhUAuAQGyeoz2re0Xw3d6z4Ie9ggSaDRrsvOzSBAolVVA55JJU8D0ru/BXgyK6gQlS4XBGa9ShT5meBUkorU7H9irwBLN45uJlUhLaxkdjjHXC8/ia8v/AG2FQftDanCrc20McbeoPLf1r9Bv2FvgFHY/C+81y4VEfXb5bWBmXkW9uDNM/wBMhR+Nfm9+074iHib49+Kb3gh9QlVD1G1TtGPbAqq8OV2ZNGaaPG/Hd6NPeNz+8APTNet/sIftpz/syfFa6vrHRLbULjX7CTRgJ5WRITMVCyZHXBA4789K8R+JCuNSiy2UYEgZz3qP4XR+b8QdDjHBa/gXj/rotck3aLaOiO6P0p+PX7Ovx4/4Qe1TwZ48vG+2TtLqWl2z/YoAXOTJESxPA4IJyevtVv4ffsIX/hmyEmoavc69rMsYE91fSy7iSOQvJAH619jWVtFDZxjb91AM9+BSTBSQwUZ+nSvDWJrPZpHqTbl8Tf3nzt4B+BmteAvGmmX/APZ8yxWUyBjFOGVhn7xHVsf0r2vXYo5HjivHj1K4jXD3LKTvJOeM84GcfhWzNLujGR1HTHNeX+O/HPibSIpGGhxy4kwqR27zqU/vFlb/ANlqJwdZp1XqvMiM3Ti4RWj1/pnRXmh6eclYogQeuzGaz7mxgs1/dxL/AMBJArye5+Ificak8Y8Q6HaQSksYriAxzQH0UyAAj/ezVHXvjN4k8Hxzy3+s6HcWKABHWFC4btko5BB57CnHBRXmJ15HrUpVDlhhe2Ov41SuxE+Q6793t1rlfCPxsvNcS0H9nNqq3IGfs1vgxg9STnH4HFdjL4os1Yb9N1eNR1BtWOPyyKbhy6JFKpdGa+kW00n+ri9gVxiuw0cCy062jRSAFOCr8n6+lcP48+Ium+HvCt7fWFtc3t1Au5LWSJ4GlPoGZcV8y2//AAVTisdVe31DwjJHHbuY8wXYL9edwI5I9jXVgI3TObES2PtOGS3mDLLPJEpz1HHHb3qvc6elycLNC+8eYxYY247GvHfhF+3P8PPiBpKNL4ltdGvijK1tqYETAk9A33ce+a9O0rxTpXiKHzdOvtE1OIxZDW10jD9Dya7+V31Oa559+0BqZ0vwxeosGor50R2tZuFjYe9fMXhr4YW+s6c1+99dyI5O6CeMOjfjwRXt/wC1h45t/D8LWck19ZNLBuMakFXyOp9K8Q8I+I5LbQY9lwDbS5J+cY/GuTFSlFe6m/Q78JTg9JP7z1TwH40l8CaIv/El0ee2BAEizNDISOgO7IoryS/1Ca71eOZZjPAVVPLEnyDJ5JX196KzWKslzblvBqUnyvQ+MoJlDD261Y+3LCeHAyO1c+l18oOcjtzUyzSXHyhJHI4AVSTXp+Z5djbbVEwcOcN1xUcupBh8uSe3tVWy8LazqjgW+k6lMW/uWzt/IV0ej/s/eO/EI3W3hbWWU9HaAoPzOKHJdWOzOemvGMWf4c447VXmnY4VmAOMivUNJ/Yp+I+sKqNoiWjMfvT3KKB+Wa7fwl/wTf8AEuoyF9a1Gwt0C/KkBZyD9cVDnHoPlPnPImUKAMg/e/wqxaaWlxIqMygZ6noK+uNK/wCCaGn2oRrvXbsk87UjUZ/Oui0r/gnz4etGG6a/l28nc45/ACo9sh8r6HxoPBymJnM8Q9AATmpbDwNJeTqsJaZn7RxE4FffHhX9j/w14egIbSo52c5V7gb2H0Fdx4e+Cum+G8fZNPtYkIxlYlTH6VDqu+iLjBdT817n4fXtlMYntLkNjI3RlevtWxonwg1nVgDFpk4U/wAci+Wo/E1+lEHwu0h5zJc2lvLMwwG8sD8KfH8JfD9w2240m0kT1aEHP51PtZ22LTj1Pgrw/wDsleIdZthKsKPEwyDEwc/4V0mj/sJa7fxq008tvu6oYACOfrX3Ro3gPSNDXy7WxtoYh1SKEAD61sR6T5QyEQjqPl6elRep3Kc4nxb4e/4J7Xkc6vPNPN6D5V/lmsL9pz4SRfs8eEdOlktZb2fVZzBFK8hKQbQCQeByQePoa+97fTZY2BWEn6dRXEftTfs9j9of4PX2g5S11FCLrTpnbaq3CA7Q3+yQSD9c9qUOZSvJkN3Vj80tM8Z6ZduspkfTrlG/iPAOezD+ta3inwdbfEKxE8Yjg1ULnemPLvPy43fzrzzxv4TuvBfinUtMupbS5vNPnaCaS0lE0DMpwxRxwwzxkccVUtPEFzpEYnsbiSBgRuUHKn6jpXoKzVzCxT1nQp9IuWSSNkKkggj0rtP2ZIItX+J0OnSLKTqUEtsNmDjK5PX2U9Kz7r4k23imzEerWirc42meIff9yOx9xT/h+lx4I+Ivh7WbbMaJeRzwyt8qyqHAb9Mj8aJaICf42eBtU8EfELUfD95azpe6RcPDIHGB6qR9VIOfeqHh7QdaWEizbUUlI+QwSvHtOeT8p5r3D9tvV/EWheNLPxJYCPTNP16FY4FYwXUimFQhBfBI424B7Yx0r5/1H4leKL9v3+t6q49EnZFP4LgVnQqqpHmTuhyi07M7G38a+L/Batb3fiXxHaXG0Zg/tCdHizyARkckYP0IpE+M3iy/cxN4m8SzQn5SkuqTuCP++q4e31sXZxctKJWOfMds5PuTzWt4V0ifVL9ILb95K2WwpycAEk/kDWy1J2MHW5d2tXDAk5c89ye5/Ouy1D9oLx3rnwTt/h9c69f3XgfT71L+HTGVfJgnVXVWDY3cCR+M4+Y8VgTiDR9RuC0CyyeYSGkbAX/HmqOoau1+WG/fyDhBtRfoO9LVaAVZZctjnbTGP7v5t2PUCgsEUk9hUaXLochiPSgBzxogUhjgdiKktiq3SbiNpbnmo3ka7UcKCOpA5NMnyuAykbuhNIZr31sl47NGwIx271S+yFPvHGRxzVBXZPusR9DVuzuTLGVdixHPNVdAW9LkCjO7kHB9q1NKbdqzjIwAoAPANY1hKITIoUtuPAzV1NLuGX7TgDb3B5FJSA2fENzBcWbQMW8wHcNoyF+tR6FqkY8hJ1YGJvv9Qal8PWaQBZpB5u/5mLcgj0rd0/R7O9ug6MsKM33WGcEf0pu5Jf0dkukMqncCdxIrR3gE4IzjA46VTsoPIgZF2gEnpT55Ps0Ocnceh9T3phcp3MimRwOvQetbHw88CX/xE8W6boulwNPe6ncJbxKOgLHqfQAck+gNYYkEj7du7Pp2r7G/4JVfBwa94pvvElwmcM1haMeiLtDXEg9DtKoD6yGhJNg3ZH0/4Mj8J/sH/s7RaleJHPbacvlWEA+WbWb51yz+vJGSf4Y1UdSteWW2s3nxl+JGlp8VfEd/ot94qjF3pfhSwElu00JG6M3Myj92GUZSHO4rg4UEZ3NEuYP2tf2odR8S3Ma3Xw++GbjT9FtXH+j6hd5yZCvQqWUyN6qkKHg15b+2b4jn+E/x50/xfqmsWetzWl3LrOiaHFGy3LXckaRNPdzf8+6FdyovLNwAOTTbWxMUdp+0tocHgW303QfA1rYaFq9w0MtpaW2nJcSa0zTCMwMXViyhSWfJ6EZNc3+3H+y58ObPwlb6pEbLwb4ieZYbOW0gYWdzISBslRRiNCSB5nAXIzkV8++L/wBrD4q6h4gN/P4r1XTbiEeZGlrGkUUCsOiqFOAR68kda9Z+BfjfUf29P7P0TxTrNtYNpCRyazBFajzdcs0mWVfKOcRSF1VZDj7rZHcVMkM3/wBhz4nXuoWeo+DdeWRNW0VmURz/AHwqna8Z91Irgv29/hTHYeHLi4hjw3h+7S6tiP8Anyuztdfok6oR6ec3rXp3xd8Or8Kv25vDGvWsawWviwKJ0QYBkz5Tn8R5Z+prX/bL8ODUfAOpROpJl0TUbY+5gAuU/IxClLVXBKx+eUCqBggkelWnBEe7sQRz/KoLZQoyC3I79qnkI8gDk896fS7GY3ibS4NQ0+WSZN0sMZKMOCuOa8/hk8zIxjHGOtdr4z1GbT7BY4gAs5IdiOgxXHgYGAeo5NTfXQoSIDzlJz8rDoe9ewar4X8B6t8Jrm+1XUdZsvFtvMVtorVVlguIsLgMrYwc7uQfwNePBFE4bkEEE/nXsmr/AAN8TaxodrqNnpxu7a5hEqCN1L4Iznb9KUo3QI8SkRojyKTfgnByTXUa94VvNGlZb2zubVx/DLEU/mKzRpBmbIA9aV3YDKLktgA9OatPpkoiDAqQw6d6sPpEoJCLuYenepoFmlUL5TZBGABk0pSe6N6Mab/iM0PhdPeWHiZbdGeKG8XZcLtH7xV+YDP+8AePSvsHwDAIfB+mg9PJUgA9v8mvknwajWniWFHVo5ApfawIJGOvNfYPg2IJ4T03DYYW6fXpzXxnEr5pJM/cvDSlGGFm4u6b/wAj0nRtifBRV+QSXHiGPaO52Ws5JH/fX61nXkKswDLuYcjB6Vo2unu/wl0OVOANaus8cn/R0HH5n8xXP+IvF2m+Goi2o6np9mOuJbhFb8s5ryq9Jy5IxXRH02DrQpyrVJySvN76dl+hIIw0mCOM1YjsQXwW6V594h/aX8KeH4w4urq/UdTZ27SgfU8CsPVv2r0v9Fln8M6fZ6jPGpPlXNyUcY/2QM/madPLMVNfu4nNjOLsqw7tUrJvstfyueuXdsDICGzgDg1Zt7ENwMk7ccCvlzwz+0J47+LN+2b220TT4jtdrO2Bcn+6GfJ/GvafBXxsbQ7GC2khmvHhABmeUmZz/eJPWu+HDtZL35JHzOK8SsGlahTlL1sv8z0qLwfqF5BvitbiRQM52YFeda18XNE8MDU11WS50htNJRxe2zw+ZJtLCNR6kDjjByK9A8L/ALQ1tqN0tvI1xbykYAmAOfxFa/jCHSPiB4b1XT547ZP7XtHs5pPKUyFWXGQxGeOo9xWlPJ4Rkvaao8DE+IONqRaoRjD5Xf4/5Hxj4i/bu1e7LLpOh2VmOge4kaVse4GBXF6x+0j428TBxLrktqjdY7VBCv6c/rXKfEDw9b+EPHGqaVZ3p1K3sLl4EuNnl+dtOCcc45B/Ksy2MjSHHygV9Nh8rwlP3qdNHxuM4nzXE6Va8rdk7L8LHW2Hj/VbqAWl1qN5cReb5pjmlMi7/wC9z3rotLu1vMsHDZY8561wuhXUdrKd0ayMeTuGCMeldjZXCyNIseyPGCAo6V6K2seC227s9q+B+lx+MdQuNEeURtfRLNAD0kliySuO5KM5Hutey/D7wPf6rrsGl2drKzh8Elduwdy3pXzJ4L1640u7s7uzne3urOVZYZUxmN1OQfpn8wTX1N4P/bq0az0ASahp13Zasq/vUhjEkEzD+JTkYB9G6e9aUqsoOyMpwTPqT4+fH21/Za/ZQvlt7hEvZdMbR9KQHBBl5lmA/wBo5OfRa/Jq9vnubiW5lZ5HlJLMx5au/wD2mP2ldV+PXidZruZ47K1+W3gLZES9MntuP8uK850C0fxHqsWnC4ihF3Mtus8qkom4gbjjsM0VZu12VGKSsjzrxpqUl7rUiuAFi+VQOwrc+AFmuofGjwrAcETatap+cq16b41/4J2fEiyuXuLBdG8RI5yGsL1dzDt8r4rC+D3wN8ZeAPjv4VOteGdb02OLVbdmlktW2Lhwc7gCv61xyxFOcXZm0YST1R+4EKK8KlDlT3B6UrR8HarZJ5zXi+leN7+CLfFcO0XZq3dN+IuoBQC+d3qDg187y3k9T0m9D0aUNHwwJHsM1SvIA4yY8g8ZA5/GuYHj27kIy3X9am/4TyYEGRAfXK8YquWUdhaM0L3S4J1CugPsyhh+RrmfE3wxsdalinhW3t7u2OYpBbo6nPZlIwRW8njm2mO1oju75NSDW7N8DDLx19K0j7Ru5OjOZjh1rRrdkbS7DUEXHNrKIWx/uMMfk1c34w8R6rDdLNaTJpgAw1tfWbpvb1WXlPzIr0+2khlQbJVz7082YZcDDDvg5qJU+ad2NaLQ8Xk8QeJZdJa5k0q31m2C4ddPuEece4QMd30HNfBvx7+Aeqah471S/s7ZIYNQuGljt7om2njJ5KlXA/nX6g6t8OdJ1lvMmsrfzc5Esa+XID7FcGsHxD8G/wC0baWGDVL+OOUFfLuNt1HyPSQE/rXbQmqekVYwqx5tz8fvEvwJ8U6ZAZksNQLg8+SokAH/AAEmsGHXtc8HRLG8GoWs6H/WjfE39K/UjV/2PNV02d5NL1XS2zk+XPZfIPyJx+FcZrX7IXiSR2NzoPhnVA3UJcyxK34EHFd0cR3Zy+zPzul+MOv67cpHe397e4+XNxM7kD8Sa14PiJqluiiOYrAv3Y+1fYer/sB3GpX5ml8I2VmnXy7a7Dk/icVwfjL9hxBqLWulWevG5QYkgWJJFj/EGtfrEb2YOD3PBoP2hrnTtkc7EMGG1wvIFFeu6t/wTU1m8YTKbsBsNtlt9rL7cGiolUotlRlUWiPctM/Z68K6W6iDQtMj2jr9lT/Cuh0r4Z6PpqkQ6daxup/giUf0rRW1JPLudw6FqtWtrHaRiP51TkgE8UKJLY/TvD8FjGP3caeny9BWhEkMfC7Mtz6/jVSGMRKGCltx5yc/hUyoADsTDdef5UJE3Zbilt5CFZVLDjNFzJHEeO3BwMYFRrYPLGAIzg+2MmrEOiF0BKsg6kHoKJIGyOExSqGOScDBI6VMANpwwVVHTpzU0Ph987sHDDjnrViDQY1lTc6ofc1NluCb2II9RYgqDk/hx+NXreMXQG4Fm9CcYqdbWCAYJBz2A61YtYYJCn7wgjPA6n0obKsFvYKDn5VA45NXoLCJlUvKC3sOlLHosTSDdKw4456CrMtzZabGFYgn1yOKm76jfkRm1igTKfMSefWrUEQb69wKo3/iW0sU2RsjE8k5FKPF9rGgLSogPoec1V2BqCWGAEuAuOODyapX/iOCBiUV930FI3iSwa3VVnVjgkmmwa7oqpIZMSuRxgdapJ9EK6PzV/bw/Zku/h98SLrXtA06ebQdbkkulSCIsthJ96VGx0TqwPQDI7V82NCZZ2wwDMAcdq/aTxz4c8KfEnwRqeh6pBI+nanbtbzIp2Pg9wQcgggH8K/K79pr9lrXPgB4yubUwXOo6Kd01nqUURKNEDj95jhGGQCD3Ix1reL7ks8huG2sV6c4pvnuwUF2wvTnpT3UzDc33h1IqB2BbqPerSEa+reOtX1y0tre81K6ubezBEEUj5jizjO1egJwMnqcCqcWplfvIGHqDgmqeeOOgpd/PAGKIxSVorQGzSivYrt1jKEszYAK5zn3rt/CV3F8ONOvLsqBdzRGGPP8O4YY/lx+Ncl4HsVm1B7hwCLZcr7selM8Y62+oaiYiTti4x6n1pp2d0J9ipfvHPM0r72eQlicVd8JHSxqB/tLzhbbGx5QyS+Plz7VjGY88nBprAkgf5NK+uoFi/nie5cQA+TuO3d1x2zUBYKMUn8P16e9bnwz8Ov4r8eaTYiwl1KOa5QTW8bbS8e4b/m/hG3PPahajLfwo8A6p8UPGdnoekRCS5un5dlOy3Qfekc9lA/oOpr6R1X/AIJ5XOu6TF5viXT7a+2/OIdPYw8AAYO4N29PWvJvFfiK18PfF3yPh8r6LbWjrY2strI3mXhDcyOxOW3N0zxgDivsbwrrl3p+gWiarfJeagiDzpUQICSPQcH68ZqlZCs3sfLPiH/gnV4y01T/AGff6FqgHQec0Dn8GGP1rxXVvC914V8QXFhfBI7mzma3lVGDBWUkEAjg8iv0ibxhAoJZgOcg1+fXxe0680zxzqiX8DW9291JMysck72LAj1BBBzSkuxTXcy5o1SJHCj5WUZx2rct5F+xkMQFYEMSOB71zk9z9otBGoOTjpVi28+7227FkA6k8ZoXYmxb0jUfsavC5LRhvkbniup0ieC5UbJEyowMVjRaJaeUgjYrM3GGP3q2rHRRpvlMHiJPUDqvFCb6gjWixGowQMHn2qO+uB5YPy85PWkClucjOOKgu7VZWUFunXHanfQQWaK/3OS3QdMmv0D8HXv/AAzP+xBqtxbkQ6n9hj0mB1HK3MwEkzfUPMB/2yr4T+H+iNr3j3QdNUKWv9Rgt+eflZwD+ma+z/2mL+TXPhj8LfD6nC+JtZ+2Sr/eEkrEZ/4DIn5UKQSMFdZ1f4TWnw88PaFr2o6dqulXVvrOraTChEV1YSRfaLy7nOMGNIgIwWxhkAHNfP3xd+Jb/F/xze+IblGN/fyvIXZiRFFkCOBR0CogH4k19zftueN7LQv2dfF1pp13Z/bzFBp88cMiGeGKSVfkcD5lUgHg8V+da2zzWDRwkGUr8uejH0qoN7k8pYjuUkdgkgkOTn0+ld/+yb4lvPB/7R+i3GmRySzzW11D5KDPmkwPtXA6/MF4rzKKG6sNPJlhQ3MOQyqffp9cV67+xOkKftDW2t37NbaV4Ygm1C5kCM4VRHhTgckl3AAHNW3ck9DvfDus2/iXwlq+orrcdn4g8Xy3Gi2+rFvtiW4W2WRyrHKI8ocqp7LnGCK+gf2yrFNN8OXa784s9VlOewOnyZ/U1zvxI1ew+OH7RXwlfSLldQ09Uk1ZZUzh0JBB56f6voaT9u3xWx8D67cuwUro10AQf+fmZLZMe5VmP4Vk4uw1ufnfBAEjVcn61JsUDr34FIQ3quBzTJVYknuKLWLbZn+I5Auh3jMRgRkAEZyegrz4428dvSuj+ICXBniYhhb7doIPGcnqK51V3HHXBqV3GPtUje4Tzd2znO3r0r9EfgH4UfUfhL4cuDFIUexiYM8gVANgGcDnGa/O5D8/PJB9OlfXHwX/AOCgejfC3wBZaBf6BPNLpluLdbqDDSyDHXLHjrwOgwK6MPOCbczOqpP4T6Hh+Hun6/C8NxZQahHIqlo1tt4BJwTluPwFYeuf8E+PCHja0Mo0SbS7kZ3SWz+TnnrgHb+GK8n8Xf8ABWa5jgEXhrwhaWu1dqz3029uP9lfz614948/b7+KXj93E3iObToGz+6sIlhGPTPLfrW08TStpG5lGjNPVna/tPfs7aX+zp4r0jTo9QttSt9RRnZCy/abfaQPmC9MgjBIHQ1f+F9vpVlLnSLi0gl4+W9tUuUB+pGR+dfOV344utX1FrrUWe9upDl53ctI/uSetbmgeMIxOohu2t5eMBjjJ9M1xOab1Wh0KOm56F+1Tptw/jnS7qbV9FGrC0KJHZw4RYixI8wAYUkk474rz64/aT8aQwx2sd9DapCgjTyrZARjjqQapeL7r7PcSTT3H2q/uSSxVtxQdOf6CubWeTGAw2j15xXJVw1GpK84J27o9PC5rjcNB08PVlFPs2vyOkvfjJ4u1e28m68S6xPCCSIvtTLGpbGSqggAkAAnHasT7Q80xeR2dz1Yncf1qIhWAJXGO61NBBG/3XYHr8w4zWsYxivdRy1MRVqO9STfq7nZeELqX7EAuWwcfWtDUvDNvrse8KLaYf8ALeIbJPpkf1qPwCgSz2nbIc9mwTXU2WlxFwSGDc5Mh4rKW4LVGR4XsD4UsPs0CkoCWJbnJPcmuisvFMkLhZANzHp0/GrA8HG4KNHghhg7TnP0qWX4fTm2B3OOf4hUOSe5Vuxp2XiZAUf5A2Ov8Q/GtzSvH9xayKEuZAvu+cfnXn954Yn04ZDSvjsOgrPi1e4tJFMzNGB0BGRUWTWgbHGftHeGrfR/HDajBI7/ANru9w67AFR8jOMepOcVwSTPuXavLduxr23xolt4y0A29xGhYZaKQ/wP2NeManpd1oVwYZ02f3T2b3BrrpS0szGasye3dRfK02CB2HArpdP1CBEgZFERYkNg8tXIIzOnzEHJyfat3RNWiMbxqiglcA4ya2XYg7bQdYEMxUk4PI56Vfub8SOWKIf4fvbcVx1veFVCv8rDqOuDU0mrhgAxVsDOTyadrAauquLh9iiNcckL938a9e/Yw+GOg+MPFdxfarcPGmhsklvGSBHOzZyGz1x14rxXSBc65fRWdpBJLNOwUBFzkk9/T8a+svhd4FtvBXh2K1t7VUL4eYht29yOTz79K56zbXKmVDR3PbZPhjpV5AJ7NzBu5DwSFf5Gp7XwtqmlxEWutXm0cBZsSD9a5Hwx4pk8PwhIiqxk/dYHANdFYfFRYmIlh8z3VsGvPWHqR0vc6/bRa1Om02bxFbwjKWF3H6jKk1r6D4nu7EmKXR7qEN1MeGQ1neEfEUWusWt/NjAPIcYGa7Oxs2MYBAII/EH2qZUbq0oopT6phpMzeYWd5MEcRuclfxq7BeO9yAPK8npjcQ4/oaLaMROA0blV79RVg2sEoyR+NSsOl3FzC304tyhEbzKerKgO36jrTrgfZbNZGVFRujhsfnVdLPDsUldR0xnIp7xXBUqHV0PGGHUVSpNaJk89ye3maSIMrthzgHcCDT47uaM5WYgn14qrax3FtG0aQhQ3O1eh/ClsdDnim3Ks8it/BIcr+HpScLFRd0aEGvXVvJjeWxwDnrWnbeImkcB7dzkc7cdazbLw9eXF2hjjjMfdHyT+BrqE8PrYWyukbysOWUDkf0qdI7iTfRle3uIbtTgOpPOCKSayDgk4yR0HPFbGn2Au7bckZBU/MGG1hQ9vDLkIyFhwQOSPwp6bIV+5y15pKF/u9f0rF1nwFYax81zaBnHSVcq6/iOf1rsr62j8z5gQPXvVcWoDHDsO2KnkbGmcF/wr6SxAFtqWq24HKq03nAf99g/zorvmsfk4wyj86KfNbRj0PmRk+yEF0jXOMDqcVYt57ZkDvGirjksME/h+NcXJrd35JG8hW68kn86pSXl3MSDKcjoOa9f2Zw8yPTBqFisYAZA3QDsPwpZPFltbJjdCgHA4ArzF2n3DzGYkcZBwakS0JUEszH0J6j8ar2RLkei/8J5bOx2SDPqB0pP+E5tSmGlJJ6/WuB+ysYwSAPxp8ek9CSD6Y6j3quSOzBNnbnx/Z20Y5d3PTnpVSf4qFI8x2+ST3APFcsNO/v4yTk1PaWKsjZI2k8mmqcR37mq/xMubh/lVcDpSP421EMGWQpk9uMVlvZKsh2DgnqTgCrMVmnk8555BJ4pNRWyJuyw/jnUN3/Hy6ZPbnNMk167nGPMklJOeuMVAdLhM4JYkr1xnAFWHs0AHJyD36mk2ug0hyavcTKI2A5GdxbnFadhfqkSlixYn61nskUUWWCqAMc8D8axtR8Z6PpE5kkniaZBsG05Kj27VUWPY7O21NNxBPzegA4q7BqAZBtK5PVu9eSal8bbO2cm2hD8Y3Ox5Gay7v9oFo1JSOCMEcHBNVyS7Cuj2i9uGwJI3LEHketc18Qk0nxj4XvNK1s291pt9H5dxbSP/AKwZH93uCMjHpXiev/tBPIpae8YKRgqvyiuG139pSzsnO0+aw5+8SalwW7YX7HA/Gz9i668Pa1NP4Nuv7U0sq8hinxHNbADO3n7/AKAjk+leA3Gnva3DxTxyQzRkh0dSrIfQjrX0L4m/az1Mq5tIYYQBwScn2rx/x/8AEK98f3vn6gkDyj+NYwrfmBk/jQ0khpHJMQOx6/jSd881K0YyTtJHuaY8ZboKlNDOj8EkCxmxjIfJ9xiu/wDgH+z9ofxovpY77W763vy7k21tErPtHT72ck+gFeV6Bqp0i5O9WMUnDeo969D+E/xPHwx8bWOtWfkXAgcNJEW2Fx3weoPoabva6Ej3Gy/4J3aFbpK86+JbxFBZdkqIVAGSXITA6Hjr0rS079gjwx5UMZ0DXZn4LztLOyv8wUgIoGcnIzwMkDrXR6h/wV0+zWSxWXhbDKm0tPqeAT34RMkfU1g3X/BXLXrq+QSaNp0NsxIk23U80mM54yQM55/Gs1zLdDsaenfsH6SsjvD4EnuAEACyCeRE6kuzFsdFfgZ4WtG6/Yh1G1sb2Lw1oj+G5bmD7O06BQWbC/KAx3bSXGST0B9DjzDWP+CqHjy9b/RodAtkVdu1bJpM4HXLuf8AIrCuP+CiPxK1fKnVtPtkPUQ6dECPxIJpuUl0GotvRmBB8ItX+C/xVms9bjhiv9K2ugRg6lmGVIIrv7T4q3Me1Z5TkHHWvL9f+Ll/461+XVNXvfPv7rHmSsFTdgAAYGB0pYNfUoCCDnvjNYznLmOulCKVj1uD4qhAxd9wUFjnnivDPjV8SLH4n+JIZYLFoJIR5b3Dth5lHQbegAyffmtmfVgYyMckdRXm+qxG1vQ5G1lb5h04q4Nt6mddW2JtMjFnflPvjbkEj37VZ1YMrJPFjMZ+Ye1ULy9EMsbx43AYPHGKlluX1ZkRcIv8Rra7Oc6fSBFfwxTZXg5IOMitWFsykLjnOQOawtJ8JTTQR+Tm4djzj0rYtNPfR5THIU+ZeNrZx9aaXURaVisg64qKeIXEydsHOfWplYHkDB689KdOwO0Dr1460NoDrf2fD/xfnwhuIwuoKwGO6qxH6ivqL9ou4bR9V+A92x2W9u1qAx4CnEB5/I18o/CDUl0H4weEbxzhINYt1djwArOFP86+y/2i/BrfET9mzRvso36v4dH+jgD5vMt5HUr9ShXHvinfQTOJ+JX7L3ibU9G+J/jXUdJ/4R9josNqlq1wJ7jWJ4pxPPeMFztQIu1QeTnjgGvle1vRbIscitGSBtJPDCv0A8aftKXPiH9nXTdV0DUdJsNa1exld5NQi82KJ4UHnRFCRuYtwAex9xXi/wAS/wBhm40/wra+J4dW0bRbG7tIbu9sr8Sp9gldAzJHtVmZdxO1SNwHHOM0ReupLtY+edJsn1O4EUUZYlflA5zX2/8ABz9jzWfhn8DEeGTTtM8aeI5ob65j1SJpYba0CnZFIq8hm3CXH+zHnGTjF+AX7MXh/wDZ58E3PxEudVtfFV6lut7prrbl7GxLkAXJVhmUoDuCkbfl5z0rp/hh4t8b/EPwjZ+Fop9W8Q+LfG+rTppU17k3s9jI+EuJR1Xf87LnonPTFbaNWW5ltq9jpP2P/g3Bbanr3iHTUlutH8MwR+GdEmmAD3lzIeXAHALEs+B0347V41/wUu8TR6fYNo1pNuF/qCwqR/FbWKGMn6PPI34wmv0Mi+HVj8AvhzD4e0V4LqDwFGbb7QCAmreIrlcM2e6QKSxPQBR6V+Qf7XnxMt/iV8W7+awnM+k6aBpunSk8zwxk5lx/01kaSX/tpSmmlqXDc8ikLbjwSFGagZzsPXK1JPKYSRj7wqKd124Gc9j1yKxbNHqU7/w9F4htRHNM8O07lI7nFcvq/hSTTGYJKsq+pGM12G8sh5OFNZeprkknA/rWLk7l2VjlILX/AElDNHIYwfm2Hk1Y1RhPdmROFIXg9uMGpr+BxIWGSnUYqs0ZY89h+daXuhEIGWOQcH8qekQYcE9al+zZwcgnp1p6W+cYGfXik/ICARZBGB1pRHntirsOmS3DAJGSTz0rQg8K3Dr8yhQaTa6jsYqwkgjp3NSx2xkO3Kj611dr4Kto0y7u5J/u4rV0/wANW1uQFiHB5JOTScl0GonEw6LK4BRWOeOBxV628J3hAOxdp9TzXcw6eq5ICqB2xxVuLTgD8uGHX0rPnYcpzOkWEulkBgxPcKOK7XQNUhtoghTOQMg5NMtdOaM/MhAHI9q0LLTVlIDIct69qpwbKTSOj0jV4xKqvHgHBBUZxXYWF3Fe7QIJTheM8c1w+maGVfckksY/hx/hXYaTaXcNsBG0TsACSfl5rF0n2KU0T3tjZXMfzh1d8jhax7f4QWWpTswJTzDk4UgZrrbMfOBLE8R7nqv5itnR9LS5YspAB7jnNNU7KyE5XPOL74CskO9JkAXkH1HvXk/xH+GGrTzGGyhimj53bVyCfxr6i8QwAWjQo3zkdemfrXLxeHnLlggb1zWtOmlqyZSPkK5+DPiC3kJFjM4HZR0pbT4aeI4GUR6ZcHJ/u9a+zrTw4GYMUw3oe9adnoCL8whU44yAK3UWZ3PkPSPhF4n1uVv+JPdRyqoCmRdqn8a67w7+yl4g1MwvfT29mnV1zvb9K+mrfT43TaEIccnIq9b6QZBgAs3YAc1ShZasVzzj4QfBmw+GUMm1Wubif78rnJx6fSvR7KIBgNpQEda1dN8BXN6wBjMaddx6V1Wh+Bbe1CtIGkbHQngGoaUWNXZzmk6LcXsW5Y2IxkEjGfeum0PwdZBwbu3djgHgcVsQWphUARkqOemM/hWhpWkteSBRHIqN0J5rOcW1oXE1vC7abo9vst7UIh7nnNdPpepWtwPkkC9Mg8Vz9p4Pnkf5OOOB0Fbem/Dy8nHzLjsuK53CxqmbcIGcK+QeT3p0mny3JwqFsjqvGKm0n4f3kSLtWXI64PBrsPD+hyWyqJ43YY6svT8aylJLRlWZw9t4MuWfKCQEEGtiy8KXMaDzEBJPU8fpXoNrawWij5FGBnpmpGuLc/MVG3pnGcVjzxve5Si2cba+Hdqg7Ax68DpWlbaaE5Ee0D24NdDJbW0qnp8/OR3qCXT2RQqMGXt6ilJp62GlYyoYVibcBhvcdadI020leOfzq2YJY8DbuA5G0AYoRcg5DjPIJHWnGS6hKPUpJNIjAsvHv3qGVlSUSmOPzRyGAw351pOp8sfKDkfjVK5ti2chc4yK1aTMbtbGJrl4dRcea8kbJ0eM4b/69MtryOSDYwy//PQdfxFTXNiZiQevY9KgttDCzFup55zzUOhG1kVzsksTO8n73yDGeQyE/qKKtx6K0RJRmUsPwNFJ0pfzC5j4u+yKScZK5z7fSnJZlXwFB/Hj6V0D6BHMwAXBzljnOaZL4cBcLkgY/i717PNE5bW2MR7YyochVJ7gZpy2vlMBtJI5HtWo+kyRMVBye/GMCqUlrLG+3HXOBipUrhZiBlPzYZO2cVFJqCxy5QZZf4j3qTyTErA5GT37VXMK7WwcLn6UpDSEbVHuBjIYE5AHaopJ5LiPCkAdDtPJ96lW28pl5BY+1KV2qUwCAOMDip5kh8vYhgVy65aRhjpnFaMRfYQqltvc9TVOKUoSCMfSpmuSF6cj071PtEiuVkxnaHG0qByOT1qlrGrXFrp8skWwunK5qKW+8v7o6DoeKp3UwngcEgB+vYip51ux8p5d4j8eX99LKk10z4JyN5xXPXev8HDqcdTu5q58UvDE+lXct1FuaJjkgDoK83u9dMTMNx59R0rupVVbQycXsdPfa/sRszbi3481zGveK5VRl3EEjg54rPvtYfB+cZ+uax9TvhIOzZHX1onPTQFuZ/iPW5rmT5pHOe2a5m9usISx3c+uTWxqchZCMcdc1i36g54AP6YrmcdSzOum89drEc84FZ08DIeg46mtCUYHYgHioW6c8nPGTStYDP8AKz6c8mmtEAeo/wAKtzRqe5GfSoni2qcH86YELR4+uaYy4A6+1WPJZsnb+IpVtXl4x+OKOYCuV+o5pVXI6cVYlsnTngg+lR7do6H3ovcBhyPXj8afG+O+M0i5OMd6U8kHrRvoBoWksd0AHAPfJrorOVmjU7lUdMZ61ydvIVPuK6TR2WSFT2WspRSNoSL8kzJheAM9myBWB4jdb3UxFsKBRhmJ5atp5/Ll+Rcnvz1rP8TW2yMSqMluc9wfSiG46j0M6zs0trvZKA2RlT2NPnP2C9Dqv7qQYYCoZrtbi2ilyN8Z6UrXxuIdqcMeorWxznRaFftGyRqxKODggkVtRxhnPILY555zXK6VZTR2+dxLEgALXSWulyae6NJty6cgHJ9eaauBbT5nAJ5xgirSopiBJHI71TRyigkd/wAasQFpgMHGfzptdxbCzq8ltIYSyyxkSRsD0ZTkY/EV96/CvxfB8R/BVrNHIWt/ENompwbDysxXbcRj/aV1bj1QV8K2g2N90c9cV6/+zB8X4PBGp/8ACIanci0tryf7Xol277Utblsb4Gb+FJCAQTwHA7MaS7A0ep2PiGz+BfxIV9V0jT72EXIvY4bmEPbSScYuYMj5JMYyMEEjkcA12fxg/as8KfEDQ7IWniXTtLu/NdrlNWtZZkKvGyF8IDvdCwYDoSO1TXmp6T8RIH0vxHoi3dogYXMTIQ8Umfvow5jPXOOCSKraP+xx8I5LxZprbxE4zuEAffu9s9a0jbYmzLXgT48Q61pGieAvhLpWr+IHt4E060u723zJNgYL+UOpYkk5woz3r7a/Zd/Z5f8AZmBs4bmDxH8ePGMBW7vywkt/B9mw/eOX6B9vBPsFHFcD8EtPsvhZ4dSw8A+HNO8E2rptute1DH2jZ3255Jqv+0v+2d4d/ZH+EWoaT4fSTVNf1wf6Q9y/+mas7AkSXJ+9Fajrs4aTGAApJPTTStfZd/8AIykm3bqcR/wVU/am0n4WeBbT4eeD7t2eW0kgS4ziXyJci6v3P/PS5OY4+4i3t0Za/LTWLk3Fw7kZAOBjpiuu+LHxH1T4jeKL3U9UvZNQ1TUpTNdXDnmRvQdgAMAAcAAAV5/qd4ySFQ6jP8HdvpXPVkpPQ2jGy1Gk5kzyAv61Co3ygLhcf3qSX9yCAM46k+v+ePzq9okKklZfuE8E+tZKXcpK+xA2nCRCRk98g8VQutPkyAFJ57nrXa2OiWs4JLMD0IHStiw8LxrIGQjrx8uc0Xh1DY8sj0SW7l2CNlx/eGBU58ESODv8r8DyK9hh8LRXTY2pk98UkngBJXyPpUuLb90d11PHofAaqNwfcR2xV2x8NfZWH7sEdSMZFekz/DR1ztDH696gHgWeFjgEj+dS4y2Y7x6HJQaWDIMoMdOnSrUGh5PBIxxg10sfhaRWJaLI6DrV208NkHcFYkeo6mhU2PmscrDojuRuGQDkZHSrMegDIKgHNdrp/hjcykqCwrXsfBImXcFOT1/2ar2bJ5zg7Pww7ggnGPbOavWnhSQHgYYdR0/CvQrXwFtwQMHjtWlYeDlSTkNuP5VapE8x59a+DpiV3JnHPXrWtp/gojAKnOewr0Gw8Jxr2PH8J7VqQ+EwUJAyvXgVapPawnM4XT/CZVsKQB9MV0GmaQkSbZQzZ7J1FdJa+Eo+xYZqW08F+UJGVwWzhccY9qHTdgUkZsFtDAudjkE9N1altb2ckW4xIu4dxyKng8MTQyZdUcgZ6d6vWuiFRuclccbD0pcjByRz+oaKtzNlJCgA6YyKI9JktpVclJAf4Rw1dOmkLKwYR8nrt5wK0LDw012+RFjHI4zitFTstSHJ9Dlore36ypJG/XLJwPyq/aaSL3/VsrknqK7nSvhpHOA7DAHr3FdFp3w/tbRMmFHwOu3jmpc7bFqN9zgdG+GlzdyDzSUGM8jj6V1mnfCs2+07TjrwO1dhpnhgr/qmkRQON2GX9a39F8M3zAfKkqdcD5W/LpWEpybL5bI4u08MCNMNJj/ZI6VK2kNbuAId7ADkV6Nb+ETndNbyQ5I+Zk4/PpW5pfgeGQBw6En0wann0KSPI49Me4YZQ7uuNuCPxrovDPheaWT5kIOOnXPvXog8JR2Vxu+yrMndgADV7TdEFs3mRwIYjx1wwrnlWtoy1Ew9I8LyRuNyDPQ8YxXSWOji2A+UfL6dRWiloikHGY27q3I9jV6LSUK5DZU9sc/SsW7vctFS1gaMZUjHoRg1cE7KeQCMdOtPNk0WDjjsM1GsqxykEMG7j1pDuLuSTOFGPr1o2Ddgkc9qUPHO38XHbFJG6q+0nHJ61Ds3qO7WxAbBI5mxv56gHil8kxqQpOD6nir6wo3G5M+9IFChhx68c5pxSE23uUtu48+uaS4i6YAxVzaDg5x74qGVfMQnj+lWo9xXM+eE4xwB246VWnVkBJ+7396v3Kbk4yAOeTWJq+qw6f8AI8heTsqck/hVx20IZSub542PyE+vNQw69AnMrhWB+6OoqG5+16uoZUFtGcHJGWYVNpvhq1t5MlS8g53tyaE2GhoR6hLq5H2ctbqB95u/4GirH2QKPlKjH6UU7XJbR8tMu1QTyxzgg0wkowDEFTjOO1FxepuyOAOnHWo3nVFPO3Byc966mtdTMs4jzjKtznkdKqXUEbHPyMxzjjpSOxx+7BGRwM1XkmJk2Hg+/rU3Q1Yp31iULBQOKxrtnic/Nk45Udq6SdkmyCwZupPrVSfSI7nglYweOvX8KXPbqOzOXuZpPMG1iD6dhT7dpHG4nDLyM5+at+TQLSAqzSL07HoayNWuVj3CLL7eBUKpFspJleacQsS3DH+dRPqKeThSxPp6+9Zt+0ryjOCue3SozfmJCpGCRg571Dd9iku4XWpMWwQ2c8cZxVaa6eVxhiuexpZdZgtoy0xVM8EngCuY174xaJozOplNw46JHzUqLbKbsbmtiCXT3+2yRrDjkue30rwX4i2ml2eov9hu1nVudu3Gytvxr8f5dQVo7K2hjiXgNIu415pq3iOXUbktKVYv1IAFdFKEou7M5SXQL4eWnB5649qyLwSc8cH8RU019vBXAOfXrVe4ugrYGAf5V0yZl6mVeE/NvP0z6VmzJuBB64rZvI/tEbAkBs8GqH2RQnzdj+dK9x6mRcwAtkDn8qrGHng//XrcOnJMTkEdcYNQSabHHHuHIHX2qdOozMFtugyozz+NSQ2itECFXn8zWhY2sTKwD8jqD0FXbbTFZ/lWNgOwNS9NAMc2/YDgn06U5rY/3Gx64reFhHD98FMdsVXur2G3GI0YsfXgVFwMk2MknG09fSm3GkusfzJketXLjXZEBIAQe9QSahJdIPmz1707tAZj6YCODj61Wntmt+WA59K1nTd09OTiori3E8ZUj3H1qrgZoGRjPSt3w3ehPkYZRvWsMjy2Zckc49K1dAnRHbfyMY57USSKi7MsX10I7okfKFOPpUF7fyXNq6KVOfWq97Osk7FcgH3qBZOpyRT9Bt9iOKFdqvyNpw4HU1buIhG6PEF+XkehqAzrGwJP3uCP60W9+I2C43oeg7inYg2NL1Uo6urlCDg+1dGl1HtAdgGyOOpxXHada/aLgOz7U3c4610miaelxHLLIzBAcKB1Y1SRLNN/T159KsW837zGNvGc/TtVXO5Axz8p574pYZjHLlc5HTPehjNeDaxJY4B6cYps1vFqUTxXChkbsRUMc/mhcHIJx9ParZw7qvIPc07rYR6f8IP2nPFHgCSzsr6AeIbK2UJBK9wYL63QdEEoBDqB0Dg49a9z03/goxpWmRBv7L8Ypcr1AWzJz6b+PzxXyXYO9uoZWCkfnipZbiRh94BTzknrVJ63Q7H0Z8QP+CiHifxNE66JZLoXHF/eT/bb1B/sZAiiPuEJHY14F4s+IuoeJJZBLcz3lxPIZJp5pDJJK56szEkk+5rFvbuFEPmSlmHp0rJ1PUt4ZIiIgwJweS2OoqpSbEkkGo6sbIMsZEjpkls8H2rJEn26VbuRQuMhPf3/AAp81yJ1YYZYwxHu/t/9ekUS3z+XBE87kcKgzx9KzuC8i9oWmx63eGKUkx7chQfvV1Fhpi2kKxrG20jADDPFWPhJ4KdQ1zeW7RykFY4z/wAsx3JrvG8ELOdwjACjIGeaz5L6od7HCSQER/uwqvnjjjFJE1zaLw7Fs5GOlds/gVlIKBgBwflzzTk8GMi4lhJxgjAwKSovuUpqxzekavc2rK8qyyZ6hBgk+9dLp2uPNyygL23DDL/jV/TfBvmyowQJn+8Olatr4CWSXLhVHTGcZrSCktCHNMjtY2e3UhCxbg9ATVyTShPAMRYYdiOtXbfw+I1C5UnPBOSRWvY6coiK7QB7nINakto59PCa3Chiu0n0WrNt4PDwkhQ+PQYNdTpOieW5IGV6nBrYtNHWO3JIdd3aqjTchOVjiNN8IbgWKFscYZcVrWXhkuvypsI4JIrqodG3DKylgBjBHWp4bYxoqtADt6bG61Sp20ZDmjn7bww6EHIwfar8Wj+XIAyqdvr1rYRcEb4pVwMn5asWaqZQB8uOPmGT0rRRsJy6GdBpELjBG0jtVhdFMaA5BHp0res9H+2SkKN2B+NbOneBXvZACpRV6Z/rVOSRHKzkrDTkBAIB9MjmtKHQfOUbYQR9K7Wz+HbwYLKkijHHXNbmm+FFXaFj2DuKidRdEXCLPNbXwlNKW+UBlPQCrsXg1iMMGIOM4Feq23gvIP7tRu7jnOani+HkkoDwKQx/I1hKpfY1jGx5naeD4kcMYivYkc10un+FY1CFEB6dq7vT/hpcyW4IRcjrwa39J+HSxoDJsUngZHWsHVfVlqCPOrTw1KGTAbYfyra0vwdJgnB57Yr0Oy8NJaECSEEDuBmn3jR6cgJhOFPBUZxUSq6lqJzeleFI7SMsydP4a3LO0tFCruCOOmOKl/tGMKHELyxnuBnHrxU8FrbTRebHHtOecrytZOTeiGkkTS3EVpCEX5mA6CqRuo52YC2BlHQ52kmrt1pQu4gyzlNp4I61Sl0NmlyZQzAjHas2pdilYLXUnWcR+a8JJAw6hwK2bOVw/Cwybu6HGfwNUzpIuYcNHH5i8Bhzn61ftLKUQIjrGP7rAZxS16oehbt5oLdsvE0R5zuXA/OrkE0Uw/dFDgdsU0QlYRt5J6knNQTWET8tEoc91+U/pV8pNy9vDSbHCAt60NYLcKQeef4TWabeWFgVuJQp7ON4/wAajlvbu2JPlCXHeJsZ/A1k490Wn2Ls2nIVKneBngjtVO4tGJK4dh2OelLF4oiAAn82A9P3i4/+tUwvEu1HlyKy9iCD+dJwQcxmXUF3Cu07WA6HoahS9uIARlvQ56GtG8uDaQFnkjCDuTisibVptVTZZQtLyR5jjauf61lya3TL5r9Cz/brQHErMnGeelZ8njCFpisEcksg4+X7v59qSPwc9w4e8unn77BkKKt/2PHZEiL92MYwo4qlzINGiBPteqACWZIo2+8kZ5IPbNSx6NbWaYRNrY6nk0n2UjqQzjpjgmoJpzHwwcN9elW2Sx8tqg5JwenNQG2y5Eb8jqPSoZbsFgCwPXg806zu1Z+VAYdD61cZJ6MhjpVfOCQwXnPeirrbQOwJ5waKZJ8ksCWYrh1zyCKbJJHJIFGSR1BFNIyjEZG7px92q/lsz7zIM54zyDXY7GRYup/JGA+QRzioHiF5HnBQ+vU1Lbaa1yx3MOP4QK0mggtxtaMbMYHPWspKxa0OeKR20pBV5GHGQcCklLTEb0ZT9etbUtxbZKeXz1xiqUl4iMwbDAetZNspMyjaPI5RQI93Unn6CoJ9HZV28HHO4ck1rJICDj8On51HcSqy7FPIHas7MpGDLAEXDBUVRyzcVy/jbXbDTrNwt5biTHGDnNdF43tWuNKdVUtgcYJwK8Q8U6U/mkMAOc8dTRGHM7g5dDl/F13ea7duTePLHk4AOB+ArmLjw9Ij4XnPHJrqbzTfMAZT09epqkUkgbJG5gOmK0u0rMNGctceEpHB+bdnjg1m3fg6dWG0Hg5IruMKDuwRnt6UrJ5uPSlzsHGJ5/8A8Iu6YzgH0preG5uQy4xyPWu8/s0Fm/dgcdu9V5dJycrwCcHvVe1e5LS6HEN4ZZ3wEPIqveeFpgm5MFepzXdPZOJBhePXHIqJNPDRFWXg8YNUm3qJo81ktnzgEqB6Vn6hE6tsU9etdnr/AIbaC4ZgDjP+eKx7nR/tIPZh3HArWC0uZmTHbi1QZPzdelICIzuCnPrWk+hyORkjHTPrTodAYrhiAT+tVZMDIk1WVMqrOAPeqxviWO9d+ea6U+G0Y/M27PA4qKbw3CDgAnFHItwTOT1C4FyPlQqB+NS21oyQ9M561vvoSRMQYsgc+1RS6dkYAOQfpik0O5j+WRwQMZ/GiTKPyG9q0XsmBPygA9ahubZnOTkntUjMyexFzyBtb19agty8LEMCDWqLcxEtgj8aHt0uU+YZ/mKE+gzFkcbvSoyxBBzmrV3prwsWHKkcY6iqpj24FUpAxVOW+nPSprUrHJnGN/Xiq/KgknFOAJAxnimhF+N2tmO3Bj6kGtnQdcjVZAS5HXHcVzUMR2nLtyOPer+nXHkxFMBWbjnii9hHUWV+93IxKFY26EetWSOe4xyB0z7VW06QPpy4JVIx8w9Kksb+O+LKuMjv6j1pthbsXLSURncwJB4ZR2960LSUffXLA/KT0x9ayGJBDE7D2OOtOa8MIJO5G/vL0pRVx2NW+vfMhCbgoY4OT0FU55Y7YMxdm2jjLfkKqvqYZfmaCT/eHNQtdoei23PsWq27bE6ouzagsqOqKWYrgAc1WuZzMf3hBwMbB2Huahku3KYLHB9BtBqtNdpGwUkDJ4NCsG5LdXKxISSAuOg4GP8AD2rq/hTpEt1qwuFUtAq4kfHXPQCs/wAE+CT4nudskDSwZAJ25Ga9z8C/CGbT7SJIMxQqOE28flSab0Q1oS+H9MGwbUZQeMkc11FhogSIbsYXtnrWjZeF5dNgAmgeQ8fOg+6e3FaVno+OUYuR0RsKaqKsQ9TMh0tHBXG0e3NWF0DzG2lD9T3rattJkmKyOhjAPXsK0E0+MSAEnGOMc5PFawVyXc5ltDAZRtHHABFWrfQ2ZwSu70wM109n4fdpOVIU88jkVYj0QiTcEwQevr6ito0tTNzRy6aJsIJ2Eg425xkVNBoShiHaRM9Mkcn611sXhxJXx8pOckEVZTw5D5QSSFSOnB4BpqhcFVOatUeM5RcKo529/etTTmNxJlMydz2ras9KtLMFgBycYPatKLR13jYm0E9BV06bWtyfaIw005TIdybT29KnXSRJE20KCeM+tdDHoss/WBiR2HNWh4PluWVljC4GcYwRWsrJWsQrvY5dNNbI3E4zwc1sabp0b43KhUYwSK1h4HuXORGw47npU0XhieFVG11I68ZFYSlHoy1F9UXdF0qygZf3ak564rorPSIplBQAAenGaxLDTJdwCLuA9ARiuq0HTJN4Lb/mrncrG8ESWtkFz2XHcVq6T4ee4JwQB1AxxS6bbuZHwnCjA3DIJ/DpW1p4mgAkBjG7nbwRXLPEJOxsqbLukeDcjr155rpNN8MW9sFDbWJrDsvFcllIQ8YRTxuU5wa27TxdDLJ0RmUdQNuax9opFezaNFNIdP8AVeWeOQVxn8aifSw7DzE2fTp+BqW1123njP7xVOcY39almjN7F+6YhgO9O3YWq3MW9sJo52EbcD+IGoG06eaJhKhYHup61qfZZfM2yEMeoYH8qVYZY/l4Kk+vNLkHcxLfRBAHUvIEYfdbtUMWiNbXBKSyFSeVJ61uM8aE7yCcnAPakNukw3Dt6U1CKFzMzE03yGZoy4z1UnimoWVgCOAPSr7xBjtyM/SopIljPzA4NUkK4Ws+x8AY9M960lfeoBXrzx2rNS33MGHbuDV23fa4UEHHrSYItmURxgEHpx2pqyGRiSxIFIJGePLKrAdDSYXI7dvrSKRIFVoxtycc49KrXLbgwU4AqvqWt2mltlrkeYekaNyfwqndJqXimNRBH9ggPzGV8GRvoO341k7lpDNW12DSIiZ5E6Yx1LfhWL/akuvPttbMWYP/AC3bgj3AH9a2LPwLbadP5kqy3E+P9ZIc/kO1W7jRUKZAww71m22UZVr4RKMssl9LdT46Tjch/DtV9NQubJArWyMB18lsfoaHgMTYI6DH1qF5HCEFSD/Ok0xXJj4hgYhX3Qtno64qWK9SX5kZXGM8c5rHvV+0NhwQAeBUCaZGxyA8R7MnBp2QM27iJZfmIKkdx2qpd2qyRgFipJ+vFVF+12wIivPMUdpVz+vWk/ti5QfvrUSYOAYWz+hqkibsgezeFyFw6k4yeDSQRNG27ZtP1oOpxSyckxMe0ilas2xEzAht6n3yKpJCGSPJGeCSv8qKuLDtPB+X0NFPlA+VzZJLJjDDjB5qK6gjRXCIWC9wehpZIljk4O1T0wSSab9mj8vGXLk9K6raGKIIbowtgEgg8nP6Uy91OQucnJznnkmleIQ5woGDk55xSG1aXkJlR1Y84FRZbjuVfNeQ7irBuvA7VKYvPOG4POM1YFmYclSxJwPmHSnLas6525Prmpt2GZ5g2SEElu4yKkFiTJyCE74NWhZBAG3Evz15xUkYO4gnA9COlTJF3sU5dIjZTuUtvGME546V5v8AEP4Wm9Dy26hWzngV6vOytCcBj3xnrWbdW5nDEqDz0xnFZq6d0F0fMGueGJ9OuNsqMrKcj3rJurHIwNq56/4V9Pal4KtdZT97bJyeMisOT4H6TPIS0HKnpVe0X2kUj5ya1YYUDe+DjaM1JHpkuwExOV7kg19L2Hw307SFxHawgDuVyTUfiDwDHqWnlLYRQMeCdoArBuK2KtY+aLq0eMlTu3DngdahMeR8wAPfivXbz4EXgZyk8b9S2BzXLaj8K7y2nwkbS5OCcc1pGStuS4s4tLb5SQBycnjk+1EkCSSqXABPVc12Efwx1DygVt7kn7v3cYqxp/wL1S8lLFSinu3UUlZPRi5WzgrvRor6FlPG4cH3rlNY8IzWE5ZAxjI+tfR+i/s5KkIN1c5z0CryKvax+z3byWOy2A3Ecs56VpGtFMXI7HymumMHA2Eduaeljgg4wOh45Ne8zfsrXzyFxc24jJIznJrn/EXwIv8AQNzGL7RD1+UdK6oVIPqZShJHlcenkJnBb6046SgHYEdBXWP4ZEHybGQjgjFInhxCuARuHPFbpoy1ucfNpBD9F57etV5dD+Unbkk54612p8LvM4ZQTnOOMYqZPCMjIw8tiR3zVSgrC5nuecyaHhc7GwT6cVWl8PFhjj64r0w+D5GJXyjkc9c0t14NaC2UyIFB/hxg1nKl3KU2eS3GguCflz2zntVaTTDHhSGx79a9Tl8JFmwIfvHr2FZ9/wCEUGEKgsRjA7Vk6XUtT6s80lsiozjjpk1WudIjkypXDkdfSu81TwmEBDAoeuMVlXHhpmHyhio4PGM1Liy7po4WfR5IicfOPbg1XdCGxtx9Riuzm0NgeA2T1BFVpND3YVkGTnOam/dAcmV3cc0oYo5AYkdOa6CXwmG6BkYdcCq03hKdWwDuHrim2gsM0y+CW7ozn5xzk8Gug0pIbax3rtOOWweRXNf8Itdq2fJc+45qS1sL/ThjypCpHpmr0A3rXV/tzSAKFQnr3NJLc4c7XAOO564p/hrRL6/2xRWjs0hyBnk1ftfg74pv9ZQf2LesJOAQuVA+tCdhXtuZc1yQu5igUdyBTYpmuCCjbgeAFGOa9j8J/sZap4iss6xusg5BRInDMPc44/CvTPA37F+jeFpLaWY3N7NC+R5zfID9BgVfI2S5I+XfDvhzVvE2pm2tdKvZZuyiJiTz9OleyeB/2JZ9fWzutXlmtZn5MC4JAz0+tfTnh3wJbaaqpGoXnBwMV1NtoIhi+TAxzg+tbww91qZSrpaHmfhL4I2fhCzit4YcJEMKSMk10tpoRspGxHhU55wePauzi01bkgtkn06A1LcaYHZSgIYccrkV0Roq3umXtW3Y5KPSllIKgHHZuDUVxpYu7iPdbI6tnexO0x/h3rp30kzzbDH7AjqTVmLwvczxAxQvIV9Ac1MorqEW2zkF0sQIyRM6AcBHAIap7fS5VG6RImI5yg5Fd3pPwtv9QZS8SRbj0Y/dHvXQ23walt0bzirIw7VHNFM0tI820+WJiA7Mnb5hWtb6IL1QBtbntXT6t8MLe2gYAM7MOM9fzrAi0K40ucmB3G1vuSdB/Wto1E9jOVNmppfw6mvsFcIPfr7VvaZ8IzDIplfcSOVpnhnxDcWm1bq0mwMDenzjH869F8PTJfgNC27Pb8Kyq1JXKpxRykXwogQA+WpOepHWrsHw7hgGRHtGeMCu8ttEeVhlcjGCM1rWPhMTYEink/SsHVZsoo4CDwgqfKkeV/3a0rPwQZBxEB9RjBr0W08GQxsMg9c+9acWk29oMsAaylVZSiee2fw73gb419c1a/4V7bwW7uypkDv0Fd2Wig4XDZORjtVafy0Z1PzrL1HUdMVlKUirI88j8P2olMeIhgbvlOTUS3unWcwj6OhwTyBW/qNkyXoP9mB41bgpJz+NVvE+iSMVeC3glBHOV5FYc1S1zVKI2OSwkeMuFQvwJAdv8quRaJBdHdvzjgEjn86yLWwvryxaEwpCyDgsoKn2q3osFzYwHz3yx4IHSmoqXQd7bM1JfCy3LL84wq457/jSWXhJIplAlOB0GaI76VGyMlTxx3qZNUMbYdCFUYznpT9jFApsmfwgyyNIrqc+gx+FaujRyRKVkVRt7Z61StfECs4AbAxzg5xWpa3UdxH3+Y9+pppImT7hdBEl3FW9jzVcRxMx/eEgn8qtXPmqFG35cYA61nzJvJYJtfoRnAqmiRfIhMueHOe44py2wA4BQk8Y6flSx4lQKwAbp0pskbQI27kdsUIRXucK2CST64xUMqDZ2IH+elTupkHysQfcVWuSvksX2AKM7jxkUNjQlu2yTIzwakkkRX3scL35rGuvFKRZjtY3u5VO3EYyB9TUD+GtR8QsTdXb2sPXyou/41KY9DU1DxtY6d+7jkM8w48tBuY/lVK6fWPFC7FI06Bh1IzIf8Ku6T4fstCA8qNEfjMh5LfUmtMyqUP8WeQc9KHqF7GVoHguDQD5hzLOfvTSDLH/AAretbjywAeTjoaiWT5BnvSIRkseMVDSWw0y6LrAJJ3Z4qtcush9OO/Skc5yMcHioZkKk5RiD39Kn1K9CCWNflBBBz65qNsfNgA549xUktvkbkLDtURgcyFgAGHH1oYFS5t1cZJJye9Qi3YIFG4kfpVt8E/MoBHrSRxiBgyNx0weaQalMWbg4Z8445FRPbMrFlJPNaMjNKMFdpbqRUEoEXygH3xQJyRnyS+aMMyHt8wquttCzhlUxOD1jYj9KtS2aznIAAJz15qGSxWM/MSGHSqTYD1kmGStwkijoJF5/MUVG9pIiEk579KKdhWPm7yTGx3BTn15/SkdGDrkKc8ccVoC2QSM68Y/yKYqJEVZwdzHC7Rk13OGhjzIqLZJJgFeccAfxU4WqIp2pnJ6f41oRWo+YsffPoKRbAOepx19KzcB36mdJGzOFwAcdfenJpzMR0LE5z6etaj2pUbxgMD1x+lPEDLgtgFehB5qJR1GncoxacAxycbuw7VDNpiQSGVVJIOOTx9a6CCyMijK5J6HFV5dPLM25v8A69RtuVcxHtg7cKuSOo6VXmhUOFYe49z71oXKJCWQuPm44HSkgso4kBiUPk8knNTypsZn7CVC7Cc85xxUb2rBSCmBjBOM1vx6YgUcMxPTFDaWrnLBsHqPTHpWbKTsc5LozkjCnr34zSS6CHUEFQOo5/Wulm00xp+6R3OOF75+tQzWnkRDem3HJwMipcSr6HLvoOSSWJB5Ix96qkukjzCEgTK8ZK+tdW8cbMMlB7Ypg08TIGTaoHTJzmoVJDczlYvDbSsSXyAMhQOhqVdIRCGyCQM100WmuHLNGMdBT/sAUg+V1GTgUvZ2JU30OetdIBOQACecE8kVIbTzcxYBBFaeo2ARDKrtGqEZHb6VmnWI7RjhZH3HAAXAzUadUW7spy+HVjXIcDPYisXXrGe2smFtHbTsvLecx2gfh3rpb6My2odlkf1HJ21FaWjXKeUsDtu6k/drRPuSkeZ+I/hVb+LbPzbaGKCVFyxKkAH2NeYa38NL3w/fMWnFzEoPEUZ6/WvpS48IXVzKJBqUse08pjIA9AOlN1LQbZrIqlkr3IP+tni4YeuBW8a0o7ailCOx8kXGk3TQSPJcNsiPI2kbeafZarHkRtLPIRxkr92vovUfhBJ4iRlm8iFXJztUAe3asm5/ZsnsYVa1dJXXqQgDNXQsQnuYukkjynRNIaIrcO2Y84U7Spb2wavy6Jbajdn5pEY4ONuRXYXvgXUtJk2TaexUHkkFv1qvHbLaKQtuC/8AukkGtoyUtSNjmJtHttPVoxGZH6sSOvFVD4Gtrm3EqxlXwQdxAyfrXcQxrdzoJIU3HjLCprvwq97NiPYsY5Den0q+W6JUrbnmDeEZrmUIkQKrxzgiq+s/C9J2V1eIEcNGDgAjvXsEPhmLTUAZd8jHHyjJP+FVX8CLcEPscDqc9qh02Upo8dT4SCNxJKhIAyPrVa6+EqahNkNGuRkArgH0r3EeFFmiEIjkkA78cVY0zwGkUqt5THHZh2o9iHtLHhcPwRjAVWQ/N/dH3q0LP4ARyS/LGVHqRivo7Q/hXdawQ8NrgEgBiuBiuz0v4Bhx/pEiIRxtxnmn7OK6kqT6Hyrb/s6RuyHC46429a6LTf2frG3hzNaQynPygrjNfVGlfAmxstvmmRwf8a6K2+DektCNsIkAGcHvQvZodpHy5o3wX03SbYSQWcEcgGSNoJH410ujaDBDIqhFL4H3j0r6Qsvg5pPlgCyiIPByMfhWjbfBa0nAW102H0/1XJFV7WKWwnBvqfPdtoohXETCMjjHY1ettLkkIAQ9OR1r6Dsf2aoZmZnt0QHkY65ro9L+BljpWMWsbyAdcU/rUexEaD6s+cNO8E31zMqxxOQ5zyp5H+NdZafC2+mdT5exSMHPFe5XHg1YE2xRovsOlV20drchZAPzo+tN/CP2K6nltl8FpGkDXEyRqeDtHLVq2/wmsoht3SSjHc4zXb3lmSgRQwx0JGar2dtP57Bhll/Kh1ZdxqKRz9j8PrLTGysSbfdc4Oav/wBgRJxGFXPLY7VvwaXI3zMmST07VZtdBB3sYs7h1xWerdylY5ZNAYFTkEnjJHWtC100xcSDII+oroo9AeRgAhx2rTtvCzheULduecUm0OzOHv8Awgt6hZSpB7AdK5nWvhvLKWAiMcpBO/8A+vXttn4Kwd0ahWb16GtO38M27RhbhFVzwQw4/Op9qkPlvufP2ieAbmxkxMHcZzweDXYaZoMVkPMdAMAnd0YD616tN4Ttz93G3HYdKw9f+HaCFp0nmAYYIQ5z74qJ15WHGmjmNP121tlAjvY5Bn7sp+b86ln8f+UxSKNXA5LI9Q6h8P4EgMqTzkxkBt0PTNZ2qaI1tLG9oI/kXn5CM+tcsq0jeNNHRDxTPf6cJbVGYj76seR9PWm6L4guLq52Swum7kEg1laNZarcWjRpHbqmCDtfaVzVmw8O6nFcI63Stzgqz5xVqrezJcDQutUurWZwo3KPu/Sr1rdSS24kdQrYycHpVTWvBhdo5JLgwySNkjBIP09K0/Dvh+M2UkbXAlAJzj7wHetIz1sw5dLlWGUuMqdytyT6UjW7TMB69e2K6Gz8MRxQAg59MjGanXRIghO07vpV8xNjmDpbOxbJ9sdDUM2lvu4Xg+2DXYSWCxKdqBgegx0qKO0ZnwVCgjjjpRzAcmmlSRrnoAfrmnQ6c6yZK5DcdK6drAR8MB+VRyweWgZVwo6e1Lm6FJGPB4cMhXGAo7jitOxsI7PCsrHJ5yetOFwSBgAfQ9aWOYyggk/LngjOaTSJZLdwCNMgkgc/Ss+e8ONpAIzjngip5bprbAIBXHVay9SvoYo2kkkREXqWOBTEWVZHcEbl+tNmuBGrNKVAUdScVy1346W7uFg06N7qZv48YjH1NSQ6DcarIH1OYMcf6mM4QD+tDBFjUPE0cZaOxje7lJ/h5UfjVW48P3fiFAt5MyRPz5ScfgTW/ZGCxj2xxKgA7AVOZBMg2Dbn8s1HKxplbR9Jh0u0EUUcYVBt4XGfc1aDJGfmX5falNuMAFgG7j1pGnWNvmySD1NJqwXuMmVZctESQOoPNVGspZDjylVfUcGrMk/nv8vf04xUV+W2Bt5PqAaGMaitDkiXI/u9RTluTtxwSOOmKo3b46fPu6gnFV0nnU8ofY54rNz1sOxuR3e0nChgePenC/y4IO3b1yOorCj1GSNvmXJ9Varkd+TIrA8tzg0RsxtWNCTkh9wOT0700x5JAIHqPWmxzq3LbRnv2p8boZFDDg9MDrVcugEE1ordQC1QGxcEkDp+GK0Wt0IyAcjoQeRUE0RVyyljx681LQXKEgfG3jIPYdKqyXDAnLdK0pwIQCy5b9azb8LuPyFGzzjpSSQhEkUL8wCnrnPAoLqwzwffHNVFygIYHj8KehCDO7rwTVNMLD3l81MK2cdRjpRTWfALY49jzRSvYEfPptWZlwC2COtTCNjhlX5u+SOB61citPk5JGD69amttKMhI2tlulei0tzn9SotsTCAFzn9adHpoXDccdu9aSWIWXBXPHUnr/8AXq0lqgTKqMdBx1qG9CrMyhZ4bBw4Iqx9lRcEgDsARVr7EwZQMjvwOtSfZwFJcg5wB61NxoovCSmQ4GfTsOmKhjtQgy5zzz6itCWGOEYUEEHk+ntUcqAKdyk9xt71nZlGRqOjwsA6gDvS2dhFDB94rjnHvV6W2M0ToVEYbsDVW0tlhk25bbnp61NmitBGl2QFV4Qe1MZN67hjIxkk1Zc5XIxtXnGOaapWKIkj73T29KGuo0ypFcG4EhVSFTJDnhXP1rF1XxfAZNjzSEKfmES/K34mpXjvBI7PemKIfjx6AClSXTZ4dqrDPc+rptBPuKwkjSKS3MndaeM9QePfcw4QsNvCjHvWK8kOlz5gt7q5kBIAmJIyPYVsXFheJI4WUp83VSEUD8KvaSJ4bC5j86RpZRhHZfujucnuay16jstynbX934iiXz4bixVBkSK21fyPWr8Gq+VcC0llaZ0XIO3BNUodEZ5wZrmWTvhT0/E1bk0yN1EYd/MXndnpn3q7ytdk6bFO6n1K4ucQxOOcKu3jmrA0y7isP3iwRTb8kjBOK19JtE0+12CcPMw4Jy2aSfQZZRmRY9pPLck8/wCRQoprYG0ZVvpdw7ACfIPVt2BjvVm9V5olit5AgBwxPBY/4VrwaFEIVgzuMZySOv0qK7s/Kk/dBQx9RzinGndWJ5jKS1XTYW8zJ5BORkH60ye4aRcKF5znA6VrJarIuGTcR69qtxWESR7sLk9gOgrWNO2hLepy9pYZOG3DknJPOKtwKwIQuoVjkDHP51uX8tpYr+8RdwIwoGf09aoQapaRNwh3sepXgmqbitA1ZDc6SJ8ZUMDknPJNYfiT4YTazEpsxaRA/KS0fzV08+qCC88tjywyoUZ/M1fsdYUjGyQsnHAzu/CqjO2wnG6PJr74G3ltas6SRzyL1CKavaN8HrqSJNgI7ndgfh9K9WAhIy6hGl4xjGaWCye0lYhtin7xrRVpEciON0n4IjH7+YKx5Aj6j8TWzH8DdIwC5mbuQDiuohQLIu1sLnr/AEq7bjaP4sKetN1JdxcsV0OctPhHo1nkmDIA+9zmtDTfAmlRz/u7SIjGD8ucV0Nnpz3zFEhdwe2K09P8DzpgpGyjrjGMUnLpcLLoYNnoUVlhY0RFA7Crseipn5Adw+99a6bTfAd3O+Hg2Drk11mgfDBPleWTB9MdaUpxQ0jgdP0GSb5Y4t57MR0rf0v4cTXUi75BCGGfSvQ9P8LWmmoPLhDn1NXhZxkqTldvQVDqdirHM6Z8MILTBkdpTnK46Cugt9ISzj2xouParwRghVHXA4xileKaQZ2ISv8AdNQ22BU+xoy/d/XmmyacGXcNg3DA5zUzQyIH3oyd844qCS1W6UASAev1oT0Ar3OlL5Y+7k9qoXHhcXKhyuPWt6PS2kYEbGAqzKU02IvMoVRwS1PmaCxzB8FhoxhVA7Ypo8KpCC4UA5we5NbU3iW1Q7I8yZORtqOPUY7tpB9nddoLj5NwNHtUPkI7bwtE8QGVGeeO1WE0CDIGBhTyR3qvbaoPtLRgSLu6hhjFWmkEY4lIJPCjrT52xctieHw1br1wT7irSadDbjKtgdcds1XW73HOMH+83epIR5ilieTzwaYFmO229E3e/pSXFguMsvJ7daZHfoh698HinSzsygqSw78UgIstCwCgSJ3PcUqxoxJGGPdSKf8Aa9w245PFVZ4mgnDhcgnJKnpQA9rWFd21QrNyTjriqdxowLlht5OSNoIrTguNyDeAF6EkUj/uyNvzD9ankQ7syf7AgjRj5YIf/ZGPpRFpForbREsYUdu9aU8gKYUD5egqCWbzVIwAf50ciHzMRlV8KVDqvTI+7UTW8cbMViCEj7w708K0Mf3WK0pYOhIXI688ihJDuQy3skaj5Qce1V11SXzDuxgnoOKtvFvyAR+NQ4jYFSCTxwOaaDYs2k77Sc/gabNOzS4wTx2qCMH5hubAOcY6Ul1fyRRBo03le2OtNeZJPI52gNlc5wB3qlPdvHlXG5Dx8vaqqeLQZljmRYiWwMnFJ4j8R2OjWfnXMqRKB0LYJNNrsPYlVI5sncBj17VDc30OmgySXCogHzFjtFclP4v1TxHMw0W0eOJuDPcDAH0HenWPw+OoXCXGr3kl9KDkKDtRfoKV7A0XdV8aS6nIYNKtGuexlcYjX39TWHceDLrVT5urXRuAekMfEamu5kjgjtERVEaqMADjNUpGihkJUg5OSrdBR01EZmn6ZFYwLDbxqkYXGAMYFWYGeRRG5IzwDimXcxnmDBWWMHBx/jTuHDOoOR09acX0ETw2aRqQhLdOvrTrlnibG0FfVaq/aGxuYbCeM/41cgcBR0fI+tF+gDTcMI+jYXvjkUksyyAdAfce9WU5B3KB3PNVzGgHAwfXtSaAieRmPQD3xxVPzT5xzlR71osoCZGdp71BI8YOWVWHcmmkO5VKxyL03evFEcYihZVCnfViSJXk+TjPoKjeLbgjHAwKlofMym1goDHAB6nBxVmKwVUBJwBwSeopQQrjOD6etKVIOVH1z3qHFdB3ew9H8qPaOccfWpBIJDhDhvTsKqqDG5y2Oe9EpA5UnJ54otbRCTLyzFSWBJ9uxpjXPmDLKRzyemKgilbsW+ppZJwF5Pf60JMLiynK5Jzg9+aqXLeYCVYfj2p8jh9wQ/jUXmrG5VznuSelPlQ9SJk2xnkcnPrUawHAwMck7cdOatP8o4PXtTEYgZBGO4PpRbQTZWeFWOOQcUVZBUA5BwB170UtCjxfYodhgY57UiMRjk9aKK9B/CcyLWBsPA6/1NWZjtmhxxx/WiioZS3I2Y+Y3J+7n8ainJEa447/AMqKKlbh1I5OVX60xzz9OlFFSUitIxNyoycE0yYDe5wM4ooqWMtIo+bgdB/KqWqjY6gcDnpRRWc/hLgOtIk+xN8q8rnp7CsG5gSO6kZURT6gYNFFZMotadCjlyUUnI6ilnUc8DpRRWbEimUCzLgAc+lQzf8AH3/wI0UVr0JkWY0AuAMDA9q3Yv8AVY7c0UVdPZiYttGq7SFAJPJAqlqPFyvs1FFasET2yjBOBkmluDtnTHHyZ4ooqF1K6jLqFJLcsyqzY6kZPWqdrAm4nYuR3xRRWD+IaLtpEsgUsqscdSM+lLgIrEADkdKKKuPwsSJtO/fRnf8APgjGecVekGLb6L/jRRV0dxSLmlgNFHkZ5FdHo0KNuyqnr2oorWXQk7zw/bxpCpEaA4HRRXR2kKbV+Reg7UUVjLcC+qAqeB09KktjiNx2xRRUMCa0YlxyfuirEag5OB93/CiiiRRHGx82Pk8nn3q/ZnLfnRRTEyLUWOw8mkZAQMgHp2ooqkAhO0ccYHaqGrHzbNt3zYHfmiiiWzBHPwwokxYKoJVuQOe9Zf2uWHUkCSyKCBkBiM0UVzx3NuhcubuUTjEsnLc/MeafHO//AAkcfzt/COtFFUyDpnYhScnOR/OlRjvAycZooraJmW2Ub1GBikkYqwwSMg0UVQCzKDjgUq8bR7Giipe4EaE78Z4206A/If8AeNFFUtwC8G2FsccVUJ/1Z7nNFFDGjRteUOfpVVwFL4AHJ6UUUug31Klwx888npR0ZfpRRUofULk/Mff/AAqJiQv4miirYmc14+ULahwAHUEhu46VwPho/wBqa432n/SdrkDzfnxz70UVPQOx6faKI8KoCrtHA4FQklb7A4GTxRRQSVtVkbLfMeB6+9Ubg7hFnnOKKKBsdeMVh4JH0pAxW3OCR8oooprYRLITs69RU9kSX/z6UUUluBejOYxVGUYk445NFFaxAUHMX4f1pkoyMds0UUgI4Sdjc9DSOcWv0ooqZlMgUkSfjVhBknPOM0UUoiQsgxNxxz/hUTjCt7H+lFFEhDCxAGCRzRKPmT/Paiis5FxK1ydsgxxzSISVXk/5NFFWStwl+7TWYgnk/eoopFdSSIDafp/UUUUVmET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4098" name="Picture 2" descr="http://miedzychod.pl/files/image/herb-pomniejszon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572140"/>
            <a:ext cx="895348" cy="1090303"/>
          </a:xfrm>
          <a:prstGeom prst="rect">
            <a:avLst/>
          </a:prstGeom>
          <a:noFill/>
        </p:spPr>
      </p:pic>
      <p:sp>
        <p:nvSpPr>
          <p:cNvPr id="32770" name="AutoShape 2" descr="Znalezione obrazy dla zapytania sejmik w międzychodzie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539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2772" name="AutoShape 4" descr="http://www.tatianasokolowska.pl/wp-content/uploads/2015/10/DSC0575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2" name="pole tekstowe 11"/>
          <p:cNvSpPr txBox="1"/>
          <p:nvPr/>
        </p:nvSpPr>
        <p:spPr>
          <a:xfrm>
            <a:off x="0" y="85723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/>
              <a:t>Użytkowanie wieczyste</a:t>
            </a:r>
          </a:p>
        </p:txBody>
      </p:sp>
      <p:sp>
        <p:nvSpPr>
          <p:cNvPr id="15" name="pole tekstowe 14"/>
          <p:cNvSpPr txBox="1"/>
          <p:nvPr/>
        </p:nvSpPr>
        <p:spPr>
          <a:xfrm>
            <a:off x="785786" y="2000240"/>
            <a:ext cx="7500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dirty="0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457200"/>
            <a:ext cx="2451989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2250366" tIns="45720" rIns="-345966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pl-PL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</a:t>
            </a:r>
            <a:endParaRPr kumimoji="0" lang="pl-P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3" name="Tabela 22"/>
          <p:cNvGraphicFramePr>
            <a:graphicFrameLocks noGrp="1"/>
          </p:cNvGraphicFramePr>
          <p:nvPr/>
        </p:nvGraphicFramePr>
        <p:xfrm>
          <a:off x="428596" y="1571612"/>
          <a:ext cx="4929222" cy="26035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77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6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64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28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64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4960">
                <a:tc rowSpan="2">
                  <a:txBody>
                    <a:bodyPr/>
                    <a:lstStyle/>
                    <a:p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223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Os. fizyczne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Os. prawne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Os. fizyczne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Os. prawne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Ilość użytkowników wieczystych</a:t>
                      </a:r>
                    </a:p>
                    <a:p>
                      <a:pPr algn="ctr"/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048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Powierzchnia</a:t>
                      </a:r>
                    </a:p>
                    <a:p>
                      <a:pPr algn="ctr"/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[ha]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44,8116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32,5919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13,4951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63,6638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1180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Przychód</a:t>
                      </a:r>
                    </a:p>
                    <a:p>
                      <a:pPr algn="ctr"/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[zł]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r>
                        <a:rPr lang="pl-PL" sz="1200" baseline="0" dirty="0">
                          <a:latin typeface="Times New Roman" pitchFamily="18" charset="0"/>
                          <a:cs typeface="Times New Roman" pitchFamily="18" charset="0"/>
                        </a:rPr>
                        <a:t> 333,14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  <a:r>
                        <a:rPr lang="pl-PL" sz="1200" baseline="0" dirty="0">
                          <a:latin typeface="Times New Roman" pitchFamily="18" charset="0"/>
                          <a:cs typeface="Times New Roman" pitchFamily="18" charset="0"/>
                        </a:rPr>
                        <a:t> 585,05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  <a:r>
                        <a:rPr lang="pl-PL" sz="1200" baseline="0" dirty="0">
                          <a:latin typeface="Times New Roman" pitchFamily="18" charset="0"/>
                          <a:cs typeface="Times New Roman" pitchFamily="18" charset="0"/>
                        </a:rPr>
                        <a:t> 757,45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r>
                        <a:rPr lang="pl-PL" sz="1200" baseline="0" dirty="0">
                          <a:latin typeface="Times New Roman" pitchFamily="18" charset="0"/>
                          <a:cs typeface="Times New Roman" pitchFamily="18" charset="0"/>
                        </a:rPr>
                        <a:t> 377,48</a:t>
                      </a:r>
                      <a:endParaRPr lang="pl-PL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Zagięty narożnik 23"/>
          <p:cNvSpPr/>
          <p:nvPr/>
        </p:nvSpPr>
        <p:spPr>
          <a:xfrm>
            <a:off x="1643042" y="2428868"/>
            <a:ext cx="6286544" cy="2786082"/>
          </a:xfrm>
          <a:prstGeom prst="foldedCorner">
            <a:avLst>
              <a:gd name="adj" fmla="val 15629"/>
            </a:avLst>
          </a:prstGeom>
          <a:gradFill flip="none" rotWithShape="1">
            <a:gsLst>
              <a:gs pos="0">
                <a:schemeClr val="accent3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3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3">
                  <a:lumMod val="40000"/>
                  <a:lumOff val="6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l-PL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pl-PL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Największą grupę gruntów oddanych w użytkowanie wieczyste stanowią tereny rekreacyjno – wypoczynkowe, które generują największy przychód z wpłat za użytkowanie wieczyste. </a:t>
            </a:r>
          </a:p>
          <a:p>
            <a:pPr algn="just"/>
            <a:endParaRPr lang="pl-PL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pl-PL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 grudniu 2023 r. Gmina Międzychód przystąpiła do aktualizacji opłat rocznych z tytułu użytkowania wieczystego. Aktualizacją objęto łącznie 11 działek z obrębu Łowyń, Międzychód i Gorzycko Stare.</a:t>
            </a:r>
          </a:p>
          <a:p>
            <a:pPr algn="just"/>
            <a:endParaRPr lang="pl-PL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404553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allAtOnce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Przepły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5908</TotalTime>
  <Words>983</Words>
  <Application>Microsoft Office PowerPoint</Application>
  <PresentationFormat>Pokaz na ekranie (4:3)</PresentationFormat>
  <Paragraphs>249</Paragraphs>
  <Slides>12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8" baseType="lpstr">
      <vt:lpstr>Arial</vt:lpstr>
      <vt:lpstr>Calibri</vt:lpstr>
      <vt:lpstr>Constantia</vt:lpstr>
      <vt:lpstr>Times New Roman</vt:lpstr>
      <vt:lpstr>Wingdings 2</vt:lpstr>
      <vt:lpstr>Przepływ</vt:lpstr>
      <vt:lpstr>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Przychód gruntów trwale rozdysponowanych</vt:lpstr>
      <vt:lpstr>Rozchód gruntów trwale rozdysponowanych</vt:lpstr>
      <vt:lpstr>Prezentacja programu PowerPoint</vt:lpstr>
      <vt:lpstr>Prezentacja programu PowerPoint</vt:lpstr>
      <vt:lpstr>Łączne przychody z zagospodarowania mieniem Gminy (kwota netto) – porównanie lat 2019-2023:</vt:lpstr>
      <vt:lpstr>Prezentacja programu PowerPoint</vt:lpstr>
    </vt:vector>
  </TitlesOfParts>
  <Company>Lenovo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PÓŁ ROKU ZA NAMI  CO SIĘ WYDAŻYŁO  JAKIE WYZWANIA CZEKAJĄ NASZĄ GMINĘ</dc:title>
  <dc:creator>Lenovo User</dc:creator>
  <cp:lastModifiedBy>Julian Mazurek</cp:lastModifiedBy>
  <cp:revision>525</cp:revision>
  <dcterms:created xsi:type="dcterms:W3CDTF">2015-07-02T06:34:51Z</dcterms:created>
  <dcterms:modified xsi:type="dcterms:W3CDTF">2024-06-20T11:54:16Z</dcterms:modified>
</cp:coreProperties>
</file>